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62" r:id="rId3"/>
    <p:sldId id="279" r:id="rId4"/>
    <p:sldId id="270" r:id="rId5"/>
    <p:sldId id="258" r:id="rId6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8"/>
      <p:bold r:id="rId8"/>
      <p:italic r:id="rId8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6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NUL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e8b782381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e8b782381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8bc00f6a12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8bc00f6a12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8bc00f6a12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8bc00f6a12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97400" y="1280300"/>
            <a:ext cx="34365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88600" y="34451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7">
          <p15:clr>
            <a:srgbClr val="EA4335"/>
          </p15:clr>
        </p15:guide>
        <p15:guide id="4" pos="5313">
          <p15:clr>
            <a:srgbClr val="EA4335"/>
          </p15:clr>
        </p15:guide>
        <p15:guide id="5" orient="horz" pos="338">
          <p15:clr>
            <a:srgbClr val="EA4335"/>
          </p15:clr>
        </p15:guide>
        <p15:guide id="6" orient="horz" pos="290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2085653" y="-161935"/>
            <a:ext cx="4849402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Virtual Buddy Apps : Chat Management for UiTM Staff Using Progressive Web Application</a:t>
            </a:r>
            <a:endParaRPr sz="2800" dirty="0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1D11A200-F149-4B86-8732-B64E97C60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72" y="1800652"/>
            <a:ext cx="3641763" cy="2332234"/>
          </a:xfrm>
          <a:prstGeom prst="rect">
            <a:avLst/>
          </a:prstGeom>
        </p:spPr>
      </p:pic>
      <p:sp>
        <p:nvSpPr>
          <p:cNvPr id="40" name="Google Shape;55;p15">
            <a:extLst>
              <a:ext uri="{FF2B5EF4-FFF2-40B4-BE49-F238E27FC236}">
                <a16:creationId xmlns:a16="http://schemas.microsoft.com/office/drawing/2014/main" id="{A65BC2EB-F820-4054-A4B3-8EEF45279B9F}"/>
              </a:ext>
            </a:extLst>
          </p:cNvPr>
          <p:cNvSpPr txBox="1">
            <a:spLocks/>
          </p:cNvSpPr>
          <p:nvPr/>
        </p:nvSpPr>
        <p:spPr>
          <a:xfrm>
            <a:off x="2689472" y="3797323"/>
            <a:ext cx="3762697" cy="1450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1400" dirty="0"/>
              <a:t>Prepared By : Wan </a:t>
            </a:r>
            <a:r>
              <a:rPr lang="en-US" sz="1400" dirty="0" err="1"/>
              <a:t>Putera</a:t>
            </a:r>
            <a:r>
              <a:rPr lang="en-US" sz="1400" dirty="0"/>
              <a:t> Nur </a:t>
            </a:r>
            <a:r>
              <a:rPr lang="en-US" sz="1400" dirty="0" err="1"/>
              <a:t>Syafiq</a:t>
            </a:r>
            <a:r>
              <a:rPr lang="en-US" sz="1400" dirty="0"/>
              <a:t> Bin Wan </a:t>
            </a:r>
            <a:r>
              <a:rPr lang="en-US" sz="1400" dirty="0" err="1"/>
              <a:t>Jeferi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grpSp>
        <p:nvGrpSpPr>
          <p:cNvPr id="412" name="Google Shape;412;p21"/>
          <p:cNvGrpSpPr/>
          <p:nvPr/>
        </p:nvGrpSpPr>
        <p:grpSpPr>
          <a:xfrm>
            <a:off x="2711144" y="1300651"/>
            <a:ext cx="1792506" cy="3124109"/>
            <a:chOff x="710273" y="1300654"/>
            <a:chExt cx="1846802" cy="3124109"/>
          </a:xfrm>
        </p:grpSpPr>
        <p:sp>
          <p:nvSpPr>
            <p:cNvPr id="413" name="Google Shape;413;p21"/>
            <p:cNvSpPr/>
            <p:nvPr/>
          </p:nvSpPr>
          <p:spPr>
            <a:xfrm rot="10800000" flipH="1">
              <a:off x="710275" y="2015463"/>
              <a:ext cx="1846800" cy="2409300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1"/>
            <p:cNvSpPr txBox="1"/>
            <p:nvPr/>
          </p:nvSpPr>
          <p:spPr>
            <a:xfrm>
              <a:off x="792623" y="3172218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Study by </a:t>
              </a:r>
              <a:r>
                <a:rPr lang="en-US" sz="1200" dirty="0" err="1">
                  <a:latin typeface="Roboto"/>
                  <a:ea typeface="Roboto"/>
                  <a:cs typeface="Roboto"/>
                  <a:sym typeface="Roboto"/>
                </a:rPr>
                <a:t>Moawad</a:t>
              </a: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 (2020) at King Saud University showing that students were stressed by uncertainty.</a:t>
              </a:r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710273" y="1300654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MY" sz="1700" dirty="0">
                  <a:solidFill>
                    <a:schemeClr val="lt1"/>
                  </a:solidFill>
                  <a:latin typeface="Fira Sans Extra Condensed Medium"/>
                  <a:sym typeface="Fira Sans Extra Condensed Medium"/>
                </a:rPr>
                <a:t>S</a:t>
              </a:r>
              <a:r>
                <a:rPr lang="en" sz="1700" dirty="0">
                  <a:solidFill>
                    <a:schemeClr val="lt1"/>
                  </a:solidFill>
                  <a:latin typeface="Fira Sans Extra Condensed Medium"/>
                  <a:sym typeface="Fira Sans Extra Condensed Medium"/>
                </a:rPr>
                <a:t>tudent stress</a:t>
              </a:r>
              <a:endParaRPr dirty="0"/>
            </a:p>
          </p:txBody>
        </p:sp>
      </p:grpSp>
      <p:grpSp>
        <p:nvGrpSpPr>
          <p:cNvPr id="417" name="Google Shape;417;p21"/>
          <p:cNvGrpSpPr/>
          <p:nvPr/>
        </p:nvGrpSpPr>
        <p:grpSpPr>
          <a:xfrm>
            <a:off x="5037135" y="1300651"/>
            <a:ext cx="1792512" cy="3124109"/>
            <a:chOff x="2669154" y="1300654"/>
            <a:chExt cx="1846808" cy="3124109"/>
          </a:xfrm>
        </p:grpSpPr>
        <p:sp>
          <p:nvSpPr>
            <p:cNvPr id="418" name="Google Shape;418;p21"/>
            <p:cNvSpPr/>
            <p:nvPr/>
          </p:nvSpPr>
          <p:spPr>
            <a:xfrm rot="10800000" flipH="1">
              <a:off x="2669162" y="2015463"/>
              <a:ext cx="1846800" cy="2409300"/>
            </a:xfrm>
            <a:prstGeom prst="round2SameRect">
              <a:avLst>
                <a:gd name="adj1" fmla="val 6301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 txBox="1"/>
            <p:nvPr/>
          </p:nvSpPr>
          <p:spPr>
            <a:xfrm>
              <a:off x="2751503" y="3172218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MY" sz="1200" dirty="0">
                  <a:latin typeface="Roboto"/>
                  <a:ea typeface="Roboto"/>
                  <a:cs typeface="Roboto"/>
                  <a:sym typeface="Roboto"/>
                </a:rPr>
                <a:t>Hussein (2020) has conducted studies to identify the factors that swayed student motivation on learning.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2669154" y="1300654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Student demotivated</a:t>
              </a:r>
              <a:endParaRPr dirty="0"/>
            </a:p>
          </p:txBody>
        </p:sp>
      </p:grpSp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DAC18FD-26D3-4CA3-8E19-B9D7B2FD91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25" t="19998" r="10328" b="20491"/>
          <a:stretch/>
        </p:blipFill>
        <p:spPr>
          <a:xfrm>
            <a:off x="3042602" y="2233100"/>
            <a:ext cx="1151863" cy="939115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FB0FE08-6EC5-44D6-A3CD-C508DA3943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0" t="2808" r="3306" b="9157"/>
          <a:stretch/>
        </p:blipFill>
        <p:spPr>
          <a:xfrm>
            <a:off x="5286484" y="2190131"/>
            <a:ext cx="1293805" cy="939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3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grpSp>
        <p:nvGrpSpPr>
          <p:cNvPr id="1190" name="Google Shape;1190;p38"/>
          <p:cNvGrpSpPr/>
          <p:nvPr/>
        </p:nvGrpSpPr>
        <p:grpSpPr>
          <a:xfrm>
            <a:off x="1151071" y="1475315"/>
            <a:ext cx="1651807" cy="2867388"/>
            <a:chOff x="710263" y="1475375"/>
            <a:chExt cx="1651807" cy="2867388"/>
          </a:xfrm>
        </p:grpSpPr>
        <p:sp>
          <p:nvSpPr>
            <p:cNvPr id="1191" name="Google Shape;1191;p38"/>
            <p:cNvSpPr/>
            <p:nvPr/>
          </p:nvSpPr>
          <p:spPr>
            <a:xfrm>
              <a:off x="710263" y="2113046"/>
              <a:ext cx="169219" cy="185025"/>
            </a:xfrm>
            <a:custGeom>
              <a:avLst/>
              <a:gdLst/>
              <a:ahLst/>
              <a:cxnLst/>
              <a:rect l="l" t="t" r="r" b="b"/>
              <a:pathLst>
                <a:path w="5728" h="6263" extrusionOk="0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1064103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1891336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1875148" y="1475375"/>
              <a:ext cx="158673" cy="139322"/>
            </a:xfrm>
            <a:custGeom>
              <a:avLst/>
              <a:gdLst/>
              <a:ahLst/>
              <a:cxnLst/>
              <a:rect l="l" t="t" r="r" b="b"/>
              <a:pathLst>
                <a:path w="5371" h="4716" extrusionOk="0">
                  <a:moveTo>
                    <a:pt x="953" y="0"/>
                  </a:moveTo>
                  <a:lnTo>
                    <a:pt x="1" y="4715"/>
                  </a:lnTo>
                  <a:lnTo>
                    <a:pt x="5371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816850" y="1569217"/>
              <a:ext cx="1545220" cy="2633274"/>
            </a:xfrm>
            <a:custGeom>
              <a:avLst/>
              <a:gdLst/>
              <a:ahLst/>
              <a:cxnLst/>
              <a:rect l="l" t="t" r="r" b="b"/>
              <a:pathLst>
                <a:path w="52305" h="84285" extrusionOk="0">
                  <a:moveTo>
                    <a:pt x="0" y="0"/>
                  </a:moveTo>
                  <a:lnTo>
                    <a:pt x="0" y="84284"/>
                  </a:lnTo>
                  <a:lnTo>
                    <a:pt x="52304" y="84284"/>
                  </a:lnTo>
                  <a:lnTo>
                    <a:pt x="523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710263" y="1475375"/>
              <a:ext cx="1193133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0" y="0"/>
                  </a:moveTo>
                  <a:lnTo>
                    <a:pt x="0" y="22420"/>
                  </a:lnTo>
                  <a:lnTo>
                    <a:pt x="35898" y="22420"/>
                  </a:lnTo>
                  <a:cubicBezTo>
                    <a:pt x="38374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MY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 identify</a:t>
              </a:r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1205840" y="3787689"/>
              <a:ext cx="723555" cy="555074"/>
            </a:xfrm>
            <a:custGeom>
              <a:avLst/>
              <a:gdLst/>
              <a:ahLst/>
              <a:cxnLst/>
              <a:rect l="l" t="t" r="r" b="b"/>
              <a:pathLst>
                <a:path w="24492" h="18789" extrusionOk="0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/>
            </a:p>
          </p:txBody>
        </p:sp>
        <p:sp>
          <p:nvSpPr>
            <p:cNvPr id="1199" name="Google Shape;1199;p38"/>
            <p:cNvSpPr txBox="1"/>
            <p:nvPr/>
          </p:nvSpPr>
          <p:spPr>
            <a:xfrm>
              <a:off x="860010" y="273731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MY" sz="1050" dirty="0">
                  <a:solidFill>
                    <a:srgbClr val="0E101A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F</a:t>
              </a:r>
              <a:r>
                <a:rPr lang="en-MY" sz="1050" dirty="0">
                  <a:solidFill>
                    <a:srgbClr val="0E101A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eatures</a:t>
              </a:r>
              <a:r>
                <a:rPr lang="en-US" sz="1050" dirty="0">
                  <a:solidFill>
                    <a:srgbClr val="0E101A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 that can be included in the proposed Web Base Application regarding chat management.</a:t>
              </a:r>
              <a:endParaRPr lang="en-US" sz="105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</p:txBody>
        </p:sp>
      </p:grpSp>
      <p:grpSp>
        <p:nvGrpSpPr>
          <p:cNvPr id="1210" name="Google Shape;1210;p38"/>
          <p:cNvGrpSpPr/>
          <p:nvPr/>
        </p:nvGrpSpPr>
        <p:grpSpPr>
          <a:xfrm>
            <a:off x="3754875" y="1475315"/>
            <a:ext cx="1646519" cy="2867388"/>
            <a:chOff x="2737690" y="1475375"/>
            <a:chExt cx="1646519" cy="2867388"/>
          </a:xfrm>
        </p:grpSpPr>
        <p:sp>
          <p:nvSpPr>
            <p:cNvPr id="1211" name="Google Shape;1211;p38"/>
            <p:cNvSpPr/>
            <p:nvPr/>
          </p:nvSpPr>
          <p:spPr>
            <a:xfrm>
              <a:off x="2737700" y="2113046"/>
              <a:ext cx="169190" cy="185025"/>
            </a:xfrm>
            <a:custGeom>
              <a:avLst/>
              <a:gdLst/>
              <a:ahLst/>
              <a:cxnLst/>
              <a:rect l="l" t="t" r="r" b="b"/>
              <a:pathLst>
                <a:path w="5727" h="6263" extrusionOk="0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3091501" y="4173169"/>
              <a:ext cx="180121" cy="169574"/>
            </a:xfrm>
            <a:custGeom>
              <a:avLst/>
              <a:gdLst/>
              <a:ahLst/>
              <a:cxnLst/>
              <a:rect l="l" t="t" r="r" b="b"/>
              <a:pathLst>
                <a:path w="6097" h="5740" extrusionOk="0">
                  <a:moveTo>
                    <a:pt x="6097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97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3918763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0" y="1"/>
                  </a:moveTo>
                  <a:lnTo>
                    <a:pt x="1286" y="5739"/>
                  </a:lnTo>
                  <a:lnTo>
                    <a:pt x="6084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3902575" y="1475375"/>
              <a:ext cx="158673" cy="139322"/>
            </a:xfrm>
            <a:custGeom>
              <a:avLst/>
              <a:gdLst/>
              <a:ahLst/>
              <a:cxnLst/>
              <a:rect l="l" t="t" r="r" b="b"/>
              <a:pathLst>
                <a:path w="5371" h="4716" extrusionOk="0">
                  <a:moveTo>
                    <a:pt x="953" y="0"/>
                  </a:moveTo>
                  <a:lnTo>
                    <a:pt x="1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2839314" y="1564000"/>
              <a:ext cx="1544895" cy="2632899"/>
            </a:xfrm>
            <a:custGeom>
              <a:avLst/>
              <a:gdLst/>
              <a:ahLst/>
              <a:cxnLst/>
              <a:rect l="l" t="t" r="r" b="b"/>
              <a:pathLst>
                <a:path w="52294" h="84273" extrusionOk="0">
                  <a:moveTo>
                    <a:pt x="1" y="1"/>
                  </a:moveTo>
                  <a:lnTo>
                    <a:pt x="1" y="84273"/>
                  </a:lnTo>
                  <a:lnTo>
                    <a:pt x="52293" y="84273"/>
                  </a:lnTo>
                  <a:lnTo>
                    <a:pt x="52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2737690" y="1475375"/>
              <a:ext cx="1219487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0" y="0"/>
                  </a:moveTo>
                  <a:lnTo>
                    <a:pt x="0" y="22420"/>
                  </a:lnTo>
                  <a:lnTo>
                    <a:pt x="35909" y="22420"/>
                  </a:lnTo>
                  <a:cubicBezTo>
                    <a:pt x="38386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 design and develop</a:t>
              </a:r>
              <a:endParaRPr dirty="0"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3233238" y="3787689"/>
              <a:ext cx="723939" cy="555074"/>
            </a:xfrm>
            <a:custGeom>
              <a:avLst/>
              <a:gdLst/>
              <a:ahLst/>
              <a:cxnLst/>
              <a:rect l="l" t="t" r="r" b="b"/>
              <a:pathLst>
                <a:path w="24505" h="18789" extrusionOk="0">
                  <a:moveTo>
                    <a:pt x="4490" y="0"/>
                  </a:moveTo>
                  <a:cubicBezTo>
                    <a:pt x="2013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504" y="18788"/>
                  </a:lnTo>
                  <a:lnTo>
                    <a:pt x="24504" y="4489"/>
                  </a:lnTo>
                  <a:cubicBezTo>
                    <a:pt x="24504" y="2012"/>
                    <a:pt x="22492" y="0"/>
                    <a:pt x="200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/>
            </a:p>
          </p:txBody>
        </p:sp>
        <p:sp>
          <p:nvSpPr>
            <p:cNvPr id="1219" name="Google Shape;1219;p38"/>
            <p:cNvSpPr txBox="1"/>
            <p:nvPr/>
          </p:nvSpPr>
          <p:spPr>
            <a:xfrm>
              <a:off x="2882311" y="2663364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MY" sz="1050" dirty="0">
                  <a:solidFill>
                    <a:srgbClr val="0E101A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Chat</a:t>
              </a:r>
              <a:r>
                <a:rPr lang="en-MY" sz="1050" dirty="0">
                  <a:solidFill>
                    <a:srgbClr val="0E101A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management system to assist the </a:t>
              </a:r>
              <a:r>
                <a:rPr lang="en-MY" sz="1050" dirty="0">
                  <a:solidFill>
                    <a:srgbClr val="0E101A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administrator</a:t>
              </a:r>
              <a:r>
                <a:rPr lang="en-MY" sz="1050" dirty="0">
                  <a:solidFill>
                    <a:srgbClr val="0E101A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in managing the </a:t>
              </a:r>
              <a:r>
                <a:rPr lang="en-MY" sz="1050" dirty="0">
                  <a:solidFill>
                    <a:srgbClr val="0E101A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student chat</a:t>
              </a:r>
              <a:r>
                <a:rPr lang="en-MY" sz="1050" dirty="0">
                  <a:solidFill>
                    <a:srgbClr val="0E101A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  <a:endParaRPr sz="1050" dirty="0"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endParaRPr>
            </a:p>
          </p:txBody>
        </p:sp>
      </p:grpSp>
      <p:grpSp>
        <p:nvGrpSpPr>
          <p:cNvPr id="1220" name="Google Shape;1220;p38"/>
          <p:cNvGrpSpPr/>
          <p:nvPr/>
        </p:nvGrpSpPr>
        <p:grpSpPr>
          <a:xfrm>
            <a:off x="6426760" y="1475375"/>
            <a:ext cx="1651807" cy="2867388"/>
            <a:chOff x="4759829" y="1475375"/>
            <a:chExt cx="1651807" cy="2867388"/>
          </a:xfrm>
        </p:grpSpPr>
        <p:sp>
          <p:nvSpPr>
            <p:cNvPr id="1221" name="Google Shape;1221;p38"/>
            <p:cNvSpPr/>
            <p:nvPr/>
          </p:nvSpPr>
          <p:spPr>
            <a:xfrm>
              <a:off x="5113669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6085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5940578" y="4173169"/>
              <a:ext cx="180121" cy="169574"/>
            </a:xfrm>
            <a:custGeom>
              <a:avLst/>
              <a:gdLst/>
              <a:ahLst/>
              <a:cxnLst/>
              <a:rect l="l" t="t" r="r" b="b"/>
              <a:pathLst>
                <a:path w="6097" h="5740" extrusionOk="0">
                  <a:moveTo>
                    <a:pt x="0" y="1"/>
                  </a:moveTo>
                  <a:lnTo>
                    <a:pt x="1298" y="5739"/>
                  </a:lnTo>
                  <a:lnTo>
                    <a:pt x="6096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5924744" y="1475375"/>
              <a:ext cx="158318" cy="139322"/>
            </a:xfrm>
            <a:custGeom>
              <a:avLst/>
              <a:gdLst/>
              <a:ahLst/>
              <a:cxnLst/>
              <a:rect l="l" t="t" r="r" b="b"/>
              <a:pathLst>
                <a:path w="5359" h="4716" extrusionOk="0">
                  <a:moveTo>
                    <a:pt x="953" y="0"/>
                  </a:moveTo>
                  <a:lnTo>
                    <a:pt x="0" y="4715"/>
                  </a:lnTo>
                  <a:lnTo>
                    <a:pt x="5358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4759829" y="2113046"/>
              <a:ext cx="168865" cy="185025"/>
            </a:xfrm>
            <a:custGeom>
              <a:avLst/>
              <a:gdLst/>
              <a:ahLst/>
              <a:cxnLst/>
              <a:rect l="l" t="t" r="r" b="b"/>
              <a:pathLst>
                <a:path w="5716" h="6263" extrusionOk="0">
                  <a:moveTo>
                    <a:pt x="5395" y="0"/>
                  </a:moveTo>
                  <a:lnTo>
                    <a:pt x="1" y="834"/>
                  </a:lnTo>
                  <a:lnTo>
                    <a:pt x="5716" y="6263"/>
                  </a:lnTo>
                  <a:lnTo>
                    <a:pt x="5395" y="0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4866416" y="1569217"/>
              <a:ext cx="1545220" cy="2633274"/>
            </a:xfrm>
            <a:custGeom>
              <a:avLst/>
              <a:gdLst/>
              <a:ahLst/>
              <a:cxnLst/>
              <a:rect l="l" t="t" r="r" b="b"/>
              <a:pathLst>
                <a:path w="52305" h="84285" extrusionOk="0">
                  <a:moveTo>
                    <a:pt x="1" y="0"/>
                  </a:moveTo>
                  <a:lnTo>
                    <a:pt x="1" y="84284"/>
                  </a:lnTo>
                  <a:lnTo>
                    <a:pt x="52305" y="84284"/>
                  </a:lnTo>
                  <a:lnTo>
                    <a:pt x="52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4759829" y="1475375"/>
              <a:ext cx="1193133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5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 evaluate</a:t>
              </a:r>
              <a:endParaRPr dirty="0"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5255407" y="3787689"/>
              <a:ext cx="723555" cy="555074"/>
            </a:xfrm>
            <a:custGeom>
              <a:avLst/>
              <a:gdLst/>
              <a:ahLst/>
              <a:cxnLst/>
              <a:rect l="l" t="t" r="r" b="b"/>
              <a:pathLst>
                <a:path w="24492" h="18789" extrusionOk="0">
                  <a:moveTo>
                    <a:pt x="4478" y="0"/>
                  </a:moveTo>
                  <a:cubicBezTo>
                    <a:pt x="2001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80" y="0"/>
                    <a:pt x="20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/>
            </a:p>
          </p:txBody>
        </p:sp>
        <p:sp>
          <p:nvSpPr>
            <p:cNvPr id="1229" name="Google Shape;1229;p38"/>
            <p:cNvSpPr txBox="1"/>
            <p:nvPr/>
          </p:nvSpPr>
          <p:spPr>
            <a:xfrm>
              <a:off x="4909576" y="2689733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fontAlgn="base">
                <a:lnSpc>
                  <a:spcPct val="107000"/>
                </a:lnSpc>
                <a:spcAft>
                  <a:spcPts val="800"/>
                </a:spcAft>
              </a:pPr>
              <a:r>
                <a:rPr lang="en-MY" sz="1050" dirty="0">
                  <a:solidFill>
                    <a:srgbClr val="0E101A"/>
                  </a:solidFill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F</a:t>
              </a:r>
              <a:r>
                <a:rPr lang="en-MY" sz="1050" dirty="0">
                  <a:solidFill>
                    <a:srgbClr val="0E101A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Times New Roman" panose="02020603050405020304" pitchFamily="18" charset="0"/>
                </a:rPr>
                <a:t>unctionality of the developed system.</a:t>
              </a:r>
              <a:endParaRPr lang="en-MY" sz="105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scope</a:t>
            </a:r>
            <a:endParaRPr dirty="0"/>
          </a:p>
        </p:txBody>
      </p:sp>
      <p:sp>
        <p:nvSpPr>
          <p:cNvPr id="787" name="Google Shape;787;p29"/>
          <p:cNvSpPr/>
          <p:nvPr/>
        </p:nvSpPr>
        <p:spPr>
          <a:xfrm>
            <a:off x="4524075" y="1249275"/>
            <a:ext cx="95875" cy="3894244"/>
          </a:xfrm>
          <a:custGeom>
            <a:avLst/>
            <a:gdLst/>
            <a:ahLst/>
            <a:cxnLst/>
            <a:rect l="l" t="t" r="r" b="b"/>
            <a:pathLst>
              <a:path w="3835" h="137351" extrusionOk="0">
                <a:moveTo>
                  <a:pt x="1918" y="0"/>
                </a:moveTo>
                <a:cubicBezTo>
                  <a:pt x="858" y="0"/>
                  <a:pt x="1" y="857"/>
                  <a:pt x="1" y="1917"/>
                </a:cubicBezTo>
                <a:lnTo>
                  <a:pt x="1" y="137350"/>
                </a:lnTo>
                <a:lnTo>
                  <a:pt x="3835" y="137350"/>
                </a:lnTo>
                <a:lnTo>
                  <a:pt x="3835" y="1917"/>
                </a:lnTo>
                <a:cubicBezTo>
                  <a:pt x="3835" y="857"/>
                  <a:pt x="2977" y="0"/>
                  <a:pt x="1918" y="0"/>
                </a:cubicBezTo>
                <a:close/>
              </a:path>
            </a:pathLst>
          </a:custGeom>
          <a:solidFill>
            <a:srgbClr val="AFBD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2" name="Google Shape;792;p29"/>
          <p:cNvGrpSpPr/>
          <p:nvPr/>
        </p:nvGrpSpPr>
        <p:grpSpPr>
          <a:xfrm>
            <a:off x="4524075" y="2595204"/>
            <a:ext cx="3500113" cy="538475"/>
            <a:chOff x="4524063" y="2001006"/>
            <a:chExt cx="3500113" cy="538475"/>
          </a:xfrm>
        </p:grpSpPr>
        <p:sp>
          <p:nvSpPr>
            <p:cNvPr id="793" name="Google Shape;793;p29"/>
            <p:cNvSpPr/>
            <p:nvPr/>
          </p:nvSpPr>
          <p:spPr>
            <a:xfrm>
              <a:off x="4998850" y="2071550"/>
              <a:ext cx="1422982" cy="397375"/>
            </a:xfrm>
            <a:custGeom>
              <a:avLst/>
              <a:gdLst/>
              <a:ahLst/>
              <a:cxnLst/>
              <a:rect l="l" t="t" r="r" b="b"/>
              <a:pathLst>
                <a:path w="66116" h="15895" fill="none" extrusionOk="0">
                  <a:moveTo>
                    <a:pt x="0" y="15895"/>
                  </a:moveTo>
                  <a:lnTo>
                    <a:pt x="66116" y="15895"/>
                  </a:lnTo>
                  <a:lnTo>
                    <a:pt x="60436" y="7858"/>
                  </a:lnTo>
                  <a:lnTo>
                    <a:pt x="661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sym typeface="Fira Sans Extra Condensed Medium"/>
                </a:rPr>
                <a:t>Method</a:t>
              </a:r>
              <a:endParaRPr dirty="0">
                <a:solidFill>
                  <a:schemeClr val="accent2"/>
                </a:solidFill>
              </a:endParaRPr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4524063" y="2001006"/>
              <a:ext cx="560225" cy="538475"/>
            </a:xfrm>
            <a:custGeom>
              <a:avLst/>
              <a:gdLst/>
              <a:ahLst/>
              <a:cxnLst/>
              <a:rect l="l" t="t" r="r" b="b"/>
              <a:pathLst>
                <a:path w="22409" h="21539" extrusionOk="0">
                  <a:moveTo>
                    <a:pt x="1" y="0"/>
                  </a:moveTo>
                  <a:lnTo>
                    <a:pt x="1" y="21539"/>
                  </a:lnTo>
                  <a:lnTo>
                    <a:pt x="22408" y="21539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 dirty="0"/>
            </a:p>
          </p:txBody>
        </p:sp>
        <p:sp>
          <p:nvSpPr>
            <p:cNvPr id="795" name="Google Shape;795;p29"/>
            <p:cNvSpPr txBox="1"/>
            <p:nvPr/>
          </p:nvSpPr>
          <p:spPr>
            <a:xfrm>
              <a:off x="6216976" y="2002787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latin typeface="Roboto"/>
                  <a:ea typeface="Roboto"/>
                  <a:cs typeface="Roboto"/>
                  <a:sym typeface="Roboto"/>
                </a:rPr>
                <a:t>Using Progresive Web Application (PWA).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0" name="Google Shape;800;p29"/>
          <p:cNvGrpSpPr/>
          <p:nvPr/>
        </p:nvGrpSpPr>
        <p:grpSpPr>
          <a:xfrm>
            <a:off x="831088" y="3932448"/>
            <a:ext cx="3788850" cy="538475"/>
            <a:chOff x="831088" y="2634863"/>
            <a:chExt cx="3788850" cy="538475"/>
          </a:xfrm>
        </p:grpSpPr>
        <p:sp>
          <p:nvSpPr>
            <p:cNvPr id="801" name="Google Shape;801;p29"/>
            <p:cNvSpPr/>
            <p:nvPr/>
          </p:nvSpPr>
          <p:spPr>
            <a:xfrm>
              <a:off x="2722199" y="2705413"/>
              <a:ext cx="1422982" cy="397400"/>
            </a:xfrm>
            <a:custGeom>
              <a:avLst/>
              <a:gdLst/>
              <a:ahLst/>
              <a:cxnLst/>
              <a:rect l="l" t="t" r="r" b="b"/>
              <a:pathLst>
                <a:path w="66116" h="15896" fill="none" extrusionOk="0">
                  <a:moveTo>
                    <a:pt x="66116" y="15895"/>
                  </a:moveTo>
                  <a:lnTo>
                    <a:pt x="1" y="15895"/>
                  </a:lnTo>
                  <a:lnTo>
                    <a:pt x="5680" y="7859"/>
                  </a:lnTo>
                  <a:lnTo>
                    <a:pt x="1" y="0"/>
                  </a:lnTo>
                  <a:lnTo>
                    <a:pt x="6611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Feature</a:t>
              </a:r>
              <a:endParaRPr dirty="0">
                <a:solidFill>
                  <a:schemeClr val="accent3"/>
                </a:solidFill>
              </a:endParaRPr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4059738" y="2634863"/>
              <a:ext cx="560200" cy="538475"/>
            </a:xfrm>
            <a:custGeom>
              <a:avLst/>
              <a:gdLst/>
              <a:ahLst/>
              <a:cxnLst/>
              <a:rect l="l" t="t" r="r" b="b"/>
              <a:pathLst>
                <a:path w="22408" h="21539" extrusionOk="0">
                  <a:moveTo>
                    <a:pt x="0" y="1"/>
                  </a:moveTo>
                  <a:lnTo>
                    <a:pt x="0" y="21539"/>
                  </a:lnTo>
                  <a:lnTo>
                    <a:pt x="22408" y="21539"/>
                  </a:lnTo>
                  <a:lnTo>
                    <a:pt x="22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 dirty="0"/>
            </a:p>
          </p:txBody>
        </p:sp>
        <p:sp>
          <p:nvSpPr>
            <p:cNvPr id="803" name="Google Shape;803;p29"/>
            <p:cNvSpPr txBox="1"/>
            <p:nvPr/>
          </p:nvSpPr>
          <p:spPr>
            <a:xfrm>
              <a:off x="831088" y="2638438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latin typeface="Roboto"/>
                  <a:ea typeface="Roboto"/>
                  <a:cs typeface="Roboto"/>
                  <a:sym typeface="Roboto"/>
                </a:rPr>
                <a:t>Include : Add user, remove user, search data, view data and print the data.</a:t>
              </a:r>
            </a:p>
          </p:txBody>
        </p:sp>
      </p:grpSp>
      <p:grpSp>
        <p:nvGrpSpPr>
          <p:cNvPr id="804" name="Google Shape;804;p29"/>
          <p:cNvGrpSpPr/>
          <p:nvPr/>
        </p:nvGrpSpPr>
        <p:grpSpPr>
          <a:xfrm>
            <a:off x="828178" y="1366850"/>
            <a:ext cx="3791760" cy="605725"/>
            <a:chOff x="828178" y="1366850"/>
            <a:chExt cx="3791760" cy="605725"/>
          </a:xfrm>
        </p:grpSpPr>
        <p:sp>
          <p:nvSpPr>
            <p:cNvPr id="805" name="Google Shape;805;p29"/>
            <p:cNvSpPr/>
            <p:nvPr/>
          </p:nvSpPr>
          <p:spPr>
            <a:xfrm>
              <a:off x="2722199" y="1437675"/>
              <a:ext cx="1422982" cy="397100"/>
            </a:xfrm>
            <a:custGeom>
              <a:avLst/>
              <a:gdLst/>
              <a:ahLst/>
              <a:cxnLst/>
              <a:rect l="l" t="t" r="r" b="b"/>
              <a:pathLst>
                <a:path w="66116" h="15884" fill="none" extrusionOk="0">
                  <a:moveTo>
                    <a:pt x="66116" y="15884"/>
                  </a:moveTo>
                  <a:lnTo>
                    <a:pt x="1" y="15884"/>
                  </a:lnTo>
                  <a:lnTo>
                    <a:pt x="5680" y="7847"/>
                  </a:lnTo>
                  <a:lnTo>
                    <a:pt x="1" y="1"/>
                  </a:lnTo>
                  <a:lnTo>
                    <a:pt x="6611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Target User</a:t>
              </a:r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4059738" y="1366850"/>
              <a:ext cx="560200" cy="538775"/>
            </a:xfrm>
            <a:custGeom>
              <a:avLst/>
              <a:gdLst/>
              <a:ahLst/>
              <a:cxnLst/>
              <a:rect l="l" t="t" r="r" b="b"/>
              <a:pathLst>
                <a:path w="22408" h="21551" extrusionOk="0">
                  <a:moveTo>
                    <a:pt x="0" y="0"/>
                  </a:moveTo>
                  <a:lnTo>
                    <a:pt x="0" y="21550"/>
                  </a:lnTo>
                  <a:lnTo>
                    <a:pt x="22408" y="21550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7" name="Google Shape;807;p29"/>
            <p:cNvSpPr txBox="1"/>
            <p:nvPr/>
          </p:nvSpPr>
          <p:spPr>
            <a:xfrm>
              <a:off x="828178" y="1437675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MY" sz="1050" dirty="0">
                  <a:latin typeface="Roboto"/>
                  <a:ea typeface="Roboto"/>
                  <a:cs typeface="Roboto"/>
                  <a:sym typeface="Roboto"/>
                </a:rPr>
                <a:t>Only for UiTM staff that has the access to handle the data of the students regarding to Virtual Buddy Apps.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6" name="Google Shape;816;p29"/>
          <p:cNvGrpSpPr/>
          <p:nvPr/>
        </p:nvGrpSpPr>
        <p:grpSpPr>
          <a:xfrm>
            <a:off x="4657075" y="3386320"/>
            <a:ext cx="303598" cy="303598"/>
            <a:chOff x="3271200" y="1435075"/>
            <a:chExt cx="481825" cy="481825"/>
          </a:xfrm>
        </p:grpSpPr>
        <p:sp>
          <p:nvSpPr>
            <p:cNvPr id="817" name="Google Shape;817;p29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0" name="Google Shape;977;p33">
            <a:extLst>
              <a:ext uri="{FF2B5EF4-FFF2-40B4-BE49-F238E27FC236}">
                <a16:creationId xmlns:a16="http://schemas.microsoft.com/office/drawing/2014/main" id="{F7252534-09A1-4168-A674-4ABAD146ADE4}"/>
              </a:ext>
            </a:extLst>
          </p:cNvPr>
          <p:cNvSpPr/>
          <p:nvPr/>
        </p:nvSpPr>
        <p:spPr>
          <a:xfrm>
            <a:off x="4185565" y="1442870"/>
            <a:ext cx="347552" cy="34643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981;p33">
            <a:extLst>
              <a:ext uri="{FF2B5EF4-FFF2-40B4-BE49-F238E27FC236}">
                <a16:creationId xmlns:a16="http://schemas.microsoft.com/office/drawing/2014/main" id="{E419CA3B-DFE4-483D-ADEE-82CF45B162DB}"/>
              </a:ext>
            </a:extLst>
          </p:cNvPr>
          <p:cNvGrpSpPr/>
          <p:nvPr/>
        </p:nvGrpSpPr>
        <p:grpSpPr>
          <a:xfrm>
            <a:off x="4635495" y="2686672"/>
            <a:ext cx="332019" cy="310788"/>
            <a:chOff x="6577238" y="2457221"/>
            <a:chExt cx="332019" cy="310788"/>
          </a:xfrm>
        </p:grpSpPr>
        <p:sp>
          <p:nvSpPr>
            <p:cNvPr id="63" name="Google Shape;982;p33">
              <a:extLst>
                <a:ext uri="{FF2B5EF4-FFF2-40B4-BE49-F238E27FC236}">
                  <a16:creationId xmlns:a16="http://schemas.microsoft.com/office/drawing/2014/main" id="{943DCA70-E1B4-49B3-8CD8-1F3CD5503740}"/>
                </a:ext>
              </a:extLst>
            </p:cNvPr>
            <p:cNvSpPr/>
            <p:nvPr/>
          </p:nvSpPr>
          <p:spPr>
            <a:xfrm>
              <a:off x="6577238" y="2457221"/>
              <a:ext cx="332019" cy="310788"/>
            </a:xfrm>
            <a:custGeom>
              <a:avLst/>
              <a:gdLst/>
              <a:ahLst/>
              <a:cxnLst/>
              <a:rect l="l" t="t" r="r" b="b"/>
              <a:pathLst>
                <a:path w="10431" h="9764" extrusionOk="0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83;p33">
              <a:extLst>
                <a:ext uri="{FF2B5EF4-FFF2-40B4-BE49-F238E27FC236}">
                  <a16:creationId xmlns:a16="http://schemas.microsoft.com/office/drawing/2014/main" id="{B9823DB3-ED4B-4360-9FFB-5DD662CC7C2A}"/>
                </a:ext>
              </a:extLst>
            </p:cNvPr>
            <p:cNvSpPr/>
            <p:nvPr/>
          </p:nvSpPr>
          <p:spPr>
            <a:xfrm>
              <a:off x="6723529" y="2512542"/>
              <a:ext cx="38705" cy="39055"/>
            </a:xfrm>
            <a:custGeom>
              <a:avLst/>
              <a:gdLst/>
              <a:ahLst/>
              <a:cxnLst/>
              <a:rect l="l" t="t" r="r" b="b"/>
              <a:pathLst>
                <a:path w="1216" h="1227" extrusionOk="0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84;p33">
              <a:extLst>
                <a:ext uri="{FF2B5EF4-FFF2-40B4-BE49-F238E27FC236}">
                  <a16:creationId xmlns:a16="http://schemas.microsoft.com/office/drawing/2014/main" id="{FFF566EE-0FDE-4766-973F-4B53E4DBBF3C}"/>
                </a:ext>
              </a:extLst>
            </p:cNvPr>
            <p:cNvSpPr/>
            <p:nvPr/>
          </p:nvSpPr>
          <p:spPr>
            <a:xfrm>
              <a:off x="6662893" y="2597050"/>
              <a:ext cx="169813" cy="108031"/>
            </a:xfrm>
            <a:custGeom>
              <a:avLst/>
              <a:gdLst/>
              <a:ahLst/>
              <a:cxnLst/>
              <a:rect l="l" t="t" r="r" b="b"/>
              <a:pathLst>
                <a:path w="5335" h="3394" extrusionOk="0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85;p33">
              <a:extLst>
                <a:ext uri="{FF2B5EF4-FFF2-40B4-BE49-F238E27FC236}">
                  <a16:creationId xmlns:a16="http://schemas.microsoft.com/office/drawing/2014/main" id="{EBE09E04-9A4D-4EB0-8BA8-34B13B4A8256}"/>
                </a:ext>
              </a:extLst>
            </p:cNvPr>
            <p:cNvSpPr/>
            <p:nvPr/>
          </p:nvSpPr>
          <p:spPr>
            <a:xfrm>
              <a:off x="6639402" y="2589188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86;p33">
              <a:extLst>
                <a:ext uri="{FF2B5EF4-FFF2-40B4-BE49-F238E27FC236}">
                  <a16:creationId xmlns:a16="http://schemas.microsoft.com/office/drawing/2014/main" id="{4AEF8AF6-941C-4C8A-AA63-3683A1FB1DD7}"/>
                </a:ext>
              </a:extLst>
            </p:cNvPr>
            <p:cNvSpPr/>
            <p:nvPr/>
          </p:nvSpPr>
          <p:spPr>
            <a:xfrm>
              <a:off x="6820547" y="2673315"/>
              <a:ext cx="32244" cy="31034"/>
            </a:xfrm>
            <a:custGeom>
              <a:avLst/>
              <a:gdLst/>
              <a:ahLst/>
              <a:cxnLst/>
              <a:rect l="l" t="t" r="r" b="b"/>
              <a:pathLst>
                <a:path w="1013" h="975" extrusionOk="0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87;p33">
              <a:extLst>
                <a:ext uri="{FF2B5EF4-FFF2-40B4-BE49-F238E27FC236}">
                  <a16:creationId xmlns:a16="http://schemas.microsoft.com/office/drawing/2014/main" id="{618978B3-A370-45D3-8DB3-34350DF3E0E5}"/>
                </a:ext>
              </a:extLst>
            </p:cNvPr>
            <p:cNvSpPr/>
            <p:nvPr/>
          </p:nvSpPr>
          <p:spPr>
            <a:xfrm>
              <a:off x="6730341" y="2603607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1100;p36">
            <a:extLst>
              <a:ext uri="{FF2B5EF4-FFF2-40B4-BE49-F238E27FC236}">
                <a16:creationId xmlns:a16="http://schemas.microsoft.com/office/drawing/2014/main" id="{0BA62164-73C6-402B-AD97-4321E90483CF}"/>
              </a:ext>
            </a:extLst>
          </p:cNvPr>
          <p:cNvGrpSpPr/>
          <p:nvPr/>
        </p:nvGrpSpPr>
        <p:grpSpPr>
          <a:xfrm>
            <a:off x="4178989" y="4029371"/>
            <a:ext cx="345074" cy="346893"/>
            <a:chOff x="6069423" y="2891892"/>
            <a:chExt cx="362321" cy="364231"/>
          </a:xfrm>
        </p:grpSpPr>
        <p:sp>
          <p:nvSpPr>
            <p:cNvPr id="70" name="Google Shape;1101;p36">
              <a:extLst>
                <a:ext uri="{FF2B5EF4-FFF2-40B4-BE49-F238E27FC236}">
                  <a16:creationId xmlns:a16="http://schemas.microsoft.com/office/drawing/2014/main" id="{E1804198-5433-4904-B8A5-D0A774321CCB}"/>
                </a:ext>
              </a:extLst>
            </p:cNvPr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02;p36">
              <a:extLst>
                <a:ext uri="{FF2B5EF4-FFF2-40B4-BE49-F238E27FC236}">
                  <a16:creationId xmlns:a16="http://schemas.microsoft.com/office/drawing/2014/main" id="{CAC5B63B-9127-417B-9E56-C05C7735C8A2}"/>
                </a:ext>
              </a:extLst>
            </p:cNvPr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03;p36">
              <a:extLst>
                <a:ext uri="{FF2B5EF4-FFF2-40B4-BE49-F238E27FC236}">
                  <a16:creationId xmlns:a16="http://schemas.microsoft.com/office/drawing/2014/main" id="{D002F0A1-289E-4B0D-AC2F-623DEDE97F80}"/>
                </a:ext>
              </a:extLst>
            </p:cNvPr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04;p36">
              <a:extLst>
                <a:ext uri="{FF2B5EF4-FFF2-40B4-BE49-F238E27FC236}">
                  <a16:creationId xmlns:a16="http://schemas.microsoft.com/office/drawing/2014/main" id="{E4A20141-A8FF-47E5-BC59-B30DCD837C6A}"/>
                </a:ext>
              </a:extLst>
            </p:cNvPr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1105;p36">
              <a:extLst>
                <a:ext uri="{FF2B5EF4-FFF2-40B4-BE49-F238E27FC236}">
                  <a16:creationId xmlns:a16="http://schemas.microsoft.com/office/drawing/2014/main" id="{73CAA4D8-42BF-4180-8246-BBEDFFCF1F4E}"/>
                </a:ext>
              </a:extLst>
            </p:cNvPr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06;p36">
              <a:extLst>
                <a:ext uri="{FF2B5EF4-FFF2-40B4-BE49-F238E27FC236}">
                  <a16:creationId xmlns:a16="http://schemas.microsoft.com/office/drawing/2014/main" id="{A29CC9C1-7010-449B-A946-6B053B9BCF20}"/>
                </a:ext>
              </a:extLst>
            </p:cNvPr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7"/>
          <p:cNvGrpSpPr/>
          <p:nvPr/>
        </p:nvGrpSpPr>
        <p:grpSpPr>
          <a:xfrm>
            <a:off x="3269150" y="1529586"/>
            <a:ext cx="2605800" cy="2606700"/>
            <a:chOff x="3269150" y="1529586"/>
            <a:chExt cx="2605800" cy="2606700"/>
          </a:xfrm>
        </p:grpSpPr>
        <p:sp>
          <p:nvSpPr>
            <p:cNvPr id="152" name="Google Shape;152;p17"/>
            <p:cNvSpPr/>
            <p:nvPr/>
          </p:nvSpPr>
          <p:spPr>
            <a:xfrm>
              <a:off x="3269150" y="1529586"/>
              <a:ext cx="2605800" cy="2606700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3734500" y="1995080"/>
              <a:ext cx="1675200" cy="1675500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4143200" y="2404050"/>
              <a:ext cx="857700" cy="857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7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Significance</a:t>
            </a:r>
            <a:endParaRPr dirty="0"/>
          </a:p>
        </p:txBody>
      </p:sp>
      <p:grpSp>
        <p:nvGrpSpPr>
          <p:cNvPr id="156" name="Google Shape;156;p17"/>
          <p:cNvGrpSpPr/>
          <p:nvPr/>
        </p:nvGrpSpPr>
        <p:grpSpPr>
          <a:xfrm>
            <a:off x="380177" y="1745975"/>
            <a:ext cx="3354323" cy="785874"/>
            <a:chOff x="380177" y="1745975"/>
            <a:chExt cx="3354323" cy="785874"/>
          </a:xfrm>
        </p:grpSpPr>
        <p:sp>
          <p:nvSpPr>
            <p:cNvPr id="157" name="Google Shape;157;p17"/>
            <p:cNvSpPr/>
            <p:nvPr/>
          </p:nvSpPr>
          <p:spPr>
            <a:xfrm>
              <a:off x="3199600" y="1745975"/>
              <a:ext cx="534900" cy="53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cxnSp>
          <p:nvCxnSpPr>
            <p:cNvPr id="158" name="Google Shape;158;p17"/>
            <p:cNvCxnSpPr>
              <a:cxnSpLocks/>
              <a:stCxn id="157" idx="2"/>
            </p:cNvCxnSpPr>
            <p:nvPr/>
          </p:nvCxnSpPr>
          <p:spPr>
            <a:xfrm rot="10800000">
              <a:off x="2709700" y="20134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159" name="Google Shape;159;p17"/>
            <p:cNvGrpSpPr/>
            <p:nvPr/>
          </p:nvGrpSpPr>
          <p:grpSpPr>
            <a:xfrm>
              <a:off x="380177" y="1766849"/>
              <a:ext cx="2348720" cy="765000"/>
              <a:chOff x="3260464" y="1685187"/>
              <a:chExt cx="2348720" cy="765000"/>
            </a:xfrm>
          </p:grpSpPr>
          <p:sp>
            <p:nvSpPr>
              <p:cNvPr id="160" name="Google Shape;160;p17"/>
              <p:cNvSpPr txBox="1"/>
              <p:nvPr/>
            </p:nvSpPr>
            <p:spPr>
              <a:xfrm>
                <a:off x="3590550" y="1685187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1" name="Google Shape;161;p17"/>
              <p:cNvSpPr txBox="1"/>
              <p:nvPr/>
            </p:nvSpPr>
            <p:spPr>
              <a:xfrm>
                <a:off x="3260464" y="1793655"/>
                <a:ext cx="234872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Can prevent cyberbulying among the student.</a:t>
                </a:r>
                <a:endParaRPr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2" name="Google Shape;162;p17"/>
          <p:cNvGrpSpPr/>
          <p:nvPr/>
        </p:nvGrpSpPr>
        <p:grpSpPr>
          <a:xfrm>
            <a:off x="386331" y="3384875"/>
            <a:ext cx="3348169" cy="534900"/>
            <a:chOff x="386331" y="3384875"/>
            <a:chExt cx="3348169" cy="534900"/>
          </a:xfrm>
        </p:grpSpPr>
        <p:sp>
          <p:nvSpPr>
            <p:cNvPr id="164" name="Google Shape;164;p17"/>
            <p:cNvSpPr txBox="1"/>
            <p:nvPr/>
          </p:nvSpPr>
          <p:spPr>
            <a:xfrm>
              <a:off x="386331" y="3500784"/>
              <a:ext cx="2221959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Can observe the student activities.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3199600" y="3384875"/>
              <a:ext cx="534900" cy="534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cxnSp>
          <p:nvCxnSpPr>
            <p:cNvPr id="167" name="Google Shape;167;p17"/>
            <p:cNvCxnSpPr>
              <a:cxnSpLocks/>
              <a:stCxn id="166" idx="2"/>
            </p:cNvCxnSpPr>
            <p:nvPr/>
          </p:nvCxnSpPr>
          <p:spPr>
            <a:xfrm rot="10800000">
              <a:off x="2709700" y="36523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68" name="Google Shape;168;p17"/>
          <p:cNvGrpSpPr/>
          <p:nvPr/>
        </p:nvGrpSpPr>
        <p:grpSpPr>
          <a:xfrm>
            <a:off x="5409700" y="3373300"/>
            <a:ext cx="3457574" cy="534900"/>
            <a:chOff x="5409700" y="3384875"/>
            <a:chExt cx="3457574" cy="534900"/>
          </a:xfrm>
        </p:grpSpPr>
        <p:sp>
          <p:nvSpPr>
            <p:cNvPr id="170" name="Google Shape;170;p17"/>
            <p:cNvSpPr txBox="1"/>
            <p:nvPr/>
          </p:nvSpPr>
          <p:spPr>
            <a:xfrm>
              <a:off x="6504150" y="3492142"/>
              <a:ext cx="2363124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Can improve the performance and quality of student learning.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5409700" y="3384875"/>
              <a:ext cx="534900" cy="53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cxnSp>
          <p:nvCxnSpPr>
            <p:cNvPr id="173" name="Google Shape;173;p17"/>
            <p:cNvCxnSpPr>
              <a:endCxn id="172" idx="6"/>
            </p:cNvCxnSpPr>
            <p:nvPr/>
          </p:nvCxnSpPr>
          <p:spPr>
            <a:xfrm rot="10800000">
              <a:off x="5944600" y="36523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74" name="Google Shape;174;p17"/>
          <p:cNvGrpSpPr/>
          <p:nvPr/>
        </p:nvGrpSpPr>
        <p:grpSpPr>
          <a:xfrm>
            <a:off x="5409700" y="1745975"/>
            <a:ext cx="2909400" cy="534900"/>
            <a:chOff x="5409700" y="1745975"/>
            <a:chExt cx="2909400" cy="534900"/>
          </a:xfrm>
        </p:grpSpPr>
        <p:sp>
          <p:nvSpPr>
            <p:cNvPr id="176" name="Google Shape;176;p17"/>
            <p:cNvSpPr txBox="1"/>
            <p:nvPr/>
          </p:nvSpPr>
          <p:spPr>
            <a:xfrm>
              <a:off x="6434500" y="1861889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Student can relieve stress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5409700" y="1745975"/>
              <a:ext cx="534900" cy="53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9" name="Google Shape;179;p17"/>
            <p:cNvCxnSpPr>
              <a:endCxn id="178" idx="6"/>
            </p:cNvCxnSpPr>
            <p:nvPr/>
          </p:nvCxnSpPr>
          <p:spPr>
            <a:xfrm rot="10800000">
              <a:off x="5944600" y="20134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59" name="Google Shape;330;p20">
            <a:extLst>
              <a:ext uri="{FF2B5EF4-FFF2-40B4-BE49-F238E27FC236}">
                <a16:creationId xmlns:a16="http://schemas.microsoft.com/office/drawing/2014/main" id="{5E701008-C56B-4EB8-8795-788A6D29E0D5}"/>
              </a:ext>
            </a:extLst>
          </p:cNvPr>
          <p:cNvGrpSpPr/>
          <p:nvPr/>
        </p:nvGrpSpPr>
        <p:grpSpPr>
          <a:xfrm>
            <a:off x="3317351" y="1839755"/>
            <a:ext cx="294360" cy="296410"/>
            <a:chOff x="3235438" y="1970604"/>
            <a:chExt cx="354363" cy="354745"/>
          </a:xfrm>
        </p:grpSpPr>
        <p:sp>
          <p:nvSpPr>
            <p:cNvPr id="60" name="Google Shape;331;p20">
              <a:extLst>
                <a:ext uri="{FF2B5EF4-FFF2-40B4-BE49-F238E27FC236}">
                  <a16:creationId xmlns:a16="http://schemas.microsoft.com/office/drawing/2014/main" id="{5FEE2F91-68D4-42AA-AE35-3CF71D8F535D}"/>
                </a:ext>
              </a:extLst>
            </p:cNvPr>
            <p:cNvSpPr/>
            <p:nvPr/>
          </p:nvSpPr>
          <p:spPr>
            <a:xfrm>
              <a:off x="3235438" y="2125712"/>
              <a:ext cx="132667" cy="199288"/>
            </a:xfrm>
            <a:custGeom>
              <a:avLst/>
              <a:gdLst/>
              <a:ahLst/>
              <a:cxnLst/>
              <a:rect l="l" t="t" r="r" b="b"/>
              <a:pathLst>
                <a:path w="4168" h="6261" extrusionOk="0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2;p20">
              <a:extLst>
                <a:ext uri="{FF2B5EF4-FFF2-40B4-BE49-F238E27FC236}">
                  <a16:creationId xmlns:a16="http://schemas.microsoft.com/office/drawing/2014/main" id="{FFD0648C-7802-401D-BD56-776D7DA35A2E}"/>
                </a:ext>
              </a:extLst>
            </p:cNvPr>
            <p:cNvSpPr/>
            <p:nvPr/>
          </p:nvSpPr>
          <p:spPr>
            <a:xfrm>
              <a:off x="3257433" y="2292373"/>
              <a:ext cx="10249" cy="32626"/>
            </a:xfrm>
            <a:custGeom>
              <a:avLst/>
              <a:gdLst/>
              <a:ahLst/>
              <a:cxnLst/>
              <a:rect l="l" t="t" r="r" b="b"/>
              <a:pathLst>
                <a:path w="322" h="1025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3;p20">
              <a:extLst>
                <a:ext uri="{FF2B5EF4-FFF2-40B4-BE49-F238E27FC236}">
                  <a16:creationId xmlns:a16="http://schemas.microsoft.com/office/drawing/2014/main" id="{9BD04DB1-611F-4D35-BD28-F1EB8811B119}"/>
                </a:ext>
              </a:extLst>
            </p:cNvPr>
            <p:cNvSpPr/>
            <p:nvPr/>
          </p:nvSpPr>
          <p:spPr>
            <a:xfrm>
              <a:off x="3335098" y="2292373"/>
              <a:ext cx="10281" cy="32626"/>
            </a:xfrm>
            <a:custGeom>
              <a:avLst/>
              <a:gdLst/>
              <a:ahLst/>
              <a:cxnLst/>
              <a:rect l="l" t="t" r="r" b="b"/>
              <a:pathLst>
                <a:path w="323" h="1025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4;p20">
              <a:extLst>
                <a:ext uri="{FF2B5EF4-FFF2-40B4-BE49-F238E27FC236}">
                  <a16:creationId xmlns:a16="http://schemas.microsoft.com/office/drawing/2014/main" id="{0731C84A-29B1-4871-B937-FA90FA5F2297}"/>
                </a:ext>
              </a:extLst>
            </p:cNvPr>
            <p:cNvSpPr/>
            <p:nvPr/>
          </p:nvSpPr>
          <p:spPr>
            <a:xfrm>
              <a:off x="3490110" y="2163685"/>
              <a:ext cx="55734" cy="18430"/>
            </a:xfrm>
            <a:custGeom>
              <a:avLst/>
              <a:gdLst/>
              <a:ahLst/>
              <a:cxnLst/>
              <a:rect l="l" t="t" r="r" b="b"/>
              <a:pathLst>
                <a:path w="1751" h="579" extrusionOk="0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5;p20">
              <a:extLst>
                <a:ext uri="{FF2B5EF4-FFF2-40B4-BE49-F238E27FC236}">
                  <a16:creationId xmlns:a16="http://schemas.microsoft.com/office/drawing/2014/main" id="{55BE594D-F40A-4A08-A738-1E15C162C3CE}"/>
                </a:ext>
              </a:extLst>
            </p:cNvPr>
            <p:cNvSpPr/>
            <p:nvPr/>
          </p:nvSpPr>
          <p:spPr>
            <a:xfrm>
              <a:off x="3445771" y="2131664"/>
              <a:ext cx="144031" cy="192953"/>
            </a:xfrm>
            <a:custGeom>
              <a:avLst/>
              <a:gdLst/>
              <a:ahLst/>
              <a:cxnLst/>
              <a:rect l="l" t="t" r="r" b="b"/>
              <a:pathLst>
                <a:path w="4525" h="6062" extrusionOk="0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336;p20">
              <a:extLst>
                <a:ext uri="{FF2B5EF4-FFF2-40B4-BE49-F238E27FC236}">
                  <a16:creationId xmlns:a16="http://schemas.microsoft.com/office/drawing/2014/main" id="{E8B0B7AC-2EE1-413B-8BD6-8A4B7F03D9B7}"/>
                </a:ext>
              </a:extLst>
            </p:cNvPr>
            <p:cNvSpPr/>
            <p:nvPr/>
          </p:nvSpPr>
          <p:spPr>
            <a:xfrm>
              <a:off x="3473813" y="2287058"/>
              <a:ext cx="10631" cy="38291"/>
            </a:xfrm>
            <a:custGeom>
              <a:avLst/>
              <a:gdLst/>
              <a:ahLst/>
              <a:cxnLst/>
              <a:rect l="l" t="t" r="r" b="b"/>
              <a:pathLst>
                <a:path w="334" h="120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37;p20">
              <a:extLst>
                <a:ext uri="{FF2B5EF4-FFF2-40B4-BE49-F238E27FC236}">
                  <a16:creationId xmlns:a16="http://schemas.microsoft.com/office/drawing/2014/main" id="{DB28561F-5424-4EF2-8485-D2E196F998C4}"/>
                </a:ext>
              </a:extLst>
            </p:cNvPr>
            <p:cNvSpPr/>
            <p:nvPr/>
          </p:nvSpPr>
          <p:spPr>
            <a:xfrm>
              <a:off x="3551128" y="2287058"/>
              <a:ext cx="10249" cy="38291"/>
            </a:xfrm>
            <a:custGeom>
              <a:avLst/>
              <a:gdLst/>
              <a:ahLst/>
              <a:cxnLst/>
              <a:rect l="l" t="t" r="r" b="b"/>
              <a:pathLst>
                <a:path w="322" h="120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38;p20">
              <a:extLst>
                <a:ext uri="{FF2B5EF4-FFF2-40B4-BE49-F238E27FC236}">
                  <a16:creationId xmlns:a16="http://schemas.microsoft.com/office/drawing/2014/main" id="{80C9338A-3CF4-4BD7-BAC8-5ECC47E3AE47}"/>
                </a:ext>
              </a:extLst>
            </p:cNvPr>
            <p:cNvSpPr/>
            <p:nvPr/>
          </p:nvSpPr>
          <p:spPr>
            <a:xfrm>
              <a:off x="3290377" y="1970604"/>
              <a:ext cx="221378" cy="185346"/>
            </a:xfrm>
            <a:custGeom>
              <a:avLst/>
              <a:gdLst/>
              <a:ahLst/>
              <a:cxnLst/>
              <a:rect l="l" t="t" r="r" b="b"/>
              <a:pathLst>
                <a:path w="6955" h="5823" extrusionOk="0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39;p20">
              <a:extLst>
                <a:ext uri="{FF2B5EF4-FFF2-40B4-BE49-F238E27FC236}">
                  <a16:creationId xmlns:a16="http://schemas.microsoft.com/office/drawing/2014/main" id="{19F9BE6E-8BC3-4374-960E-C0DC62620500}"/>
                </a:ext>
              </a:extLst>
            </p:cNvPr>
            <p:cNvSpPr/>
            <p:nvPr/>
          </p:nvSpPr>
          <p:spPr>
            <a:xfrm>
              <a:off x="3329432" y="2004344"/>
              <a:ext cx="26928" cy="10249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40;p20">
              <a:extLst>
                <a:ext uri="{FF2B5EF4-FFF2-40B4-BE49-F238E27FC236}">
                  <a16:creationId xmlns:a16="http://schemas.microsoft.com/office/drawing/2014/main" id="{2DDA427D-D2B8-4316-A53B-9253BBFA2DB2}"/>
                </a:ext>
              </a:extLst>
            </p:cNvPr>
            <p:cNvSpPr/>
            <p:nvPr/>
          </p:nvSpPr>
          <p:spPr>
            <a:xfrm>
              <a:off x="3368074" y="200434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41;p20">
              <a:extLst>
                <a:ext uri="{FF2B5EF4-FFF2-40B4-BE49-F238E27FC236}">
                  <a16:creationId xmlns:a16="http://schemas.microsoft.com/office/drawing/2014/main" id="{24DB6331-EC54-49C9-A0CB-7B0D94BCA00D}"/>
                </a:ext>
              </a:extLst>
            </p:cNvPr>
            <p:cNvSpPr/>
            <p:nvPr/>
          </p:nvSpPr>
          <p:spPr>
            <a:xfrm>
              <a:off x="3329432" y="2031622"/>
              <a:ext cx="121304" cy="10631"/>
            </a:xfrm>
            <a:custGeom>
              <a:avLst/>
              <a:gdLst/>
              <a:ahLst/>
              <a:cxnLst/>
              <a:rect l="l" t="t" r="r" b="b"/>
              <a:pathLst>
                <a:path w="3811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42;p20">
              <a:extLst>
                <a:ext uri="{FF2B5EF4-FFF2-40B4-BE49-F238E27FC236}">
                  <a16:creationId xmlns:a16="http://schemas.microsoft.com/office/drawing/2014/main" id="{6EF715A6-0BB3-4DD1-975B-7D68A680CF37}"/>
                </a:ext>
              </a:extLst>
            </p:cNvPr>
            <p:cNvSpPr/>
            <p:nvPr/>
          </p:nvSpPr>
          <p:spPr>
            <a:xfrm>
              <a:off x="3329432" y="2059664"/>
              <a:ext cx="82249" cy="10663"/>
            </a:xfrm>
            <a:custGeom>
              <a:avLst/>
              <a:gdLst/>
              <a:ahLst/>
              <a:cxnLst/>
              <a:rect l="l" t="t" r="r" b="b"/>
              <a:pathLst>
                <a:path w="2584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43;p20">
              <a:extLst>
                <a:ext uri="{FF2B5EF4-FFF2-40B4-BE49-F238E27FC236}">
                  <a16:creationId xmlns:a16="http://schemas.microsoft.com/office/drawing/2014/main" id="{FB357F56-328A-4379-8583-E1C6D1921671}"/>
                </a:ext>
              </a:extLst>
            </p:cNvPr>
            <p:cNvSpPr/>
            <p:nvPr/>
          </p:nvSpPr>
          <p:spPr>
            <a:xfrm>
              <a:off x="3423777" y="2059664"/>
              <a:ext cx="26960" cy="10663"/>
            </a:xfrm>
            <a:custGeom>
              <a:avLst/>
              <a:gdLst/>
              <a:ahLst/>
              <a:cxnLst/>
              <a:rect l="l" t="t" r="r" b="b"/>
              <a:pathLst>
                <a:path w="847" h="335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1" name="Google Shape;978;p33">
            <a:extLst>
              <a:ext uri="{FF2B5EF4-FFF2-40B4-BE49-F238E27FC236}">
                <a16:creationId xmlns:a16="http://schemas.microsoft.com/office/drawing/2014/main" id="{8F71FF00-15B2-4DCE-8DDA-DF5770ACDD00}"/>
              </a:ext>
            </a:extLst>
          </p:cNvPr>
          <p:cNvGrpSpPr/>
          <p:nvPr/>
        </p:nvGrpSpPr>
        <p:grpSpPr>
          <a:xfrm>
            <a:off x="5527958" y="3491138"/>
            <a:ext cx="281949" cy="285694"/>
            <a:chOff x="4206763" y="2450951"/>
            <a:chExt cx="322151" cy="322374"/>
          </a:xfrm>
        </p:grpSpPr>
        <p:sp>
          <p:nvSpPr>
            <p:cNvPr id="82" name="Google Shape;979;p33">
              <a:extLst>
                <a:ext uri="{FF2B5EF4-FFF2-40B4-BE49-F238E27FC236}">
                  <a16:creationId xmlns:a16="http://schemas.microsoft.com/office/drawing/2014/main" id="{A8CE086B-F8F1-4C3C-AD4F-0ED3C322252F}"/>
                </a:ext>
              </a:extLst>
            </p:cNvPr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980;p33">
              <a:extLst>
                <a:ext uri="{FF2B5EF4-FFF2-40B4-BE49-F238E27FC236}">
                  <a16:creationId xmlns:a16="http://schemas.microsoft.com/office/drawing/2014/main" id="{16043527-4FA8-4529-A5EF-20D92756402A}"/>
                </a:ext>
              </a:extLst>
            </p:cNvPr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349;p20">
            <a:extLst>
              <a:ext uri="{FF2B5EF4-FFF2-40B4-BE49-F238E27FC236}">
                <a16:creationId xmlns:a16="http://schemas.microsoft.com/office/drawing/2014/main" id="{1F817D76-1654-4F4F-8AD0-A67197A8B8D4}"/>
              </a:ext>
            </a:extLst>
          </p:cNvPr>
          <p:cNvGrpSpPr/>
          <p:nvPr/>
        </p:nvGrpSpPr>
        <p:grpSpPr>
          <a:xfrm>
            <a:off x="5503244" y="1850213"/>
            <a:ext cx="371706" cy="271637"/>
            <a:chOff x="1306445" y="3397829"/>
            <a:chExt cx="367255" cy="269855"/>
          </a:xfrm>
        </p:grpSpPr>
        <p:sp>
          <p:nvSpPr>
            <p:cNvPr id="85" name="Google Shape;350;p20">
              <a:extLst>
                <a:ext uri="{FF2B5EF4-FFF2-40B4-BE49-F238E27FC236}">
                  <a16:creationId xmlns:a16="http://schemas.microsoft.com/office/drawing/2014/main" id="{04383AF3-89A9-4D06-9CE0-8B9297F33C67}"/>
                </a:ext>
              </a:extLst>
            </p:cNvPr>
            <p:cNvSpPr/>
            <p:nvPr/>
          </p:nvSpPr>
          <p:spPr>
            <a:xfrm>
              <a:off x="1588395" y="3513054"/>
              <a:ext cx="45517" cy="16297"/>
            </a:xfrm>
            <a:custGeom>
              <a:avLst/>
              <a:gdLst/>
              <a:ahLst/>
              <a:cxnLst/>
              <a:rect l="l" t="t" r="r" b="b"/>
              <a:pathLst>
                <a:path w="1430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cubicBezTo>
                    <a:pt x="358" y="333"/>
                    <a:pt x="906" y="357"/>
                    <a:pt x="1180" y="488"/>
                  </a:cubicBezTo>
                  <a:cubicBezTo>
                    <a:pt x="1204" y="512"/>
                    <a:pt x="1227" y="512"/>
                    <a:pt x="1251" y="512"/>
                  </a:cubicBezTo>
                  <a:cubicBezTo>
                    <a:pt x="1311" y="512"/>
                    <a:pt x="1370" y="476"/>
                    <a:pt x="1406" y="417"/>
                  </a:cubicBezTo>
                  <a:cubicBezTo>
                    <a:pt x="1430" y="333"/>
                    <a:pt x="1406" y="226"/>
                    <a:pt x="1323" y="191"/>
                  </a:cubicBezTo>
                  <a:cubicBezTo>
                    <a:pt x="942" y="0"/>
                    <a:pt x="19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51;p20">
              <a:extLst>
                <a:ext uri="{FF2B5EF4-FFF2-40B4-BE49-F238E27FC236}">
                  <a16:creationId xmlns:a16="http://schemas.microsoft.com/office/drawing/2014/main" id="{5C15FC11-A4C5-46FB-8588-37CFFD3CF8A4}"/>
                </a:ext>
              </a:extLst>
            </p:cNvPr>
            <p:cNvSpPr/>
            <p:nvPr/>
          </p:nvSpPr>
          <p:spPr>
            <a:xfrm>
              <a:off x="1306445" y="3397829"/>
              <a:ext cx="367255" cy="269091"/>
            </a:xfrm>
            <a:custGeom>
              <a:avLst/>
              <a:gdLst/>
              <a:ahLst/>
              <a:cxnLst/>
              <a:rect l="l" t="t" r="r" b="b"/>
              <a:pathLst>
                <a:path w="11538" h="8454" extrusionOk="0">
                  <a:moveTo>
                    <a:pt x="7573" y="334"/>
                  </a:moveTo>
                  <a:lnTo>
                    <a:pt x="7573" y="1965"/>
                  </a:lnTo>
                  <a:cubicBezTo>
                    <a:pt x="7573" y="2227"/>
                    <a:pt x="7525" y="2465"/>
                    <a:pt x="7418" y="2679"/>
                  </a:cubicBezTo>
                  <a:cubicBezTo>
                    <a:pt x="7395" y="2715"/>
                    <a:pt x="7395" y="2727"/>
                    <a:pt x="7395" y="2763"/>
                  </a:cubicBezTo>
                  <a:lnTo>
                    <a:pt x="7395" y="3239"/>
                  </a:lnTo>
                  <a:cubicBezTo>
                    <a:pt x="7395" y="3691"/>
                    <a:pt x="7216" y="4108"/>
                    <a:pt x="6883" y="4442"/>
                  </a:cubicBezTo>
                  <a:cubicBezTo>
                    <a:pt x="6835" y="4489"/>
                    <a:pt x="6787" y="4513"/>
                    <a:pt x="6740" y="4549"/>
                  </a:cubicBezTo>
                  <a:cubicBezTo>
                    <a:pt x="6466" y="4759"/>
                    <a:pt x="6137" y="4876"/>
                    <a:pt x="5785" y="4876"/>
                  </a:cubicBezTo>
                  <a:cubicBezTo>
                    <a:pt x="5739" y="4876"/>
                    <a:pt x="5692" y="4874"/>
                    <a:pt x="5644" y="4870"/>
                  </a:cubicBezTo>
                  <a:cubicBezTo>
                    <a:pt x="4787" y="4823"/>
                    <a:pt x="4108" y="4072"/>
                    <a:pt x="4108" y="3180"/>
                  </a:cubicBezTo>
                  <a:lnTo>
                    <a:pt x="4108" y="2763"/>
                  </a:lnTo>
                  <a:cubicBezTo>
                    <a:pt x="4108" y="2727"/>
                    <a:pt x="4108" y="2715"/>
                    <a:pt x="4096" y="2679"/>
                  </a:cubicBezTo>
                  <a:cubicBezTo>
                    <a:pt x="3989" y="2465"/>
                    <a:pt x="3930" y="2227"/>
                    <a:pt x="3930" y="1965"/>
                  </a:cubicBezTo>
                  <a:lnTo>
                    <a:pt x="3930" y="1608"/>
                  </a:lnTo>
                  <a:cubicBezTo>
                    <a:pt x="3930" y="917"/>
                    <a:pt x="4513" y="334"/>
                    <a:pt x="5216" y="334"/>
                  </a:cubicBezTo>
                  <a:close/>
                  <a:moveTo>
                    <a:pt x="1763" y="3025"/>
                  </a:moveTo>
                  <a:cubicBezTo>
                    <a:pt x="2049" y="3025"/>
                    <a:pt x="2311" y="3144"/>
                    <a:pt x="2525" y="3358"/>
                  </a:cubicBezTo>
                  <a:cubicBezTo>
                    <a:pt x="2715" y="3561"/>
                    <a:pt x="2846" y="3846"/>
                    <a:pt x="2858" y="4144"/>
                  </a:cubicBezTo>
                  <a:cubicBezTo>
                    <a:pt x="2858" y="4227"/>
                    <a:pt x="2882" y="4346"/>
                    <a:pt x="2882" y="4465"/>
                  </a:cubicBezTo>
                  <a:lnTo>
                    <a:pt x="2882" y="4501"/>
                  </a:lnTo>
                  <a:cubicBezTo>
                    <a:pt x="2703" y="4215"/>
                    <a:pt x="2406" y="4013"/>
                    <a:pt x="2049" y="3894"/>
                  </a:cubicBezTo>
                  <a:cubicBezTo>
                    <a:pt x="1703" y="3787"/>
                    <a:pt x="1406" y="3787"/>
                    <a:pt x="1406" y="3787"/>
                  </a:cubicBezTo>
                  <a:cubicBezTo>
                    <a:pt x="1358" y="3787"/>
                    <a:pt x="1310" y="3799"/>
                    <a:pt x="1287" y="3834"/>
                  </a:cubicBezTo>
                  <a:lnTo>
                    <a:pt x="977" y="4144"/>
                  </a:lnTo>
                  <a:cubicBezTo>
                    <a:pt x="918" y="4215"/>
                    <a:pt x="918" y="4323"/>
                    <a:pt x="977" y="4382"/>
                  </a:cubicBezTo>
                  <a:cubicBezTo>
                    <a:pt x="1013" y="4412"/>
                    <a:pt x="1057" y="4427"/>
                    <a:pt x="1101" y="4427"/>
                  </a:cubicBezTo>
                  <a:cubicBezTo>
                    <a:pt x="1144" y="4427"/>
                    <a:pt x="1185" y="4412"/>
                    <a:pt x="1215" y="4382"/>
                  </a:cubicBezTo>
                  <a:lnTo>
                    <a:pt x="1465" y="4108"/>
                  </a:lnTo>
                  <a:cubicBezTo>
                    <a:pt x="1691" y="4132"/>
                    <a:pt x="2382" y="4203"/>
                    <a:pt x="2668" y="4811"/>
                  </a:cubicBezTo>
                  <a:cubicBezTo>
                    <a:pt x="2596" y="5275"/>
                    <a:pt x="2215" y="5596"/>
                    <a:pt x="1763" y="5596"/>
                  </a:cubicBezTo>
                  <a:cubicBezTo>
                    <a:pt x="1251" y="5596"/>
                    <a:pt x="834" y="5180"/>
                    <a:pt x="834" y="4680"/>
                  </a:cubicBezTo>
                  <a:cubicBezTo>
                    <a:pt x="834" y="4584"/>
                    <a:pt x="763" y="4513"/>
                    <a:pt x="679" y="4513"/>
                  </a:cubicBezTo>
                  <a:lnTo>
                    <a:pt x="644" y="4513"/>
                  </a:lnTo>
                  <a:lnTo>
                    <a:pt x="644" y="4465"/>
                  </a:lnTo>
                  <a:cubicBezTo>
                    <a:pt x="644" y="4346"/>
                    <a:pt x="644" y="4251"/>
                    <a:pt x="656" y="4144"/>
                  </a:cubicBezTo>
                  <a:cubicBezTo>
                    <a:pt x="679" y="3846"/>
                    <a:pt x="810" y="3561"/>
                    <a:pt x="1001" y="3358"/>
                  </a:cubicBezTo>
                  <a:cubicBezTo>
                    <a:pt x="1215" y="3144"/>
                    <a:pt x="1477" y="3025"/>
                    <a:pt x="1763" y="3025"/>
                  </a:cubicBezTo>
                  <a:close/>
                  <a:moveTo>
                    <a:pt x="10657" y="3025"/>
                  </a:moveTo>
                  <a:lnTo>
                    <a:pt x="10657" y="3727"/>
                  </a:lnTo>
                  <a:cubicBezTo>
                    <a:pt x="10657" y="3846"/>
                    <a:pt x="10633" y="3953"/>
                    <a:pt x="10585" y="4049"/>
                  </a:cubicBezTo>
                  <a:lnTo>
                    <a:pt x="10502" y="4251"/>
                  </a:lnTo>
                  <a:cubicBezTo>
                    <a:pt x="10478" y="4275"/>
                    <a:pt x="10478" y="4287"/>
                    <a:pt x="10478" y="4323"/>
                  </a:cubicBezTo>
                  <a:lnTo>
                    <a:pt x="10478" y="4680"/>
                  </a:lnTo>
                  <a:cubicBezTo>
                    <a:pt x="10478" y="4930"/>
                    <a:pt x="10383" y="5168"/>
                    <a:pt x="10204" y="5346"/>
                  </a:cubicBezTo>
                  <a:cubicBezTo>
                    <a:pt x="10044" y="5507"/>
                    <a:pt x="9835" y="5600"/>
                    <a:pt x="9605" y="5600"/>
                  </a:cubicBezTo>
                  <a:cubicBezTo>
                    <a:pt x="9579" y="5600"/>
                    <a:pt x="9552" y="5599"/>
                    <a:pt x="9526" y="5596"/>
                  </a:cubicBezTo>
                  <a:cubicBezTo>
                    <a:pt x="9038" y="5585"/>
                    <a:pt x="8633" y="5156"/>
                    <a:pt x="8633" y="4632"/>
                  </a:cubicBezTo>
                  <a:lnTo>
                    <a:pt x="8633" y="4323"/>
                  </a:lnTo>
                  <a:cubicBezTo>
                    <a:pt x="8633" y="4287"/>
                    <a:pt x="8633" y="4263"/>
                    <a:pt x="8621" y="4251"/>
                  </a:cubicBezTo>
                  <a:lnTo>
                    <a:pt x="8514" y="4037"/>
                  </a:lnTo>
                  <a:cubicBezTo>
                    <a:pt x="8466" y="3965"/>
                    <a:pt x="8454" y="3870"/>
                    <a:pt x="8454" y="3787"/>
                  </a:cubicBezTo>
                  <a:lnTo>
                    <a:pt x="8454" y="3775"/>
                  </a:lnTo>
                  <a:cubicBezTo>
                    <a:pt x="8454" y="3370"/>
                    <a:pt x="8788" y="3025"/>
                    <a:pt x="9204" y="3025"/>
                  </a:cubicBezTo>
                  <a:close/>
                  <a:moveTo>
                    <a:pt x="584" y="5180"/>
                  </a:moveTo>
                  <a:cubicBezTo>
                    <a:pt x="679" y="5406"/>
                    <a:pt x="834" y="5596"/>
                    <a:pt x="1037" y="5739"/>
                  </a:cubicBezTo>
                  <a:lnTo>
                    <a:pt x="1037" y="5925"/>
                  </a:lnTo>
                  <a:lnTo>
                    <a:pt x="1037" y="5925"/>
                  </a:lnTo>
                  <a:cubicBezTo>
                    <a:pt x="723" y="5807"/>
                    <a:pt x="571" y="5655"/>
                    <a:pt x="501" y="5585"/>
                  </a:cubicBezTo>
                  <a:cubicBezTo>
                    <a:pt x="537" y="5466"/>
                    <a:pt x="572" y="5335"/>
                    <a:pt x="584" y="5180"/>
                  </a:cubicBezTo>
                  <a:close/>
                  <a:moveTo>
                    <a:pt x="2918" y="5168"/>
                  </a:moveTo>
                  <a:cubicBezTo>
                    <a:pt x="2942" y="5323"/>
                    <a:pt x="2965" y="5454"/>
                    <a:pt x="3013" y="5573"/>
                  </a:cubicBezTo>
                  <a:cubicBezTo>
                    <a:pt x="2953" y="5656"/>
                    <a:pt x="2787" y="5811"/>
                    <a:pt x="2477" y="5930"/>
                  </a:cubicBezTo>
                  <a:lnTo>
                    <a:pt x="2477" y="5716"/>
                  </a:lnTo>
                  <a:cubicBezTo>
                    <a:pt x="2668" y="5585"/>
                    <a:pt x="2834" y="5394"/>
                    <a:pt x="2918" y="5168"/>
                  </a:cubicBezTo>
                  <a:close/>
                  <a:moveTo>
                    <a:pt x="6668" y="4989"/>
                  </a:moveTo>
                  <a:lnTo>
                    <a:pt x="6668" y="5299"/>
                  </a:lnTo>
                  <a:lnTo>
                    <a:pt x="5751" y="5930"/>
                  </a:lnTo>
                  <a:lnTo>
                    <a:pt x="4823" y="5299"/>
                  </a:lnTo>
                  <a:lnTo>
                    <a:pt x="4823" y="4989"/>
                  </a:lnTo>
                  <a:cubicBezTo>
                    <a:pt x="5061" y="5120"/>
                    <a:pt x="5335" y="5204"/>
                    <a:pt x="5620" y="5215"/>
                  </a:cubicBezTo>
                  <a:lnTo>
                    <a:pt x="5751" y="5215"/>
                  </a:lnTo>
                  <a:cubicBezTo>
                    <a:pt x="6073" y="5215"/>
                    <a:pt x="6394" y="5144"/>
                    <a:pt x="6668" y="4989"/>
                  </a:cubicBezTo>
                  <a:close/>
                  <a:moveTo>
                    <a:pt x="9942" y="5882"/>
                  </a:moveTo>
                  <a:lnTo>
                    <a:pt x="9942" y="5954"/>
                  </a:lnTo>
                  <a:cubicBezTo>
                    <a:pt x="9942" y="5989"/>
                    <a:pt x="9942" y="6025"/>
                    <a:pt x="9966" y="6061"/>
                  </a:cubicBezTo>
                  <a:lnTo>
                    <a:pt x="9561" y="6454"/>
                  </a:lnTo>
                  <a:lnTo>
                    <a:pt x="9169" y="6061"/>
                  </a:lnTo>
                  <a:cubicBezTo>
                    <a:pt x="9169" y="6025"/>
                    <a:pt x="9192" y="6001"/>
                    <a:pt x="9192" y="5954"/>
                  </a:cubicBezTo>
                  <a:lnTo>
                    <a:pt x="9192" y="5882"/>
                  </a:lnTo>
                  <a:cubicBezTo>
                    <a:pt x="9288" y="5918"/>
                    <a:pt x="9407" y="5942"/>
                    <a:pt x="9526" y="5942"/>
                  </a:cubicBezTo>
                  <a:lnTo>
                    <a:pt x="9573" y="5942"/>
                  </a:lnTo>
                  <a:cubicBezTo>
                    <a:pt x="9704" y="5942"/>
                    <a:pt x="9823" y="5930"/>
                    <a:pt x="9942" y="5882"/>
                  </a:cubicBezTo>
                  <a:close/>
                  <a:moveTo>
                    <a:pt x="2120" y="5882"/>
                  </a:moveTo>
                  <a:lnTo>
                    <a:pt x="2120" y="6061"/>
                  </a:lnTo>
                  <a:cubicBezTo>
                    <a:pt x="2120" y="6120"/>
                    <a:pt x="2132" y="6180"/>
                    <a:pt x="2168" y="6228"/>
                  </a:cubicBezTo>
                  <a:lnTo>
                    <a:pt x="2013" y="6394"/>
                  </a:lnTo>
                  <a:cubicBezTo>
                    <a:pt x="1941" y="6460"/>
                    <a:pt x="1849" y="6492"/>
                    <a:pt x="1755" y="6492"/>
                  </a:cubicBezTo>
                  <a:cubicBezTo>
                    <a:pt x="1662" y="6492"/>
                    <a:pt x="1566" y="6460"/>
                    <a:pt x="1489" y="6394"/>
                  </a:cubicBezTo>
                  <a:lnTo>
                    <a:pt x="1322" y="6239"/>
                  </a:lnTo>
                  <a:cubicBezTo>
                    <a:pt x="1358" y="6192"/>
                    <a:pt x="1370" y="6132"/>
                    <a:pt x="1370" y="6073"/>
                  </a:cubicBezTo>
                  <a:lnTo>
                    <a:pt x="1370" y="5882"/>
                  </a:lnTo>
                  <a:cubicBezTo>
                    <a:pt x="1489" y="5918"/>
                    <a:pt x="1608" y="5942"/>
                    <a:pt x="1751" y="5942"/>
                  </a:cubicBezTo>
                  <a:cubicBezTo>
                    <a:pt x="1882" y="5942"/>
                    <a:pt x="2001" y="5930"/>
                    <a:pt x="2120" y="5882"/>
                  </a:cubicBezTo>
                  <a:close/>
                  <a:moveTo>
                    <a:pt x="4692" y="5620"/>
                  </a:moveTo>
                  <a:lnTo>
                    <a:pt x="5490" y="6168"/>
                  </a:lnTo>
                  <a:lnTo>
                    <a:pt x="5061" y="6585"/>
                  </a:lnTo>
                  <a:lnTo>
                    <a:pt x="5049" y="6585"/>
                  </a:lnTo>
                  <a:lnTo>
                    <a:pt x="4525" y="5799"/>
                  </a:lnTo>
                  <a:lnTo>
                    <a:pt x="4692" y="5620"/>
                  </a:lnTo>
                  <a:close/>
                  <a:moveTo>
                    <a:pt x="6823" y="5596"/>
                  </a:moveTo>
                  <a:lnTo>
                    <a:pt x="6978" y="5775"/>
                  </a:lnTo>
                  <a:lnTo>
                    <a:pt x="6466" y="6585"/>
                  </a:lnTo>
                  <a:lnTo>
                    <a:pt x="6442" y="6585"/>
                  </a:lnTo>
                  <a:lnTo>
                    <a:pt x="6013" y="6156"/>
                  </a:lnTo>
                  <a:lnTo>
                    <a:pt x="6823" y="5596"/>
                  </a:lnTo>
                  <a:close/>
                  <a:moveTo>
                    <a:pt x="5251" y="1"/>
                  </a:moveTo>
                  <a:cubicBezTo>
                    <a:pt x="4358" y="1"/>
                    <a:pt x="3632" y="739"/>
                    <a:pt x="3632" y="1632"/>
                  </a:cubicBezTo>
                  <a:lnTo>
                    <a:pt x="3632" y="1989"/>
                  </a:lnTo>
                  <a:cubicBezTo>
                    <a:pt x="3632" y="2263"/>
                    <a:pt x="3692" y="2548"/>
                    <a:pt x="3811" y="2799"/>
                  </a:cubicBezTo>
                  <a:lnTo>
                    <a:pt x="3811" y="3191"/>
                  </a:lnTo>
                  <a:cubicBezTo>
                    <a:pt x="3811" y="3834"/>
                    <a:pt x="4096" y="4394"/>
                    <a:pt x="4537" y="4763"/>
                  </a:cubicBezTo>
                  <a:lnTo>
                    <a:pt x="4537" y="5335"/>
                  </a:lnTo>
                  <a:lnTo>
                    <a:pt x="4227" y="5656"/>
                  </a:lnTo>
                  <a:cubicBezTo>
                    <a:pt x="4204" y="5692"/>
                    <a:pt x="4180" y="5751"/>
                    <a:pt x="4180" y="5799"/>
                  </a:cubicBezTo>
                  <a:lnTo>
                    <a:pt x="3144" y="6168"/>
                  </a:lnTo>
                  <a:cubicBezTo>
                    <a:pt x="3073" y="6192"/>
                    <a:pt x="2989" y="6228"/>
                    <a:pt x="2930" y="6275"/>
                  </a:cubicBezTo>
                  <a:lnTo>
                    <a:pt x="2775" y="6180"/>
                  </a:lnTo>
                  <a:cubicBezTo>
                    <a:pt x="3263" y="5977"/>
                    <a:pt x="3406" y="5680"/>
                    <a:pt x="3430" y="5656"/>
                  </a:cubicBezTo>
                  <a:cubicBezTo>
                    <a:pt x="3454" y="5620"/>
                    <a:pt x="3454" y="5561"/>
                    <a:pt x="3430" y="5513"/>
                  </a:cubicBezTo>
                  <a:cubicBezTo>
                    <a:pt x="3311" y="5275"/>
                    <a:pt x="3287" y="4811"/>
                    <a:pt x="3275" y="4453"/>
                  </a:cubicBezTo>
                  <a:cubicBezTo>
                    <a:pt x="3275" y="4334"/>
                    <a:pt x="3263" y="4215"/>
                    <a:pt x="3263" y="4132"/>
                  </a:cubicBezTo>
                  <a:cubicBezTo>
                    <a:pt x="3204" y="3310"/>
                    <a:pt x="2596" y="2691"/>
                    <a:pt x="1822" y="2691"/>
                  </a:cubicBezTo>
                  <a:cubicBezTo>
                    <a:pt x="1060" y="2691"/>
                    <a:pt x="429" y="3310"/>
                    <a:pt x="370" y="4132"/>
                  </a:cubicBezTo>
                  <a:cubicBezTo>
                    <a:pt x="370" y="4227"/>
                    <a:pt x="358" y="4334"/>
                    <a:pt x="358" y="4453"/>
                  </a:cubicBezTo>
                  <a:cubicBezTo>
                    <a:pt x="346" y="4811"/>
                    <a:pt x="334" y="5263"/>
                    <a:pt x="215" y="5513"/>
                  </a:cubicBezTo>
                  <a:cubicBezTo>
                    <a:pt x="179" y="5561"/>
                    <a:pt x="179" y="5620"/>
                    <a:pt x="215" y="5656"/>
                  </a:cubicBezTo>
                  <a:cubicBezTo>
                    <a:pt x="215" y="5680"/>
                    <a:pt x="370" y="5977"/>
                    <a:pt x="870" y="6180"/>
                  </a:cubicBezTo>
                  <a:lnTo>
                    <a:pt x="406" y="6406"/>
                  </a:lnTo>
                  <a:cubicBezTo>
                    <a:pt x="167" y="6525"/>
                    <a:pt x="1" y="6775"/>
                    <a:pt x="1" y="7049"/>
                  </a:cubicBezTo>
                  <a:lnTo>
                    <a:pt x="1" y="8299"/>
                  </a:lnTo>
                  <a:cubicBezTo>
                    <a:pt x="1" y="8383"/>
                    <a:pt x="72" y="8454"/>
                    <a:pt x="167" y="8454"/>
                  </a:cubicBezTo>
                  <a:cubicBezTo>
                    <a:pt x="251" y="8454"/>
                    <a:pt x="334" y="8383"/>
                    <a:pt x="334" y="8299"/>
                  </a:cubicBezTo>
                  <a:lnTo>
                    <a:pt x="334" y="7049"/>
                  </a:lnTo>
                  <a:cubicBezTo>
                    <a:pt x="334" y="6894"/>
                    <a:pt x="406" y="6775"/>
                    <a:pt x="537" y="6704"/>
                  </a:cubicBezTo>
                  <a:lnTo>
                    <a:pt x="1108" y="6418"/>
                  </a:lnTo>
                  <a:lnTo>
                    <a:pt x="1299" y="6609"/>
                  </a:lnTo>
                  <a:cubicBezTo>
                    <a:pt x="1429" y="6751"/>
                    <a:pt x="1608" y="6811"/>
                    <a:pt x="1787" y="6811"/>
                  </a:cubicBezTo>
                  <a:cubicBezTo>
                    <a:pt x="1965" y="6811"/>
                    <a:pt x="2144" y="6751"/>
                    <a:pt x="2275" y="6609"/>
                  </a:cubicBezTo>
                  <a:lnTo>
                    <a:pt x="2477" y="6418"/>
                  </a:lnTo>
                  <a:lnTo>
                    <a:pt x="2656" y="6513"/>
                  </a:lnTo>
                  <a:cubicBezTo>
                    <a:pt x="2561" y="6644"/>
                    <a:pt x="2513" y="6811"/>
                    <a:pt x="2513" y="6990"/>
                  </a:cubicBezTo>
                  <a:lnTo>
                    <a:pt x="2513" y="8299"/>
                  </a:lnTo>
                  <a:cubicBezTo>
                    <a:pt x="2513" y="8383"/>
                    <a:pt x="2596" y="8454"/>
                    <a:pt x="2680" y="8454"/>
                  </a:cubicBezTo>
                  <a:cubicBezTo>
                    <a:pt x="2775" y="8454"/>
                    <a:pt x="2846" y="8383"/>
                    <a:pt x="2846" y="8299"/>
                  </a:cubicBezTo>
                  <a:lnTo>
                    <a:pt x="2846" y="6990"/>
                  </a:lnTo>
                  <a:cubicBezTo>
                    <a:pt x="2846" y="6751"/>
                    <a:pt x="2989" y="6537"/>
                    <a:pt x="3215" y="6466"/>
                  </a:cubicBezTo>
                  <a:lnTo>
                    <a:pt x="4323" y="6061"/>
                  </a:lnTo>
                  <a:lnTo>
                    <a:pt x="4775" y="6751"/>
                  </a:lnTo>
                  <a:cubicBezTo>
                    <a:pt x="4835" y="6835"/>
                    <a:pt x="4930" y="6894"/>
                    <a:pt x="5037" y="6894"/>
                  </a:cubicBezTo>
                  <a:lnTo>
                    <a:pt x="5061" y="6894"/>
                  </a:lnTo>
                  <a:cubicBezTo>
                    <a:pt x="5156" y="6894"/>
                    <a:pt x="5239" y="6870"/>
                    <a:pt x="5311" y="6787"/>
                  </a:cubicBezTo>
                  <a:lnTo>
                    <a:pt x="5597" y="6513"/>
                  </a:lnTo>
                  <a:lnTo>
                    <a:pt x="5597" y="8275"/>
                  </a:lnTo>
                  <a:cubicBezTo>
                    <a:pt x="5597" y="8371"/>
                    <a:pt x="5668" y="8442"/>
                    <a:pt x="5763" y="8442"/>
                  </a:cubicBezTo>
                  <a:cubicBezTo>
                    <a:pt x="5847" y="8442"/>
                    <a:pt x="5930" y="8371"/>
                    <a:pt x="5930" y="8275"/>
                  </a:cubicBezTo>
                  <a:lnTo>
                    <a:pt x="5930" y="6513"/>
                  </a:lnTo>
                  <a:lnTo>
                    <a:pt x="6204" y="6787"/>
                  </a:lnTo>
                  <a:cubicBezTo>
                    <a:pt x="6263" y="6847"/>
                    <a:pt x="6359" y="6894"/>
                    <a:pt x="6466" y="6894"/>
                  </a:cubicBezTo>
                  <a:lnTo>
                    <a:pt x="6490" y="6894"/>
                  </a:lnTo>
                  <a:cubicBezTo>
                    <a:pt x="6597" y="6882"/>
                    <a:pt x="6680" y="6835"/>
                    <a:pt x="6740" y="6751"/>
                  </a:cubicBezTo>
                  <a:lnTo>
                    <a:pt x="7204" y="6061"/>
                  </a:lnTo>
                  <a:lnTo>
                    <a:pt x="8311" y="6466"/>
                  </a:lnTo>
                  <a:cubicBezTo>
                    <a:pt x="8526" y="6537"/>
                    <a:pt x="8680" y="6751"/>
                    <a:pt x="8680" y="6990"/>
                  </a:cubicBezTo>
                  <a:lnTo>
                    <a:pt x="8680" y="8299"/>
                  </a:lnTo>
                  <a:cubicBezTo>
                    <a:pt x="8680" y="8383"/>
                    <a:pt x="8752" y="8454"/>
                    <a:pt x="8847" y="8454"/>
                  </a:cubicBezTo>
                  <a:cubicBezTo>
                    <a:pt x="8930" y="8454"/>
                    <a:pt x="9002" y="8383"/>
                    <a:pt x="9002" y="8299"/>
                  </a:cubicBezTo>
                  <a:lnTo>
                    <a:pt x="9002" y="6990"/>
                  </a:lnTo>
                  <a:cubicBezTo>
                    <a:pt x="9002" y="6751"/>
                    <a:pt x="8919" y="6525"/>
                    <a:pt x="8752" y="6358"/>
                  </a:cubicBezTo>
                  <a:lnTo>
                    <a:pt x="8799" y="6347"/>
                  </a:lnTo>
                  <a:cubicBezTo>
                    <a:pt x="8847" y="6335"/>
                    <a:pt x="8907" y="6311"/>
                    <a:pt x="8966" y="6287"/>
                  </a:cubicBezTo>
                  <a:lnTo>
                    <a:pt x="9395" y="6716"/>
                  </a:lnTo>
                  <a:lnTo>
                    <a:pt x="9395" y="8275"/>
                  </a:lnTo>
                  <a:cubicBezTo>
                    <a:pt x="9395" y="8371"/>
                    <a:pt x="9466" y="8442"/>
                    <a:pt x="9561" y="8442"/>
                  </a:cubicBezTo>
                  <a:cubicBezTo>
                    <a:pt x="9645" y="8442"/>
                    <a:pt x="9728" y="8371"/>
                    <a:pt x="9728" y="8275"/>
                  </a:cubicBezTo>
                  <a:lnTo>
                    <a:pt x="9728" y="6716"/>
                  </a:lnTo>
                  <a:lnTo>
                    <a:pt x="10157" y="6287"/>
                  </a:lnTo>
                  <a:cubicBezTo>
                    <a:pt x="10181" y="6299"/>
                    <a:pt x="10204" y="6299"/>
                    <a:pt x="10228" y="6311"/>
                  </a:cubicBezTo>
                  <a:lnTo>
                    <a:pt x="10931" y="6513"/>
                  </a:lnTo>
                  <a:cubicBezTo>
                    <a:pt x="11097" y="6549"/>
                    <a:pt x="11193" y="6704"/>
                    <a:pt x="11193" y="6870"/>
                  </a:cubicBezTo>
                  <a:lnTo>
                    <a:pt x="11193" y="8263"/>
                  </a:lnTo>
                  <a:cubicBezTo>
                    <a:pt x="11193" y="8359"/>
                    <a:pt x="11276" y="8430"/>
                    <a:pt x="11359" y="8430"/>
                  </a:cubicBezTo>
                  <a:cubicBezTo>
                    <a:pt x="11455" y="8430"/>
                    <a:pt x="11526" y="8359"/>
                    <a:pt x="11526" y="8263"/>
                  </a:cubicBezTo>
                  <a:lnTo>
                    <a:pt x="11526" y="6870"/>
                  </a:lnTo>
                  <a:cubicBezTo>
                    <a:pt x="11538" y="6597"/>
                    <a:pt x="11335" y="6311"/>
                    <a:pt x="11014" y="6228"/>
                  </a:cubicBezTo>
                  <a:lnTo>
                    <a:pt x="10323" y="6037"/>
                  </a:lnTo>
                  <a:cubicBezTo>
                    <a:pt x="10288" y="6013"/>
                    <a:pt x="10276" y="6001"/>
                    <a:pt x="10276" y="5954"/>
                  </a:cubicBezTo>
                  <a:lnTo>
                    <a:pt x="10276" y="5716"/>
                  </a:lnTo>
                  <a:cubicBezTo>
                    <a:pt x="10335" y="5680"/>
                    <a:pt x="10383" y="5632"/>
                    <a:pt x="10443" y="5585"/>
                  </a:cubicBezTo>
                  <a:cubicBezTo>
                    <a:pt x="10693" y="5346"/>
                    <a:pt x="10824" y="5025"/>
                    <a:pt x="10824" y="4680"/>
                  </a:cubicBezTo>
                  <a:lnTo>
                    <a:pt x="10824" y="4346"/>
                  </a:lnTo>
                  <a:lnTo>
                    <a:pt x="10895" y="4215"/>
                  </a:lnTo>
                  <a:cubicBezTo>
                    <a:pt x="10978" y="4072"/>
                    <a:pt x="11014" y="3906"/>
                    <a:pt x="11014" y="3739"/>
                  </a:cubicBezTo>
                  <a:lnTo>
                    <a:pt x="11014" y="2858"/>
                  </a:lnTo>
                  <a:cubicBezTo>
                    <a:pt x="11014" y="2775"/>
                    <a:pt x="10943" y="2691"/>
                    <a:pt x="10859" y="2691"/>
                  </a:cubicBezTo>
                  <a:lnTo>
                    <a:pt x="9216" y="2691"/>
                  </a:lnTo>
                  <a:cubicBezTo>
                    <a:pt x="8621" y="2691"/>
                    <a:pt x="8145" y="3180"/>
                    <a:pt x="8145" y="3775"/>
                  </a:cubicBezTo>
                  <a:lnTo>
                    <a:pt x="8145" y="3787"/>
                  </a:lnTo>
                  <a:cubicBezTo>
                    <a:pt x="8145" y="3918"/>
                    <a:pt x="8180" y="4072"/>
                    <a:pt x="8240" y="4192"/>
                  </a:cubicBezTo>
                  <a:lnTo>
                    <a:pt x="8323" y="4370"/>
                  </a:lnTo>
                  <a:lnTo>
                    <a:pt x="8323" y="4644"/>
                  </a:lnTo>
                  <a:cubicBezTo>
                    <a:pt x="8323" y="5096"/>
                    <a:pt x="8549" y="5477"/>
                    <a:pt x="8871" y="5716"/>
                  </a:cubicBezTo>
                  <a:lnTo>
                    <a:pt x="8871" y="5954"/>
                  </a:lnTo>
                  <a:cubicBezTo>
                    <a:pt x="8871" y="6001"/>
                    <a:pt x="8871" y="6013"/>
                    <a:pt x="8740" y="6049"/>
                  </a:cubicBezTo>
                  <a:lnTo>
                    <a:pt x="8395" y="6156"/>
                  </a:lnTo>
                  <a:lnTo>
                    <a:pt x="7418" y="5799"/>
                  </a:lnTo>
                  <a:cubicBezTo>
                    <a:pt x="7418" y="5751"/>
                    <a:pt x="7406" y="5704"/>
                    <a:pt x="7371" y="5656"/>
                  </a:cubicBezTo>
                  <a:lnTo>
                    <a:pt x="7061" y="5335"/>
                  </a:lnTo>
                  <a:lnTo>
                    <a:pt x="7061" y="4787"/>
                  </a:lnTo>
                  <a:cubicBezTo>
                    <a:pt x="7085" y="4751"/>
                    <a:pt x="7121" y="4727"/>
                    <a:pt x="7168" y="4692"/>
                  </a:cubicBezTo>
                  <a:cubicBezTo>
                    <a:pt x="7561" y="4323"/>
                    <a:pt x="7787" y="3787"/>
                    <a:pt x="7787" y="3251"/>
                  </a:cubicBezTo>
                  <a:lnTo>
                    <a:pt x="7787" y="2799"/>
                  </a:lnTo>
                  <a:cubicBezTo>
                    <a:pt x="7906" y="2537"/>
                    <a:pt x="7966" y="2263"/>
                    <a:pt x="7966" y="1989"/>
                  </a:cubicBezTo>
                  <a:lnTo>
                    <a:pt x="7966" y="167"/>
                  </a:lnTo>
                  <a:cubicBezTo>
                    <a:pt x="7966" y="84"/>
                    <a:pt x="7895" y="1"/>
                    <a:pt x="7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52;p20">
              <a:extLst>
                <a:ext uri="{FF2B5EF4-FFF2-40B4-BE49-F238E27FC236}">
                  <a16:creationId xmlns:a16="http://schemas.microsoft.com/office/drawing/2014/main" id="{9C986324-BA4B-4B6D-9D21-BB42AE594645}"/>
                </a:ext>
              </a:extLst>
            </p:cNvPr>
            <p:cNvSpPr/>
            <p:nvPr/>
          </p:nvSpPr>
          <p:spPr>
            <a:xfrm>
              <a:off x="1639960" y="3622549"/>
              <a:ext cx="10631" cy="45135"/>
            </a:xfrm>
            <a:custGeom>
              <a:avLst/>
              <a:gdLst/>
              <a:ahLst/>
              <a:cxnLst/>
              <a:rect l="l" t="t" r="r" b="b"/>
              <a:pathLst>
                <a:path w="334" h="1418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1251"/>
                  </a:lnTo>
                  <a:cubicBezTo>
                    <a:pt x="0" y="1334"/>
                    <a:pt x="84" y="1418"/>
                    <a:pt x="167" y="1418"/>
                  </a:cubicBezTo>
                  <a:cubicBezTo>
                    <a:pt x="262" y="1418"/>
                    <a:pt x="334" y="1334"/>
                    <a:pt x="334" y="1251"/>
                  </a:cubicBezTo>
                  <a:lnTo>
                    <a:pt x="334" y="168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53;p20">
              <a:extLst>
                <a:ext uri="{FF2B5EF4-FFF2-40B4-BE49-F238E27FC236}">
                  <a16:creationId xmlns:a16="http://schemas.microsoft.com/office/drawing/2014/main" id="{47BB6798-014B-45BC-8B5F-7B22D5A0F1E0}"/>
                </a:ext>
              </a:extLst>
            </p:cNvPr>
            <p:cNvSpPr/>
            <p:nvPr/>
          </p:nvSpPr>
          <p:spPr>
            <a:xfrm>
              <a:off x="1444014" y="3446466"/>
              <a:ext cx="91734" cy="30589"/>
            </a:xfrm>
            <a:custGeom>
              <a:avLst/>
              <a:gdLst/>
              <a:ahLst/>
              <a:cxnLst/>
              <a:rect l="l" t="t" r="r" b="b"/>
              <a:pathLst>
                <a:path w="2882" h="961" extrusionOk="0">
                  <a:moveTo>
                    <a:pt x="1169" y="1"/>
                  </a:moveTo>
                  <a:cubicBezTo>
                    <a:pt x="820" y="1"/>
                    <a:pt x="503" y="37"/>
                    <a:pt x="298" y="68"/>
                  </a:cubicBezTo>
                  <a:cubicBezTo>
                    <a:pt x="120" y="104"/>
                    <a:pt x="1" y="247"/>
                    <a:pt x="1" y="413"/>
                  </a:cubicBezTo>
                  <a:lnTo>
                    <a:pt x="1" y="794"/>
                  </a:lnTo>
                  <a:cubicBezTo>
                    <a:pt x="1" y="890"/>
                    <a:pt x="72" y="961"/>
                    <a:pt x="167" y="961"/>
                  </a:cubicBezTo>
                  <a:cubicBezTo>
                    <a:pt x="251" y="961"/>
                    <a:pt x="322" y="890"/>
                    <a:pt x="322" y="794"/>
                  </a:cubicBezTo>
                  <a:lnTo>
                    <a:pt x="322" y="413"/>
                  </a:lnTo>
                  <a:cubicBezTo>
                    <a:pt x="322" y="413"/>
                    <a:pt x="322" y="401"/>
                    <a:pt x="346" y="401"/>
                  </a:cubicBezTo>
                  <a:cubicBezTo>
                    <a:pt x="514" y="373"/>
                    <a:pt x="820" y="331"/>
                    <a:pt x="1157" y="331"/>
                  </a:cubicBezTo>
                  <a:cubicBezTo>
                    <a:pt x="1250" y="331"/>
                    <a:pt x="1346" y="334"/>
                    <a:pt x="1441" y="342"/>
                  </a:cubicBezTo>
                  <a:cubicBezTo>
                    <a:pt x="1977" y="366"/>
                    <a:pt x="2346" y="497"/>
                    <a:pt x="2584" y="735"/>
                  </a:cubicBezTo>
                  <a:cubicBezTo>
                    <a:pt x="2614" y="765"/>
                    <a:pt x="2659" y="779"/>
                    <a:pt x="2703" y="779"/>
                  </a:cubicBezTo>
                  <a:cubicBezTo>
                    <a:pt x="2748" y="779"/>
                    <a:pt x="2793" y="765"/>
                    <a:pt x="2822" y="735"/>
                  </a:cubicBezTo>
                  <a:cubicBezTo>
                    <a:pt x="2882" y="675"/>
                    <a:pt x="2882" y="556"/>
                    <a:pt x="2822" y="497"/>
                  </a:cubicBezTo>
                  <a:cubicBezTo>
                    <a:pt x="2428" y="102"/>
                    <a:pt x="1753" y="1"/>
                    <a:pt x="1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54;p20">
              <a:extLst>
                <a:ext uri="{FF2B5EF4-FFF2-40B4-BE49-F238E27FC236}">
                  <a16:creationId xmlns:a16="http://schemas.microsoft.com/office/drawing/2014/main" id="{53CCBF04-14AC-4CF3-B517-84A9F5DD6D48}"/>
                </a:ext>
              </a:extLst>
            </p:cNvPr>
            <p:cNvSpPr/>
            <p:nvPr/>
          </p:nvSpPr>
          <p:spPr>
            <a:xfrm>
              <a:off x="1420524" y="3633944"/>
              <a:ext cx="11013" cy="33740"/>
            </a:xfrm>
            <a:custGeom>
              <a:avLst/>
              <a:gdLst/>
              <a:ahLst/>
              <a:cxnLst/>
              <a:rect l="l" t="t" r="r" b="b"/>
              <a:pathLst>
                <a:path w="346" h="1060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893"/>
                  </a:lnTo>
                  <a:cubicBezTo>
                    <a:pt x="1" y="976"/>
                    <a:pt x="84" y="1060"/>
                    <a:pt x="167" y="1060"/>
                  </a:cubicBezTo>
                  <a:cubicBezTo>
                    <a:pt x="262" y="1060"/>
                    <a:pt x="334" y="976"/>
                    <a:pt x="334" y="893"/>
                  </a:cubicBezTo>
                  <a:lnTo>
                    <a:pt x="334" y="167"/>
                  </a:lnTo>
                  <a:cubicBezTo>
                    <a:pt x="346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55;p20">
              <a:extLst>
                <a:ext uri="{FF2B5EF4-FFF2-40B4-BE49-F238E27FC236}">
                  <a16:creationId xmlns:a16="http://schemas.microsoft.com/office/drawing/2014/main" id="{E8217C2E-DE63-4143-8DF5-4D932D80FFD4}"/>
                </a:ext>
              </a:extLst>
            </p:cNvPr>
            <p:cNvSpPr/>
            <p:nvPr/>
          </p:nvSpPr>
          <p:spPr>
            <a:xfrm>
              <a:off x="1547494" y="3633944"/>
              <a:ext cx="11013" cy="33740"/>
            </a:xfrm>
            <a:custGeom>
              <a:avLst/>
              <a:gdLst/>
              <a:ahLst/>
              <a:cxnLst/>
              <a:rect l="l" t="t" r="r" b="b"/>
              <a:pathLst>
                <a:path w="346" h="1060" extrusionOk="0"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lnTo>
                    <a:pt x="0" y="893"/>
                  </a:lnTo>
                  <a:cubicBezTo>
                    <a:pt x="0" y="976"/>
                    <a:pt x="83" y="1060"/>
                    <a:pt x="167" y="1060"/>
                  </a:cubicBezTo>
                  <a:cubicBezTo>
                    <a:pt x="262" y="1060"/>
                    <a:pt x="333" y="976"/>
                    <a:pt x="333" y="893"/>
                  </a:cubicBezTo>
                  <a:lnTo>
                    <a:pt x="333" y="167"/>
                  </a:lnTo>
                  <a:cubicBezTo>
                    <a:pt x="345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449;p22">
            <a:extLst>
              <a:ext uri="{FF2B5EF4-FFF2-40B4-BE49-F238E27FC236}">
                <a16:creationId xmlns:a16="http://schemas.microsoft.com/office/drawing/2014/main" id="{B59B5E0A-76BB-4501-9EC9-434F43CED933}"/>
              </a:ext>
            </a:extLst>
          </p:cNvPr>
          <p:cNvGrpSpPr/>
          <p:nvPr/>
        </p:nvGrpSpPr>
        <p:grpSpPr>
          <a:xfrm>
            <a:off x="3316578" y="3527818"/>
            <a:ext cx="295133" cy="249014"/>
            <a:chOff x="898875" y="4399275"/>
            <a:chExt cx="483700" cy="481850"/>
          </a:xfrm>
        </p:grpSpPr>
        <p:sp>
          <p:nvSpPr>
            <p:cNvPr id="92" name="Google Shape;450;p22">
              <a:extLst>
                <a:ext uri="{FF2B5EF4-FFF2-40B4-BE49-F238E27FC236}">
                  <a16:creationId xmlns:a16="http://schemas.microsoft.com/office/drawing/2014/main" id="{9B0D08C4-4E7B-4A4A-801D-2620D36E46E9}"/>
                </a:ext>
              </a:extLst>
            </p:cNvPr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" name="Google Shape;451;p22">
              <a:extLst>
                <a:ext uri="{FF2B5EF4-FFF2-40B4-BE49-F238E27FC236}">
                  <a16:creationId xmlns:a16="http://schemas.microsoft.com/office/drawing/2014/main" id="{328DEDAB-4F42-4F24-AAEC-461A3D66932D}"/>
                </a:ext>
              </a:extLst>
            </p:cNvPr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4" name="Google Shape;452;p22">
              <a:extLst>
                <a:ext uri="{FF2B5EF4-FFF2-40B4-BE49-F238E27FC236}">
                  <a16:creationId xmlns:a16="http://schemas.microsoft.com/office/drawing/2014/main" id="{A7D15656-2F66-4757-89C0-E4CC51ECF56C}"/>
                </a:ext>
              </a:extLst>
            </p:cNvPr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" name="Google Shape;453;p22">
              <a:extLst>
                <a:ext uri="{FF2B5EF4-FFF2-40B4-BE49-F238E27FC236}">
                  <a16:creationId xmlns:a16="http://schemas.microsoft.com/office/drawing/2014/main" id="{5FC4CD61-F774-4B47-B165-F61B68FF11EF}"/>
                </a:ext>
              </a:extLst>
            </p:cNvPr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" name="Google Shape;454;p22">
              <a:extLst>
                <a:ext uri="{FF2B5EF4-FFF2-40B4-BE49-F238E27FC236}">
                  <a16:creationId xmlns:a16="http://schemas.microsoft.com/office/drawing/2014/main" id="{2830C2EA-0ACF-4D25-8DFB-677B6C058FBA}"/>
                </a:ext>
              </a:extLst>
            </p:cNvPr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7" name="Google Shape;455;p22">
              <a:extLst>
                <a:ext uri="{FF2B5EF4-FFF2-40B4-BE49-F238E27FC236}">
                  <a16:creationId xmlns:a16="http://schemas.microsoft.com/office/drawing/2014/main" id="{DA24FAFB-F67C-449A-AB8F-AB93D8F3A3BF}"/>
                </a:ext>
              </a:extLst>
            </p:cNvPr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8" name="Google Shape;456;p22">
              <a:extLst>
                <a:ext uri="{FF2B5EF4-FFF2-40B4-BE49-F238E27FC236}">
                  <a16:creationId xmlns:a16="http://schemas.microsoft.com/office/drawing/2014/main" id="{F32461AC-BA8B-4E6D-BD10-0AB33DB8D3D8}"/>
                </a:ext>
              </a:extLst>
            </p:cNvPr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9" name="Google Shape;457;p22">
              <a:extLst>
                <a:ext uri="{FF2B5EF4-FFF2-40B4-BE49-F238E27FC236}">
                  <a16:creationId xmlns:a16="http://schemas.microsoft.com/office/drawing/2014/main" id="{456FD39A-33E0-4A92-B944-975DAE7215FD}"/>
                </a:ext>
              </a:extLst>
            </p:cNvPr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oject Managem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190</Words>
  <Application>Microsoft Office PowerPoint</Application>
  <PresentationFormat>On-screen Show 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Roboto</vt:lpstr>
      <vt:lpstr>Arial</vt:lpstr>
      <vt:lpstr>Fira Sans Extra Condensed Medium</vt:lpstr>
      <vt:lpstr>Project Management Infographics by Slidesgo</vt:lpstr>
      <vt:lpstr>Virtual Buddy Apps : Chat Management for UiTM Staff Using Progressive Web Application</vt:lpstr>
      <vt:lpstr>Problem Statement</vt:lpstr>
      <vt:lpstr>Objective</vt:lpstr>
      <vt:lpstr>Project scope</vt:lpstr>
      <vt:lpstr>Project Significance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Buddy Apps for UiTM Student Using Progressive Web Application</dc:title>
  <dc:creator>EsDe4th</dc:creator>
  <cp:lastModifiedBy>WAN PUTERA NUR SYAFIQ BIN WAN JEFERI</cp:lastModifiedBy>
  <cp:revision>8</cp:revision>
  <dcterms:modified xsi:type="dcterms:W3CDTF">2021-11-12T09:13:43Z</dcterms:modified>
</cp:coreProperties>
</file>