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6" r:id="rId4"/>
    <p:sldId id="259" r:id="rId5"/>
    <p:sldId id="260" r:id="rId6"/>
    <p:sldId id="263" r:id="rId7"/>
    <p:sldId id="268" r:id="rId8"/>
    <p:sldId id="267" r:id="rId9"/>
    <p:sldId id="265" r:id="rId10"/>
    <p:sldId id="269" r:id="rId11"/>
    <p:sldId id="271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4" autoAdjust="0"/>
    <p:restoredTop sz="78121" autoAdjust="0"/>
  </p:normalViewPr>
  <p:slideViewPr>
    <p:cSldViewPr snapToGrid="0">
      <p:cViewPr varScale="1">
        <p:scale>
          <a:sx n="91" d="100"/>
          <a:sy n="91" d="100"/>
        </p:scale>
        <p:origin x="29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52F9F7-322A-4601-A173-561897794CD8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727AC1F-F3F3-4D92-9B7E-9E9EB48D673F}">
      <dgm:prSet/>
      <dgm:spPr/>
      <dgm:t>
        <a:bodyPr/>
        <a:lstStyle/>
        <a:p>
          <a:r>
            <a:rPr lang="pt-PT" noProof="1"/>
            <a:t>Por que modelar ameaças?</a:t>
          </a:r>
        </a:p>
      </dgm:t>
    </dgm:pt>
    <dgm:pt modelId="{E095780A-DCA9-49B0-8C9C-6D30F0F8B4EF}" type="parTrans" cxnId="{B32825B6-8B85-46E8-8096-AD0D439A34F6}">
      <dgm:prSet/>
      <dgm:spPr/>
      <dgm:t>
        <a:bodyPr/>
        <a:lstStyle/>
        <a:p>
          <a:endParaRPr lang="en-US"/>
        </a:p>
      </dgm:t>
    </dgm:pt>
    <dgm:pt modelId="{41FA5C9C-F2DD-4EB0-BE29-2B10B87EF0AE}" type="sibTrans" cxnId="{B32825B6-8B85-46E8-8096-AD0D439A34F6}">
      <dgm:prSet/>
      <dgm:spPr/>
      <dgm:t>
        <a:bodyPr/>
        <a:lstStyle/>
        <a:p>
          <a:endParaRPr lang="pt-PT" noProof="1"/>
        </a:p>
      </dgm:t>
    </dgm:pt>
    <dgm:pt modelId="{EFF2D232-A688-4FD1-8ACD-5965955BD4A2}">
      <dgm:prSet/>
      <dgm:spPr/>
      <dgm:t>
        <a:bodyPr/>
        <a:lstStyle/>
        <a:p>
          <a:r>
            <a:rPr lang="pt-PT" noProof="1"/>
            <a:t>Identificação de riscos antes que eles ocorram </a:t>
          </a:r>
        </a:p>
      </dgm:t>
    </dgm:pt>
    <dgm:pt modelId="{D15B4306-3DE4-4ABF-ACE7-E44DFDB42AE5}" type="parTrans" cxnId="{505C23DB-2387-4870-9865-6B675A0D916C}">
      <dgm:prSet/>
      <dgm:spPr/>
      <dgm:t>
        <a:bodyPr/>
        <a:lstStyle/>
        <a:p>
          <a:endParaRPr lang="en-US"/>
        </a:p>
      </dgm:t>
    </dgm:pt>
    <dgm:pt modelId="{354A2C1F-7575-459C-8816-9825094E6FB2}" type="sibTrans" cxnId="{505C23DB-2387-4870-9865-6B675A0D916C}">
      <dgm:prSet/>
      <dgm:spPr/>
      <dgm:t>
        <a:bodyPr/>
        <a:lstStyle/>
        <a:p>
          <a:endParaRPr lang="en-US"/>
        </a:p>
      </dgm:t>
    </dgm:pt>
    <dgm:pt modelId="{87516083-1FF9-4F60-B679-D6319C76ECD4}">
      <dgm:prSet/>
      <dgm:spPr/>
      <dgm:t>
        <a:bodyPr/>
        <a:lstStyle/>
        <a:p>
          <a:r>
            <a:rPr lang="pt-PT" noProof="1"/>
            <a:t>Métodos tradicionais incompatíveis</a:t>
          </a:r>
        </a:p>
      </dgm:t>
    </dgm:pt>
    <dgm:pt modelId="{1FE6E268-9434-4CF0-9987-A154645B7CC4}" type="parTrans" cxnId="{F295C00E-E41A-4276-91B7-4DE632F9B55D}">
      <dgm:prSet/>
      <dgm:spPr/>
      <dgm:t>
        <a:bodyPr/>
        <a:lstStyle/>
        <a:p>
          <a:endParaRPr lang="en-US"/>
        </a:p>
      </dgm:t>
    </dgm:pt>
    <dgm:pt modelId="{48CB77C9-CC09-4E35-96C4-320E65C895CE}" type="sibTrans" cxnId="{F295C00E-E41A-4276-91B7-4DE632F9B55D}">
      <dgm:prSet/>
      <dgm:spPr/>
      <dgm:t>
        <a:bodyPr/>
        <a:lstStyle/>
        <a:p>
          <a:endParaRPr lang="pt-PT" noProof="1"/>
        </a:p>
      </dgm:t>
    </dgm:pt>
    <dgm:pt modelId="{5808865A-2632-49A4-B8C6-B5EAC33F8DEE}">
      <dgm:prSet/>
      <dgm:spPr/>
      <dgm:t>
        <a:bodyPr/>
        <a:lstStyle/>
        <a:p>
          <a:r>
            <a:rPr lang="pt-PT" noProof="1"/>
            <a:t>Implican ter papéis, responsabilidades e autoridade de tomada de decisão claros dentro de uma organização</a:t>
          </a:r>
        </a:p>
      </dgm:t>
    </dgm:pt>
    <dgm:pt modelId="{2EB8A88E-63E4-4738-8B3B-9091837707CE}" type="parTrans" cxnId="{462F6363-9F82-4F58-87ED-346C9F7B291A}">
      <dgm:prSet/>
      <dgm:spPr/>
      <dgm:t>
        <a:bodyPr/>
        <a:lstStyle/>
        <a:p>
          <a:endParaRPr lang="en-US"/>
        </a:p>
      </dgm:t>
    </dgm:pt>
    <dgm:pt modelId="{4A9E012D-CFCC-4AD2-A054-377B9DBA33DB}" type="sibTrans" cxnId="{462F6363-9F82-4F58-87ED-346C9F7B291A}">
      <dgm:prSet/>
      <dgm:spPr/>
      <dgm:t>
        <a:bodyPr/>
        <a:lstStyle/>
        <a:p>
          <a:endParaRPr lang="en-US"/>
        </a:p>
      </dgm:t>
    </dgm:pt>
    <dgm:pt modelId="{2A5474D8-BF7D-49F5-B592-5D92FC44C9A9}">
      <dgm:prSet/>
      <dgm:spPr/>
      <dgm:t>
        <a:bodyPr/>
        <a:lstStyle/>
        <a:p>
          <a:r>
            <a:rPr lang="pt-PT" noProof="1"/>
            <a:t>Desafios de organizações horizontais</a:t>
          </a:r>
        </a:p>
      </dgm:t>
    </dgm:pt>
    <dgm:pt modelId="{0723E80F-509C-4402-8AA9-DF836F988EF8}" type="parTrans" cxnId="{9CF5E19E-BA0F-40B3-8CBB-C586A09DF522}">
      <dgm:prSet/>
      <dgm:spPr/>
      <dgm:t>
        <a:bodyPr/>
        <a:lstStyle/>
        <a:p>
          <a:endParaRPr lang="en-US"/>
        </a:p>
      </dgm:t>
    </dgm:pt>
    <dgm:pt modelId="{E6DAB244-FCAE-446F-B69E-0F7FAEF6858C}" type="sibTrans" cxnId="{9CF5E19E-BA0F-40B3-8CBB-C586A09DF522}">
      <dgm:prSet/>
      <dgm:spPr/>
      <dgm:t>
        <a:bodyPr/>
        <a:lstStyle/>
        <a:p>
          <a:endParaRPr lang="pt-PT" noProof="1"/>
        </a:p>
      </dgm:t>
    </dgm:pt>
    <dgm:pt modelId="{281F392A-9353-4EE7-9633-776081BB7D47}">
      <dgm:prSet/>
      <dgm:spPr/>
      <dgm:t>
        <a:bodyPr/>
        <a:lstStyle/>
        <a:p>
          <a:r>
            <a:rPr lang="pt-PT" noProof="1"/>
            <a:t>Gestão de acessos, falha de governança, cultura participativa</a:t>
          </a:r>
        </a:p>
      </dgm:t>
    </dgm:pt>
    <dgm:pt modelId="{A1B16E90-3859-4FC8-8D1E-D05C37A9F2C1}" type="parTrans" cxnId="{3F5A005F-B00B-47B6-A7E6-A590BDF20843}">
      <dgm:prSet/>
      <dgm:spPr/>
      <dgm:t>
        <a:bodyPr/>
        <a:lstStyle/>
        <a:p>
          <a:endParaRPr lang="en-US"/>
        </a:p>
      </dgm:t>
    </dgm:pt>
    <dgm:pt modelId="{38939A8D-1CA0-44C5-9EA2-1E66366C9928}" type="sibTrans" cxnId="{3F5A005F-B00B-47B6-A7E6-A590BDF20843}">
      <dgm:prSet/>
      <dgm:spPr/>
      <dgm:t>
        <a:bodyPr/>
        <a:lstStyle/>
        <a:p>
          <a:endParaRPr lang="en-US"/>
        </a:p>
      </dgm:t>
    </dgm:pt>
    <dgm:pt modelId="{9E831416-5A10-4B1A-982D-C05ED268153B}" type="pres">
      <dgm:prSet presAssocID="{D052F9F7-322A-4601-A173-561897794CD8}" presName="Name0" presStyleCnt="0">
        <dgm:presLayoutVars>
          <dgm:chMax/>
          <dgm:chPref/>
          <dgm:dir/>
          <dgm:animLvl val="lvl"/>
        </dgm:presLayoutVars>
      </dgm:prSet>
      <dgm:spPr/>
    </dgm:pt>
    <dgm:pt modelId="{2B174F2E-5643-4D8D-8D3C-CE0C327B3C45}" type="pres">
      <dgm:prSet presAssocID="{2727AC1F-F3F3-4D92-9B7E-9E9EB48D673F}" presName="composite" presStyleCnt="0"/>
      <dgm:spPr/>
    </dgm:pt>
    <dgm:pt modelId="{FF31D0B0-F003-40E3-91C2-18E908A6B0D4}" type="pres">
      <dgm:prSet presAssocID="{2727AC1F-F3F3-4D92-9B7E-9E9EB48D673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A6D52FA-F9E4-4011-91A7-E6A0A0547378}" type="pres">
      <dgm:prSet presAssocID="{2727AC1F-F3F3-4D92-9B7E-9E9EB48D673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9CC554C-F8A8-4C3F-A8B4-F4E9F9CCAA47}" type="pres">
      <dgm:prSet presAssocID="{2727AC1F-F3F3-4D92-9B7E-9E9EB48D673F}" presName="BalanceSpacing" presStyleCnt="0"/>
      <dgm:spPr/>
    </dgm:pt>
    <dgm:pt modelId="{16917CA0-70EE-4741-9356-6CE5C0054746}" type="pres">
      <dgm:prSet presAssocID="{2727AC1F-F3F3-4D92-9B7E-9E9EB48D673F}" presName="BalanceSpacing1" presStyleCnt="0"/>
      <dgm:spPr/>
    </dgm:pt>
    <dgm:pt modelId="{183B0D92-1488-486D-8324-ED9BD6CB3F15}" type="pres">
      <dgm:prSet presAssocID="{41FA5C9C-F2DD-4EB0-BE29-2B10B87EF0AE}" presName="Accent1Text" presStyleLbl="node1" presStyleIdx="1" presStyleCnt="6"/>
      <dgm:spPr/>
    </dgm:pt>
    <dgm:pt modelId="{88B92CF8-FE13-4C15-9D51-39DFF53E5224}" type="pres">
      <dgm:prSet presAssocID="{41FA5C9C-F2DD-4EB0-BE29-2B10B87EF0AE}" presName="spaceBetweenRectangles" presStyleCnt="0"/>
      <dgm:spPr/>
    </dgm:pt>
    <dgm:pt modelId="{A7585561-B044-4CE5-A288-B53A4BEEF4EE}" type="pres">
      <dgm:prSet presAssocID="{87516083-1FF9-4F60-B679-D6319C76ECD4}" presName="composite" presStyleCnt="0"/>
      <dgm:spPr/>
    </dgm:pt>
    <dgm:pt modelId="{13BF232F-54AF-411A-881E-6090DCAC0CC5}" type="pres">
      <dgm:prSet presAssocID="{87516083-1FF9-4F60-B679-D6319C76ECD4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25326DF5-91EB-4E66-A382-7E5D586B567A}" type="pres">
      <dgm:prSet presAssocID="{87516083-1FF9-4F60-B679-D6319C76ECD4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F486B3B-7B45-45FD-B1B9-8F6C812B7FD3}" type="pres">
      <dgm:prSet presAssocID="{87516083-1FF9-4F60-B679-D6319C76ECD4}" presName="BalanceSpacing" presStyleCnt="0"/>
      <dgm:spPr/>
    </dgm:pt>
    <dgm:pt modelId="{4B00A109-A1DD-4DC9-B440-C988C60A26E4}" type="pres">
      <dgm:prSet presAssocID="{87516083-1FF9-4F60-B679-D6319C76ECD4}" presName="BalanceSpacing1" presStyleCnt="0"/>
      <dgm:spPr/>
    </dgm:pt>
    <dgm:pt modelId="{E0C87582-FA24-4BF0-9D8F-8994BD4C1F43}" type="pres">
      <dgm:prSet presAssocID="{48CB77C9-CC09-4E35-96C4-320E65C895CE}" presName="Accent1Text" presStyleLbl="node1" presStyleIdx="3" presStyleCnt="6"/>
      <dgm:spPr/>
    </dgm:pt>
    <dgm:pt modelId="{C6C09122-5D33-4484-AF73-9D77EED722EB}" type="pres">
      <dgm:prSet presAssocID="{48CB77C9-CC09-4E35-96C4-320E65C895CE}" presName="spaceBetweenRectangles" presStyleCnt="0"/>
      <dgm:spPr/>
    </dgm:pt>
    <dgm:pt modelId="{972FE39E-ADDF-4570-8898-50FCADF8C57E}" type="pres">
      <dgm:prSet presAssocID="{2A5474D8-BF7D-49F5-B592-5D92FC44C9A9}" presName="composite" presStyleCnt="0"/>
      <dgm:spPr/>
    </dgm:pt>
    <dgm:pt modelId="{E7F94233-2250-4804-8A85-9DA66C85E193}" type="pres">
      <dgm:prSet presAssocID="{2A5474D8-BF7D-49F5-B592-5D92FC44C9A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C661004-16E6-4B04-92BE-3FCE519744D0}" type="pres">
      <dgm:prSet presAssocID="{2A5474D8-BF7D-49F5-B592-5D92FC44C9A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7795592-69B0-4773-BE96-4DCC5FEB35F9}" type="pres">
      <dgm:prSet presAssocID="{2A5474D8-BF7D-49F5-B592-5D92FC44C9A9}" presName="BalanceSpacing" presStyleCnt="0"/>
      <dgm:spPr/>
    </dgm:pt>
    <dgm:pt modelId="{1DFDADB4-2273-4C5A-A55F-C5EE1E50D0CF}" type="pres">
      <dgm:prSet presAssocID="{2A5474D8-BF7D-49F5-B592-5D92FC44C9A9}" presName="BalanceSpacing1" presStyleCnt="0"/>
      <dgm:spPr/>
    </dgm:pt>
    <dgm:pt modelId="{C388B359-8D63-4D38-853B-2089FC406269}" type="pres">
      <dgm:prSet presAssocID="{E6DAB244-FCAE-446F-B69E-0F7FAEF6858C}" presName="Accent1Text" presStyleLbl="node1" presStyleIdx="5" presStyleCnt="6"/>
      <dgm:spPr/>
    </dgm:pt>
  </dgm:ptLst>
  <dgm:cxnLst>
    <dgm:cxn modelId="{F295C00E-E41A-4276-91B7-4DE632F9B55D}" srcId="{D052F9F7-322A-4601-A173-561897794CD8}" destId="{87516083-1FF9-4F60-B679-D6319C76ECD4}" srcOrd="1" destOrd="0" parTransId="{1FE6E268-9434-4CF0-9987-A154645B7CC4}" sibTransId="{48CB77C9-CC09-4E35-96C4-320E65C895CE}"/>
    <dgm:cxn modelId="{6CEB0815-8D0D-4B40-8969-1E70904EC853}" type="presOf" srcId="{41FA5C9C-F2DD-4EB0-BE29-2B10B87EF0AE}" destId="{183B0D92-1488-486D-8324-ED9BD6CB3F15}" srcOrd="0" destOrd="0" presId="urn:microsoft.com/office/officeart/2008/layout/AlternatingHexagons"/>
    <dgm:cxn modelId="{B411F819-CBA7-4819-BCC5-F9A7BF88C5E8}" type="presOf" srcId="{2A5474D8-BF7D-49F5-B592-5D92FC44C9A9}" destId="{E7F94233-2250-4804-8A85-9DA66C85E193}" srcOrd="0" destOrd="0" presId="urn:microsoft.com/office/officeart/2008/layout/AlternatingHexagons"/>
    <dgm:cxn modelId="{AB01CE29-1050-4669-82D2-3057D2C88AB6}" type="presOf" srcId="{EFF2D232-A688-4FD1-8ACD-5965955BD4A2}" destId="{8A6D52FA-F9E4-4011-91A7-E6A0A0547378}" srcOrd="0" destOrd="0" presId="urn:microsoft.com/office/officeart/2008/layout/AlternatingHexagons"/>
    <dgm:cxn modelId="{38B0AC2A-C35D-44E3-B0F2-A21EA1E9BFBE}" type="presOf" srcId="{5808865A-2632-49A4-B8C6-B5EAC33F8DEE}" destId="{25326DF5-91EB-4E66-A382-7E5D586B567A}" srcOrd="0" destOrd="0" presId="urn:microsoft.com/office/officeart/2008/layout/AlternatingHexagons"/>
    <dgm:cxn modelId="{3F5A005F-B00B-47B6-A7E6-A590BDF20843}" srcId="{2A5474D8-BF7D-49F5-B592-5D92FC44C9A9}" destId="{281F392A-9353-4EE7-9633-776081BB7D47}" srcOrd="0" destOrd="0" parTransId="{A1B16E90-3859-4FC8-8D1E-D05C37A9F2C1}" sibTransId="{38939A8D-1CA0-44C5-9EA2-1E66366C9928}"/>
    <dgm:cxn modelId="{462F6363-9F82-4F58-87ED-346C9F7B291A}" srcId="{87516083-1FF9-4F60-B679-D6319C76ECD4}" destId="{5808865A-2632-49A4-B8C6-B5EAC33F8DEE}" srcOrd="0" destOrd="0" parTransId="{2EB8A88E-63E4-4738-8B3B-9091837707CE}" sibTransId="{4A9E012D-CFCC-4AD2-A054-377B9DBA33DB}"/>
    <dgm:cxn modelId="{7C02D07F-03DE-4FBB-B116-4CE487B8364C}" type="presOf" srcId="{E6DAB244-FCAE-446F-B69E-0F7FAEF6858C}" destId="{C388B359-8D63-4D38-853B-2089FC406269}" srcOrd="0" destOrd="0" presId="urn:microsoft.com/office/officeart/2008/layout/AlternatingHexagons"/>
    <dgm:cxn modelId="{9CF5E19E-BA0F-40B3-8CBB-C586A09DF522}" srcId="{D052F9F7-322A-4601-A173-561897794CD8}" destId="{2A5474D8-BF7D-49F5-B592-5D92FC44C9A9}" srcOrd="2" destOrd="0" parTransId="{0723E80F-509C-4402-8AA9-DF836F988EF8}" sibTransId="{E6DAB244-FCAE-446F-B69E-0F7FAEF6858C}"/>
    <dgm:cxn modelId="{839932A7-FD7C-4C48-A6D7-7BB68D575F1C}" type="presOf" srcId="{2727AC1F-F3F3-4D92-9B7E-9E9EB48D673F}" destId="{FF31D0B0-F003-40E3-91C2-18E908A6B0D4}" srcOrd="0" destOrd="0" presId="urn:microsoft.com/office/officeart/2008/layout/AlternatingHexagons"/>
    <dgm:cxn modelId="{B32825B6-8B85-46E8-8096-AD0D439A34F6}" srcId="{D052F9F7-322A-4601-A173-561897794CD8}" destId="{2727AC1F-F3F3-4D92-9B7E-9E9EB48D673F}" srcOrd="0" destOrd="0" parTransId="{E095780A-DCA9-49B0-8C9C-6D30F0F8B4EF}" sibTransId="{41FA5C9C-F2DD-4EB0-BE29-2B10B87EF0AE}"/>
    <dgm:cxn modelId="{A88C8CCE-0C30-40B1-B564-FE677A79467A}" type="presOf" srcId="{87516083-1FF9-4F60-B679-D6319C76ECD4}" destId="{13BF232F-54AF-411A-881E-6090DCAC0CC5}" srcOrd="0" destOrd="0" presId="urn:microsoft.com/office/officeart/2008/layout/AlternatingHexagons"/>
    <dgm:cxn modelId="{505C23DB-2387-4870-9865-6B675A0D916C}" srcId="{2727AC1F-F3F3-4D92-9B7E-9E9EB48D673F}" destId="{EFF2D232-A688-4FD1-8ACD-5965955BD4A2}" srcOrd="0" destOrd="0" parTransId="{D15B4306-3DE4-4ABF-ACE7-E44DFDB42AE5}" sibTransId="{354A2C1F-7575-459C-8816-9825094E6FB2}"/>
    <dgm:cxn modelId="{2F36FBE5-0191-43BA-B4FA-C2DC754C74E0}" type="presOf" srcId="{281F392A-9353-4EE7-9633-776081BB7D47}" destId="{1C661004-16E6-4B04-92BE-3FCE519744D0}" srcOrd="0" destOrd="0" presId="urn:microsoft.com/office/officeart/2008/layout/AlternatingHexagons"/>
    <dgm:cxn modelId="{2458B2F5-5091-47A8-BB2B-3F0E73CCC2EB}" type="presOf" srcId="{D052F9F7-322A-4601-A173-561897794CD8}" destId="{9E831416-5A10-4B1A-982D-C05ED268153B}" srcOrd="0" destOrd="0" presId="urn:microsoft.com/office/officeart/2008/layout/AlternatingHexagons"/>
    <dgm:cxn modelId="{28B501FA-C4C2-4D1E-8E24-AD7BD4B20BC3}" type="presOf" srcId="{48CB77C9-CC09-4E35-96C4-320E65C895CE}" destId="{E0C87582-FA24-4BF0-9D8F-8994BD4C1F43}" srcOrd="0" destOrd="0" presId="urn:microsoft.com/office/officeart/2008/layout/AlternatingHexagons"/>
    <dgm:cxn modelId="{2AFF5BA9-9F09-4DB1-98FD-026A0CB193D9}" type="presParOf" srcId="{9E831416-5A10-4B1A-982D-C05ED268153B}" destId="{2B174F2E-5643-4D8D-8D3C-CE0C327B3C45}" srcOrd="0" destOrd="0" presId="urn:microsoft.com/office/officeart/2008/layout/AlternatingHexagons"/>
    <dgm:cxn modelId="{654591D2-80A1-4F45-9BDB-A5771608729D}" type="presParOf" srcId="{2B174F2E-5643-4D8D-8D3C-CE0C327B3C45}" destId="{FF31D0B0-F003-40E3-91C2-18E908A6B0D4}" srcOrd="0" destOrd="0" presId="urn:microsoft.com/office/officeart/2008/layout/AlternatingHexagons"/>
    <dgm:cxn modelId="{B9517775-AAD9-4A27-AF78-918CB83663EF}" type="presParOf" srcId="{2B174F2E-5643-4D8D-8D3C-CE0C327B3C45}" destId="{8A6D52FA-F9E4-4011-91A7-E6A0A0547378}" srcOrd="1" destOrd="0" presId="urn:microsoft.com/office/officeart/2008/layout/AlternatingHexagons"/>
    <dgm:cxn modelId="{B1E62EED-404A-4639-A534-217B1B95B7DB}" type="presParOf" srcId="{2B174F2E-5643-4D8D-8D3C-CE0C327B3C45}" destId="{09CC554C-F8A8-4C3F-A8B4-F4E9F9CCAA47}" srcOrd="2" destOrd="0" presId="urn:microsoft.com/office/officeart/2008/layout/AlternatingHexagons"/>
    <dgm:cxn modelId="{7088D7A6-53B0-4ABE-8714-DEC09D0007D6}" type="presParOf" srcId="{2B174F2E-5643-4D8D-8D3C-CE0C327B3C45}" destId="{16917CA0-70EE-4741-9356-6CE5C0054746}" srcOrd="3" destOrd="0" presId="urn:microsoft.com/office/officeart/2008/layout/AlternatingHexagons"/>
    <dgm:cxn modelId="{CBE46ECB-FE40-4708-AE2D-230AD1DC0EFD}" type="presParOf" srcId="{2B174F2E-5643-4D8D-8D3C-CE0C327B3C45}" destId="{183B0D92-1488-486D-8324-ED9BD6CB3F15}" srcOrd="4" destOrd="0" presId="urn:microsoft.com/office/officeart/2008/layout/AlternatingHexagons"/>
    <dgm:cxn modelId="{4A9CD889-D963-4BEE-AC6C-6F2DA91A6D2A}" type="presParOf" srcId="{9E831416-5A10-4B1A-982D-C05ED268153B}" destId="{88B92CF8-FE13-4C15-9D51-39DFF53E5224}" srcOrd="1" destOrd="0" presId="urn:microsoft.com/office/officeart/2008/layout/AlternatingHexagons"/>
    <dgm:cxn modelId="{027FBEED-D8F0-4F1E-83F3-5DA907F23F26}" type="presParOf" srcId="{9E831416-5A10-4B1A-982D-C05ED268153B}" destId="{A7585561-B044-4CE5-A288-B53A4BEEF4EE}" srcOrd="2" destOrd="0" presId="urn:microsoft.com/office/officeart/2008/layout/AlternatingHexagons"/>
    <dgm:cxn modelId="{347220A5-024F-407F-8A09-D3DE347F559B}" type="presParOf" srcId="{A7585561-B044-4CE5-A288-B53A4BEEF4EE}" destId="{13BF232F-54AF-411A-881E-6090DCAC0CC5}" srcOrd="0" destOrd="0" presId="urn:microsoft.com/office/officeart/2008/layout/AlternatingHexagons"/>
    <dgm:cxn modelId="{15D6E809-7D7C-42A4-AC03-62EC80CE9CE5}" type="presParOf" srcId="{A7585561-B044-4CE5-A288-B53A4BEEF4EE}" destId="{25326DF5-91EB-4E66-A382-7E5D586B567A}" srcOrd="1" destOrd="0" presId="urn:microsoft.com/office/officeart/2008/layout/AlternatingHexagons"/>
    <dgm:cxn modelId="{312F9DCC-BA5F-4440-8E09-D64C9E8EE5BB}" type="presParOf" srcId="{A7585561-B044-4CE5-A288-B53A4BEEF4EE}" destId="{CF486B3B-7B45-45FD-B1B9-8F6C812B7FD3}" srcOrd="2" destOrd="0" presId="urn:microsoft.com/office/officeart/2008/layout/AlternatingHexagons"/>
    <dgm:cxn modelId="{9916D71C-984D-473F-BD37-EFBED530D786}" type="presParOf" srcId="{A7585561-B044-4CE5-A288-B53A4BEEF4EE}" destId="{4B00A109-A1DD-4DC9-B440-C988C60A26E4}" srcOrd="3" destOrd="0" presId="urn:microsoft.com/office/officeart/2008/layout/AlternatingHexagons"/>
    <dgm:cxn modelId="{270383CD-61FC-4D6D-B50D-EF851D6F33D4}" type="presParOf" srcId="{A7585561-B044-4CE5-A288-B53A4BEEF4EE}" destId="{E0C87582-FA24-4BF0-9D8F-8994BD4C1F43}" srcOrd="4" destOrd="0" presId="urn:microsoft.com/office/officeart/2008/layout/AlternatingHexagons"/>
    <dgm:cxn modelId="{75E525CF-4598-4D33-9B13-1B67F51E495F}" type="presParOf" srcId="{9E831416-5A10-4B1A-982D-C05ED268153B}" destId="{C6C09122-5D33-4484-AF73-9D77EED722EB}" srcOrd="3" destOrd="0" presId="urn:microsoft.com/office/officeart/2008/layout/AlternatingHexagons"/>
    <dgm:cxn modelId="{44D7E3FC-3EB0-4EEE-91B7-E8414DDD8FA1}" type="presParOf" srcId="{9E831416-5A10-4B1A-982D-C05ED268153B}" destId="{972FE39E-ADDF-4570-8898-50FCADF8C57E}" srcOrd="4" destOrd="0" presId="urn:microsoft.com/office/officeart/2008/layout/AlternatingHexagons"/>
    <dgm:cxn modelId="{D6C9FCFA-8181-4BC9-AC75-95A790D764A6}" type="presParOf" srcId="{972FE39E-ADDF-4570-8898-50FCADF8C57E}" destId="{E7F94233-2250-4804-8A85-9DA66C85E193}" srcOrd="0" destOrd="0" presId="urn:microsoft.com/office/officeart/2008/layout/AlternatingHexagons"/>
    <dgm:cxn modelId="{70827A2E-A4A2-44AC-8876-96DBDD6324B6}" type="presParOf" srcId="{972FE39E-ADDF-4570-8898-50FCADF8C57E}" destId="{1C661004-16E6-4B04-92BE-3FCE519744D0}" srcOrd="1" destOrd="0" presId="urn:microsoft.com/office/officeart/2008/layout/AlternatingHexagons"/>
    <dgm:cxn modelId="{819040CA-9935-4BBD-AA21-4C78AEA295CD}" type="presParOf" srcId="{972FE39E-ADDF-4570-8898-50FCADF8C57E}" destId="{A7795592-69B0-4773-BE96-4DCC5FEB35F9}" srcOrd="2" destOrd="0" presId="urn:microsoft.com/office/officeart/2008/layout/AlternatingHexagons"/>
    <dgm:cxn modelId="{B083A549-A181-407D-8216-B916CFDC7732}" type="presParOf" srcId="{972FE39E-ADDF-4570-8898-50FCADF8C57E}" destId="{1DFDADB4-2273-4C5A-A55F-C5EE1E50D0CF}" srcOrd="3" destOrd="0" presId="urn:microsoft.com/office/officeart/2008/layout/AlternatingHexagons"/>
    <dgm:cxn modelId="{995103C1-7BD7-4E5F-BC8C-07B64EFB90D6}" type="presParOf" srcId="{972FE39E-ADDF-4570-8898-50FCADF8C57E}" destId="{C388B359-8D63-4D38-853B-2089FC40626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AB0254-030C-437F-BEF8-778517C00211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55CEFA5-BBF8-4A0E-959D-2B153B644423}">
      <dgm:prSet/>
      <dgm:spPr/>
      <dgm:t>
        <a:bodyPr/>
        <a:lstStyle/>
        <a:p>
          <a:r>
            <a:rPr lang="pt-BR"/>
            <a:t>Comparação Experimental</a:t>
          </a:r>
          <a:endParaRPr lang="en-US"/>
        </a:p>
      </dgm:t>
    </dgm:pt>
    <dgm:pt modelId="{E7A97764-1122-4077-9943-E4B8B6990BC7}" type="parTrans" cxnId="{A42A586E-149D-4F4B-BB99-48F42489DCA9}">
      <dgm:prSet/>
      <dgm:spPr/>
      <dgm:t>
        <a:bodyPr/>
        <a:lstStyle/>
        <a:p>
          <a:endParaRPr lang="en-US"/>
        </a:p>
      </dgm:t>
    </dgm:pt>
    <dgm:pt modelId="{8307E824-329B-483D-8597-A505D7EA3758}" type="sibTrans" cxnId="{A42A586E-149D-4F4B-BB99-48F42489DCA9}">
      <dgm:prSet/>
      <dgm:spPr/>
      <dgm:t>
        <a:bodyPr/>
        <a:lstStyle/>
        <a:p>
          <a:endParaRPr lang="en-US"/>
        </a:p>
      </dgm:t>
    </dgm:pt>
    <dgm:pt modelId="{16331406-4A9E-42BC-8CEF-E48D984882D2}">
      <dgm:prSet/>
      <dgm:spPr/>
      <dgm:t>
        <a:bodyPr/>
        <a:lstStyle/>
        <a:p>
          <a:r>
            <a:rPr lang="pt-BR"/>
            <a:t>Aplicação do protocolo em organizações horizontais</a:t>
          </a:r>
          <a:endParaRPr lang="en-US"/>
        </a:p>
      </dgm:t>
    </dgm:pt>
    <dgm:pt modelId="{EA56D199-C0B4-4908-A405-8CB4977F650C}" type="parTrans" cxnId="{AA43C55F-447D-41FA-9986-8B64EB7797C7}">
      <dgm:prSet/>
      <dgm:spPr/>
      <dgm:t>
        <a:bodyPr/>
        <a:lstStyle/>
        <a:p>
          <a:endParaRPr lang="en-US"/>
        </a:p>
      </dgm:t>
    </dgm:pt>
    <dgm:pt modelId="{C074BE68-6550-4EEE-84A9-52E319409CAC}" type="sibTrans" cxnId="{AA43C55F-447D-41FA-9986-8B64EB7797C7}">
      <dgm:prSet/>
      <dgm:spPr/>
      <dgm:t>
        <a:bodyPr/>
        <a:lstStyle/>
        <a:p>
          <a:endParaRPr lang="en-US"/>
        </a:p>
      </dgm:t>
    </dgm:pt>
    <dgm:pt modelId="{C2783105-277B-4E1D-AF49-88DA251D4018}">
      <dgm:prSet/>
      <dgm:spPr/>
      <dgm:t>
        <a:bodyPr/>
        <a:lstStyle/>
        <a:p>
          <a:r>
            <a:rPr lang="pt-BR"/>
            <a:t>Comparação com STRIDE para medir eficácia</a:t>
          </a:r>
          <a:endParaRPr lang="en-US"/>
        </a:p>
      </dgm:t>
    </dgm:pt>
    <dgm:pt modelId="{A1929392-7826-406B-99A5-2BE96F9438CA}" type="parTrans" cxnId="{5F53F672-57F7-4F19-8ABB-F4703F042D1B}">
      <dgm:prSet/>
      <dgm:spPr/>
      <dgm:t>
        <a:bodyPr/>
        <a:lstStyle/>
        <a:p>
          <a:endParaRPr lang="en-US"/>
        </a:p>
      </dgm:t>
    </dgm:pt>
    <dgm:pt modelId="{751F264B-37D5-4EF2-96FE-36C3AD94176D}" type="sibTrans" cxnId="{5F53F672-57F7-4F19-8ABB-F4703F042D1B}">
      <dgm:prSet/>
      <dgm:spPr/>
      <dgm:t>
        <a:bodyPr/>
        <a:lstStyle/>
        <a:p>
          <a:endParaRPr lang="en-US"/>
        </a:p>
      </dgm:t>
    </dgm:pt>
    <dgm:pt modelId="{ED68E992-9A8E-4C74-81BC-9455CAAECAB0}">
      <dgm:prSet/>
      <dgm:spPr/>
      <dgm:t>
        <a:bodyPr/>
        <a:lstStyle/>
        <a:p>
          <a:r>
            <a:rPr lang="pt-BR"/>
            <a:t>Métricas de Avaliação</a:t>
          </a:r>
          <a:endParaRPr lang="en-US"/>
        </a:p>
      </dgm:t>
    </dgm:pt>
    <dgm:pt modelId="{8106244D-4F90-434C-ABA0-05C724538C0F}" type="parTrans" cxnId="{B547534C-A045-42F3-8EAA-09A79FD31D9E}">
      <dgm:prSet/>
      <dgm:spPr/>
      <dgm:t>
        <a:bodyPr/>
        <a:lstStyle/>
        <a:p>
          <a:endParaRPr lang="en-US"/>
        </a:p>
      </dgm:t>
    </dgm:pt>
    <dgm:pt modelId="{FEB0A6FE-66DC-43C0-A81B-603CE0709806}" type="sibTrans" cxnId="{B547534C-A045-42F3-8EAA-09A79FD31D9E}">
      <dgm:prSet/>
      <dgm:spPr/>
      <dgm:t>
        <a:bodyPr/>
        <a:lstStyle/>
        <a:p>
          <a:endParaRPr lang="en-US"/>
        </a:p>
      </dgm:t>
    </dgm:pt>
    <dgm:pt modelId="{5E6F946F-93DA-4269-90B2-13F3B5611687}">
      <dgm:prSet/>
      <dgm:spPr/>
      <dgm:t>
        <a:bodyPr/>
        <a:lstStyle/>
        <a:p>
          <a:r>
            <a:rPr lang="pt-BR"/>
            <a:t>Precisão: ameaças corretamente identificadas</a:t>
          </a:r>
          <a:endParaRPr lang="en-US"/>
        </a:p>
      </dgm:t>
    </dgm:pt>
    <dgm:pt modelId="{F1922E18-57EA-491F-B13C-C24375570721}" type="parTrans" cxnId="{2C586090-0B3B-4458-866E-C4FCD199A434}">
      <dgm:prSet/>
      <dgm:spPr/>
      <dgm:t>
        <a:bodyPr/>
        <a:lstStyle/>
        <a:p>
          <a:endParaRPr lang="en-US"/>
        </a:p>
      </dgm:t>
    </dgm:pt>
    <dgm:pt modelId="{A4ADAD4E-D252-4C89-80A9-F3C2CCEF5E3F}" type="sibTrans" cxnId="{2C586090-0B3B-4458-866E-C4FCD199A434}">
      <dgm:prSet/>
      <dgm:spPr/>
      <dgm:t>
        <a:bodyPr/>
        <a:lstStyle/>
        <a:p>
          <a:endParaRPr lang="en-US"/>
        </a:p>
      </dgm:t>
    </dgm:pt>
    <dgm:pt modelId="{2B57F9C7-BA47-4576-88FC-C03820EB9CDE}">
      <dgm:prSet/>
      <dgm:spPr/>
      <dgm:t>
        <a:bodyPr/>
        <a:lstStyle/>
        <a:p>
          <a:r>
            <a:rPr lang="pt-BR"/>
            <a:t>Feedback dos usuários sobre usabilidade e clareza</a:t>
          </a:r>
          <a:endParaRPr lang="en-US"/>
        </a:p>
      </dgm:t>
    </dgm:pt>
    <dgm:pt modelId="{CA7FE77B-6BDC-4EF0-93EE-B642E188C46E}" type="parTrans" cxnId="{639967B7-43C5-4414-9155-37E3478C8530}">
      <dgm:prSet/>
      <dgm:spPr/>
      <dgm:t>
        <a:bodyPr/>
        <a:lstStyle/>
        <a:p>
          <a:endParaRPr lang="en-US"/>
        </a:p>
      </dgm:t>
    </dgm:pt>
    <dgm:pt modelId="{9F7B4418-20CB-4233-9331-8D8F41C41217}" type="sibTrans" cxnId="{639967B7-43C5-4414-9155-37E3478C8530}">
      <dgm:prSet/>
      <dgm:spPr/>
      <dgm:t>
        <a:bodyPr/>
        <a:lstStyle/>
        <a:p>
          <a:endParaRPr lang="en-US"/>
        </a:p>
      </dgm:t>
    </dgm:pt>
    <dgm:pt modelId="{38299649-1CC4-4E9D-9500-BC70C562EAB8}" type="pres">
      <dgm:prSet presAssocID="{F1AB0254-030C-437F-BEF8-778517C00211}" presName="Name0" presStyleCnt="0">
        <dgm:presLayoutVars>
          <dgm:dir/>
          <dgm:animLvl val="lvl"/>
          <dgm:resizeHandles val="exact"/>
        </dgm:presLayoutVars>
      </dgm:prSet>
      <dgm:spPr/>
    </dgm:pt>
    <dgm:pt modelId="{158DD5D4-BE47-4CD2-99BB-34E16AF2BD9B}" type="pres">
      <dgm:prSet presAssocID="{355CEFA5-BBF8-4A0E-959D-2B153B644423}" presName="composite" presStyleCnt="0"/>
      <dgm:spPr/>
    </dgm:pt>
    <dgm:pt modelId="{C096DC0D-6EE7-4100-AC87-D88AB6B702B0}" type="pres">
      <dgm:prSet presAssocID="{355CEFA5-BBF8-4A0E-959D-2B153B64442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30F197C-5A2E-4547-91D3-65027D7A2D00}" type="pres">
      <dgm:prSet presAssocID="{355CEFA5-BBF8-4A0E-959D-2B153B644423}" presName="desTx" presStyleLbl="alignAccFollowNode1" presStyleIdx="0" presStyleCnt="2">
        <dgm:presLayoutVars>
          <dgm:bulletEnabled val="1"/>
        </dgm:presLayoutVars>
      </dgm:prSet>
      <dgm:spPr/>
    </dgm:pt>
    <dgm:pt modelId="{06844707-C870-45B0-9216-557A1C091CB3}" type="pres">
      <dgm:prSet presAssocID="{8307E824-329B-483D-8597-A505D7EA3758}" presName="space" presStyleCnt="0"/>
      <dgm:spPr/>
    </dgm:pt>
    <dgm:pt modelId="{00CC4E4F-A141-4C7F-A90B-DFEBAF967686}" type="pres">
      <dgm:prSet presAssocID="{ED68E992-9A8E-4C74-81BC-9455CAAECAB0}" presName="composite" presStyleCnt="0"/>
      <dgm:spPr/>
    </dgm:pt>
    <dgm:pt modelId="{61121958-020D-4BE5-9A47-DAEAD9412506}" type="pres">
      <dgm:prSet presAssocID="{ED68E992-9A8E-4C74-81BC-9455CAAECAB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A91C91-CCBF-4643-AAF7-26492932D4F4}" type="pres">
      <dgm:prSet presAssocID="{ED68E992-9A8E-4C74-81BC-9455CAAECAB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1F59B15-61DF-418B-9B12-E9CBB83D44C7}" type="presOf" srcId="{ED68E992-9A8E-4C74-81BC-9455CAAECAB0}" destId="{61121958-020D-4BE5-9A47-DAEAD9412506}" srcOrd="0" destOrd="0" presId="urn:microsoft.com/office/officeart/2005/8/layout/hList1"/>
    <dgm:cxn modelId="{C0B71020-5A4A-464F-920C-56C5E96D04E3}" type="presOf" srcId="{5E6F946F-93DA-4269-90B2-13F3B5611687}" destId="{B3A91C91-CCBF-4643-AAF7-26492932D4F4}" srcOrd="0" destOrd="0" presId="urn:microsoft.com/office/officeart/2005/8/layout/hList1"/>
    <dgm:cxn modelId="{8533E43D-1C7A-45FC-ADD5-A0825CE754B1}" type="presOf" srcId="{16331406-4A9E-42BC-8CEF-E48D984882D2}" destId="{730F197C-5A2E-4547-91D3-65027D7A2D00}" srcOrd="0" destOrd="0" presId="urn:microsoft.com/office/officeart/2005/8/layout/hList1"/>
    <dgm:cxn modelId="{AA43C55F-447D-41FA-9986-8B64EB7797C7}" srcId="{355CEFA5-BBF8-4A0E-959D-2B153B644423}" destId="{16331406-4A9E-42BC-8CEF-E48D984882D2}" srcOrd="0" destOrd="0" parTransId="{EA56D199-C0B4-4908-A405-8CB4977F650C}" sibTransId="{C074BE68-6550-4EEE-84A9-52E319409CAC}"/>
    <dgm:cxn modelId="{B547534C-A045-42F3-8EAA-09A79FD31D9E}" srcId="{F1AB0254-030C-437F-BEF8-778517C00211}" destId="{ED68E992-9A8E-4C74-81BC-9455CAAECAB0}" srcOrd="1" destOrd="0" parTransId="{8106244D-4F90-434C-ABA0-05C724538C0F}" sibTransId="{FEB0A6FE-66DC-43C0-A81B-603CE0709806}"/>
    <dgm:cxn modelId="{A42A586E-149D-4F4B-BB99-48F42489DCA9}" srcId="{F1AB0254-030C-437F-BEF8-778517C00211}" destId="{355CEFA5-BBF8-4A0E-959D-2B153B644423}" srcOrd="0" destOrd="0" parTransId="{E7A97764-1122-4077-9943-E4B8B6990BC7}" sibTransId="{8307E824-329B-483D-8597-A505D7EA3758}"/>
    <dgm:cxn modelId="{CAF34B70-2A1B-4300-AFB9-4E9CDA080BEC}" type="presOf" srcId="{F1AB0254-030C-437F-BEF8-778517C00211}" destId="{38299649-1CC4-4E9D-9500-BC70C562EAB8}" srcOrd="0" destOrd="0" presId="urn:microsoft.com/office/officeart/2005/8/layout/hList1"/>
    <dgm:cxn modelId="{FD346051-2ECF-4940-96C2-B49094238503}" type="presOf" srcId="{355CEFA5-BBF8-4A0E-959D-2B153B644423}" destId="{C096DC0D-6EE7-4100-AC87-D88AB6B702B0}" srcOrd="0" destOrd="0" presId="urn:microsoft.com/office/officeart/2005/8/layout/hList1"/>
    <dgm:cxn modelId="{5F53F672-57F7-4F19-8ABB-F4703F042D1B}" srcId="{355CEFA5-BBF8-4A0E-959D-2B153B644423}" destId="{C2783105-277B-4E1D-AF49-88DA251D4018}" srcOrd="1" destOrd="0" parTransId="{A1929392-7826-406B-99A5-2BE96F9438CA}" sibTransId="{751F264B-37D5-4EF2-96FE-36C3AD94176D}"/>
    <dgm:cxn modelId="{19886457-AB0F-46CE-A158-652D627394B8}" type="presOf" srcId="{2B57F9C7-BA47-4576-88FC-C03820EB9CDE}" destId="{B3A91C91-CCBF-4643-AAF7-26492932D4F4}" srcOrd="0" destOrd="1" presId="urn:microsoft.com/office/officeart/2005/8/layout/hList1"/>
    <dgm:cxn modelId="{2C586090-0B3B-4458-866E-C4FCD199A434}" srcId="{ED68E992-9A8E-4C74-81BC-9455CAAECAB0}" destId="{5E6F946F-93DA-4269-90B2-13F3B5611687}" srcOrd="0" destOrd="0" parTransId="{F1922E18-57EA-491F-B13C-C24375570721}" sibTransId="{A4ADAD4E-D252-4C89-80A9-F3C2CCEF5E3F}"/>
    <dgm:cxn modelId="{639967B7-43C5-4414-9155-37E3478C8530}" srcId="{ED68E992-9A8E-4C74-81BC-9455CAAECAB0}" destId="{2B57F9C7-BA47-4576-88FC-C03820EB9CDE}" srcOrd="1" destOrd="0" parTransId="{CA7FE77B-6BDC-4EF0-93EE-B642E188C46E}" sibTransId="{9F7B4418-20CB-4233-9331-8D8F41C41217}"/>
    <dgm:cxn modelId="{0E449EDE-8D65-4E6D-8F9B-791D34369890}" type="presOf" srcId="{C2783105-277B-4E1D-AF49-88DA251D4018}" destId="{730F197C-5A2E-4547-91D3-65027D7A2D00}" srcOrd="0" destOrd="1" presId="urn:microsoft.com/office/officeart/2005/8/layout/hList1"/>
    <dgm:cxn modelId="{D1C27A14-042B-45D4-8A1C-DB0BC1F3A137}" type="presParOf" srcId="{38299649-1CC4-4E9D-9500-BC70C562EAB8}" destId="{158DD5D4-BE47-4CD2-99BB-34E16AF2BD9B}" srcOrd="0" destOrd="0" presId="urn:microsoft.com/office/officeart/2005/8/layout/hList1"/>
    <dgm:cxn modelId="{DA389DB7-10B7-43F9-B865-64A6320FACAD}" type="presParOf" srcId="{158DD5D4-BE47-4CD2-99BB-34E16AF2BD9B}" destId="{C096DC0D-6EE7-4100-AC87-D88AB6B702B0}" srcOrd="0" destOrd="0" presId="urn:microsoft.com/office/officeart/2005/8/layout/hList1"/>
    <dgm:cxn modelId="{0E0333E1-ADC6-4B52-99A2-6DE7FC0D3CC2}" type="presParOf" srcId="{158DD5D4-BE47-4CD2-99BB-34E16AF2BD9B}" destId="{730F197C-5A2E-4547-91D3-65027D7A2D00}" srcOrd="1" destOrd="0" presId="urn:microsoft.com/office/officeart/2005/8/layout/hList1"/>
    <dgm:cxn modelId="{AD9D762E-8B22-46DF-85ED-867B8743D439}" type="presParOf" srcId="{38299649-1CC4-4E9D-9500-BC70C562EAB8}" destId="{06844707-C870-45B0-9216-557A1C091CB3}" srcOrd="1" destOrd="0" presId="urn:microsoft.com/office/officeart/2005/8/layout/hList1"/>
    <dgm:cxn modelId="{58DAE2A9-5FD1-44A7-AEE1-894B087807A0}" type="presParOf" srcId="{38299649-1CC4-4E9D-9500-BC70C562EAB8}" destId="{00CC4E4F-A141-4C7F-A90B-DFEBAF967686}" srcOrd="2" destOrd="0" presId="urn:microsoft.com/office/officeart/2005/8/layout/hList1"/>
    <dgm:cxn modelId="{9CC0E789-06F1-4713-AC4B-14847702AB9D}" type="presParOf" srcId="{00CC4E4F-A141-4C7F-A90B-DFEBAF967686}" destId="{61121958-020D-4BE5-9A47-DAEAD9412506}" srcOrd="0" destOrd="0" presId="urn:microsoft.com/office/officeart/2005/8/layout/hList1"/>
    <dgm:cxn modelId="{F86488A2-6051-41C5-A523-6AFB7F5E0F4A}" type="presParOf" srcId="{00CC4E4F-A141-4C7F-A90B-DFEBAF967686}" destId="{B3A91C91-CCBF-4643-AAF7-26492932D4F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3DFBE9-15EF-46BF-9E8D-5CA74B9F435C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D3CB401-411E-4B05-A013-B9618862FE60}">
      <dgm:prSet/>
      <dgm:spPr/>
      <dgm:t>
        <a:bodyPr/>
        <a:lstStyle/>
        <a:p>
          <a:r>
            <a:rPr lang="pt-PT" noProof="1"/>
            <a:t>Redução de incidentes ligados a falhas de governança</a:t>
          </a:r>
        </a:p>
      </dgm:t>
    </dgm:pt>
    <dgm:pt modelId="{A0B609DA-BAE5-4F0C-B79E-C2890DB81203}" type="parTrans" cxnId="{D6EDE4A0-DC12-4A8C-8165-00D875262741}">
      <dgm:prSet/>
      <dgm:spPr/>
      <dgm:t>
        <a:bodyPr/>
        <a:lstStyle/>
        <a:p>
          <a:endParaRPr lang="en-US"/>
        </a:p>
      </dgm:t>
    </dgm:pt>
    <dgm:pt modelId="{79B5B3C0-1DE3-4F08-9A9F-B1B75725B381}" type="sibTrans" cxnId="{D6EDE4A0-DC12-4A8C-8165-00D875262741}">
      <dgm:prSet/>
      <dgm:spPr/>
      <dgm:t>
        <a:bodyPr/>
        <a:lstStyle/>
        <a:p>
          <a:endParaRPr lang="pt-PT" noProof="1"/>
        </a:p>
      </dgm:t>
    </dgm:pt>
    <dgm:pt modelId="{0711AF15-E65A-4D9F-A6BD-EFD45DF5A42E}">
      <dgm:prSet/>
      <dgm:spPr/>
      <dgm:t>
        <a:bodyPr/>
        <a:lstStyle/>
        <a:p>
          <a:r>
            <a:rPr lang="pt-PT" noProof="1"/>
            <a:t>Maior engajamento e responsabilidade coletiva</a:t>
          </a:r>
        </a:p>
      </dgm:t>
    </dgm:pt>
    <dgm:pt modelId="{3C8EF203-CC68-485D-9C89-73B7B03CCB2B}" type="parTrans" cxnId="{97B60A99-1B56-46C3-B542-EB7C6BB79436}">
      <dgm:prSet/>
      <dgm:spPr/>
      <dgm:t>
        <a:bodyPr/>
        <a:lstStyle/>
        <a:p>
          <a:endParaRPr lang="en-US"/>
        </a:p>
      </dgm:t>
    </dgm:pt>
    <dgm:pt modelId="{1D883F88-3903-46C4-ADBC-4C110E288D20}" type="sibTrans" cxnId="{97B60A99-1B56-46C3-B542-EB7C6BB79436}">
      <dgm:prSet/>
      <dgm:spPr/>
      <dgm:t>
        <a:bodyPr/>
        <a:lstStyle/>
        <a:p>
          <a:endParaRPr lang="pt-PT" noProof="1"/>
        </a:p>
      </dgm:t>
    </dgm:pt>
    <dgm:pt modelId="{940BC946-1400-4335-B106-6A425B2AB2C4}">
      <dgm:prSet/>
      <dgm:spPr/>
      <dgm:t>
        <a:bodyPr/>
        <a:lstStyle/>
        <a:p>
          <a:r>
            <a:rPr lang="pt-PT" noProof="1"/>
            <a:t>Indicadores de sucesso: participação e tempo de resposta</a:t>
          </a:r>
        </a:p>
      </dgm:t>
    </dgm:pt>
    <dgm:pt modelId="{ADC60170-6F2A-465F-B122-9443A6AE679C}" type="parTrans" cxnId="{4EFED31C-F4FA-491D-BC49-C3E708523B64}">
      <dgm:prSet/>
      <dgm:spPr/>
      <dgm:t>
        <a:bodyPr/>
        <a:lstStyle/>
        <a:p>
          <a:endParaRPr lang="en-US"/>
        </a:p>
      </dgm:t>
    </dgm:pt>
    <dgm:pt modelId="{90D09746-DBD7-4DB9-92DA-D1CEE6140CAE}" type="sibTrans" cxnId="{4EFED31C-F4FA-491D-BC49-C3E708523B64}">
      <dgm:prSet/>
      <dgm:spPr/>
      <dgm:t>
        <a:bodyPr/>
        <a:lstStyle/>
        <a:p>
          <a:endParaRPr lang="en-US"/>
        </a:p>
      </dgm:t>
    </dgm:pt>
    <dgm:pt modelId="{871E9EB3-51F0-486C-9377-8327A510B205}" type="pres">
      <dgm:prSet presAssocID="{A53DFBE9-15EF-46BF-9E8D-5CA74B9F435C}" presName="outerComposite" presStyleCnt="0">
        <dgm:presLayoutVars>
          <dgm:chMax val="5"/>
          <dgm:dir/>
          <dgm:resizeHandles val="exact"/>
        </dgm:presLayoutVars>
      </dgm:prSet>
      <dgm:spPr/>
    </dgm:pt>
    <dgm:pt modelId="{EF2EBFD2-4655-43EC-9D6A-AD25E165E46C}" type="pres">
      <dgm:prSet presAssocID="{A53DFBE9-15EF-46BF-9E8D-5CA74B9F435C}" presName="dummyMaxCanvas" presStyleCnt="0">
        <dgm:presLayoutVars/>
      </dgm:prSet>
      <dgm:spPr/>
    </dgm:pt>
    <dgm:pt modelId="{E218E992-DDD2-42D2-8D12-834B9B4215FA}" type="pres">
      <dgm:prSet presAssocID="{A53DFBE9-15EF-46BF-9E8D-5CA74B9F435C}" presName="ThreeNodes_1" presStyleLbl="node1" presStyleIdx="0" presStyleCnt="3">
        <dgm:presLayoutVars>
          <dgm:bulletEnabled val="1"/>
        </dgm:presLayoutVars>
      </dgm:prSet>
      <dgm:spPr/>
    </dgm:pt>
    <dgm:pt modelId="{6D919CB9-AF32-4793-9E32-41ACB13D11A8}" type="pres">
      <dgm:prSet presAssocID="{A53DFBE9-15EF-46BF-9E8D-5CA74B9F435C}" presName="ThreeNodes_2" presStyleLbl="node1" presStyleIdx="1" presStyleCnt="3">
        <dgm:presLayoutVars>
          <dgm:bulletEnabled val="1"/>
        </dgm:presLayoutVars>
      </dgm:prSet>
      <dgm:spPr/>
    </dgm:pt>
    <dgm:pt modelId="{0A3A9F47-D819-46E1-BCF6-86F6A6B48B08}" type="pres">
      <dgm:prSet presAssocID="{A53DFBE9-15EF-46BF-9E8D-5CA74B9F435C}" presName="ThreeNodes_3" presStyleLbl="node1" presStyleIdx="2" presStyleCnt="3">
        <dgm:presLayoutVars>
          <dgm:bulletEnabled val="1"/>
        </dgm:presLayoutVars>
      </dgm:prSet>
      <dgm:spPr/>
    </dgm:pt>
    <dgm:pt modelId="{E11E2653-B775-4176-BF97-004F3B8D242B}" type="pres">
      <dgm:prSet presAssocID="{A53DFBE9-15EF-46BF-9E8D-5CA74B9F435C}" presName="ThreeConn_1-2" presStyleLbl="fgAccFollowNode1" presStyleIdx="0" presStyleCnt="2">
        <dgm:presLayoutVars>
          <dgm:bulletEnabled val="1"/>
        </dgm:presLayoutVars>
      </dgm:prSet>
      <dgm:spPr/>
    </dgm:pt>
    <dgm:pt modelId="{CA4DDA92-E4CD-4DB8-929C-654F0E6B5CF7}" type="pres">
      <dgm:prSet presAssocID="{A53DFBE9-15EF-46BF-9E8D-5CA74B9F435C}" presName="ThreeConn_2-3" presStyleLbl="fgAccFollowNode1" presStyleIdx="1" presStyleCnt="2">
        <dgm:presLayoutVars>
          <dgm:bulletEnabled val="1"/>
        </dgm:presLayoutVars>
      </dgm:prSet>
      <dgm:spPr/>
    </dgm:pt>
    <dgm:pt modelId="{C45AD4CA-4938-48C0-9D71-D6C96F28DE02}" type="pres">
      <dgm:prSet presAssocID="{A53DFBE9-15EF-46BF-9E8D-5CA74B9F435C}" presName="ThreeNodes_1_text" presStyleLbl="node1" presStyleIdx="2" presStyleCnt="3">
        <dgm:presLayoutVars>
          <dgm:bulletEnabled val="1"/>
        </dgm:presLayoutVars>
      </dgm:prSet>
      <dgm:spPr/>
    </dgm:pt>
    <dgm:pt modelId="{261D7019-25CA-4163-B374-BDD9C987D1B1}" type="pres">
      <dgm:prSet presAssocID="{A53DFBE9-15EF-46BF-9E8D-5CA74B9F435C}" presName="ThreeNodes_2_text" presStyleLbl="node1" presStyleIdx="2" presStyleCnt="3">
        <dgm:presLayoutVars>
          <dgm:bulletEnabled val="1"/>
        </dgm:presLayoutVars>
      </dgm:prSet>
      <dgm:spPr/>
    </dgm:pt>
    <dgm:pt modelId="{DE31EEF9-10F1-4ABA-ACF1-E5391C77C59F}" type="pres">
      <dgm:prSet presAssocID="{A53DFBE9-15EF-46BF-9E8D-5CA74B9F435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EFED31C-F4FA-491D-BC49-C3E708523B64}" srcId="{A53DFBE9-15EF-46BF-9E8D-5CA74B9F435C}" destId="{940BC946-1400-4335-B106-6A425B2AB2C4}" srcOrd="2" destOrd="0" parTransId="{ADC60170-6F2A-465F-B122-9443A6AE679C}" sibTransId="{90D09746-DBD7-4DB9-92DA-D1CEE6140CAE}"/>
    <dgm:cxn modelId="{62F9AF27-9CB0-442F-A38F-EA9A36CE3733}" type="presOf" srcId="{AD3CB401-411E-4B05-A013-B9618862FE60}" destId="{E218E992-DDD2-42D2-8D12-834B9B4215FA}" srcOrd="0" destOrd="0" presId="urn:microsoft.com/office/officeart/2005/8/layout/vProcess5"/>
    <dgm:cxn modelId="{BC490931-A23E-41DE-AC51-8028C26D7635}" type="presOf" srcId="{79B5B3C0-1DE3-4F08-9A9F-B1B75725B381}" destId="{E11E2653-B775-4176-BF97-004F3B8D242B}" srcOrd="0" destOrd="0" presId="urn:microsoft.com/office/officeart/2005/8/layout/vProcess5"/>
    <dgm:cxn modelId="{C1D5EF61-CB1B-4B6F-86FB-A12D0DF4ACE6}" type="presOf" srcId="{A53DFBE9-15EF-46BF-9E8D-5CA74B9F435C}" destId="{871E9EB3-51F0-486C-9377-8327A510B205}" srcOrd="0" destOrd="0" presId="urn:microsoft.com/office/officeart/2005/8/layout/vProcess5"/>
    <dgm:cxn modelId="{3FAA7B7D-4868-4BEC-979B-9BF5CA6A9392}" type="presOf" srcId="{1D883F88-3903-46C4-ADBC-4C110E288D20}" destId="{CA4DDA92-E4CD-4DB8-929C-654F0E6B5CF7}" srcOrd="0" destOrd="0" presId="urn:microsoft.com/office/officeart/2005/8/layout/vProcess5"/>
    <dgm:cxn modelId="{97B60A99-1B56-46C3-B542-EB7C6BB79436}" srcId="{A53DFBE9-15EF-46BF-9E8D-5CA74B9F435C}" destId="{0711AF15-E65A-4D9F-A6BD-EFD45DF5A42E}" srcOrd="1" destOrd="0" parTransId="{3C8EF203-CC68-485D-9C89-73B7B03CCB2B}" sibTransId="{1D883F88-3903-46C4-ADBC-4C110E288D20}"/>
    <dgm:cxn modelId="{D6EDE4A0-DC12-4A8C-8165-00D875262741}" srcId="{A53DFBE9-15EF-46BF-9E8D-5CA74B9F435C}" destId="{AD3CB401-411E-4B05-A013-B9618862FE60}" srcOrd="0" destOrd="0" parTransId="{A0B609DA-BAE5-4F0C-B79E-C2890DB81203}" sibTransId="{79B5B3C0-1DE3-4F08-9A9F-B1B75725B381}"/>
    <dgm:cxn modelId="{585CDDAE-8A30-40C8-A690-B989B07DDE7B}" type="presOf" srcId="{AD3CB401-411E-4B05-A013-B9618862FE60}" destId="{C45AD4CA-4938-48C0-9D71-D6C96F28DE02}" srcOrd="1" destOrd="0" presId="urn:microsoft.com/office/officeart/2005/8/layout/vProcess5"/>
    <dgm:cxn modelId="{EBE055C5-5625-4B9E-9BA2-94B92401B7B3}" type="presOf" srcId="{940BC946-1400-4335-B106-6A425B2AB2C4}" destId="{DE31EEF9-10F1-4ABA-ACF1-E5391C77C59F}" srcOrd="1" destOrd="0" presId="urn:microsoft.com/office/officeart/2005/8/layout/vProcess5"/>
    <dgm:cxn modelId="{13F2F3F4-FF41-467C-8410-335E03160AE4}" type="presOf" srcId="{0711AF15-E65A-4D9F-A6BD-EFD45DF5A42E}" destId="{261D7019-25CA-4163-B374-BDD9C987D1B1}" srcOrd="1" destOrd="0" presId="urn:microsoft.com/office/officeart/2005/8/layout/vProcess5"/>
    <dgm:cxn modelId="{C68D2CF9-4AA1-42BF-A06B-001DFEF150C0}" type="presOf" srcId="{0711AF15-E65A-4D9F-A6BD-EFD45DF5A42E}" destId="{6D919CB9-AF32-4793-9E32-41ACB13D11A8}" srcOrd="0" destOrd="0" presId="urn:microsoft.com/office/officeart/2005/8/layout/vProcess5"/>
    <dgm:cxn modelId="{9A3016FA-1BE2-4208-B326-ED59E1E4730D}" type="presOf" srcId="{940BC946-1400-4335-B106-6A425B2AB2C4}" destId="{0A3A9F47-D819-46E1-BCF6-86F6A6B48B08}" srcOrd="0" destOrd="0" presId="urn:microsoft.com/office/officeart/2005/8/layout/vProcess5"/>
    <dgm:cxn modelId="{A0CA3C5E-8A4E-4624-9DDD-0FCD68DEFE17}" type="presParOf" srcId="{871E9EB3-51F0-486C-9377-8327A510B205}" destId="{EF2EBFD2-4655-43EC-9D6A-AD25E165E46C}" srcOrd="0" destOrd="0" presId="urn:microsoft.com/office/officeart/2005/8/layout/vProcess5"/>
    <dgm:cxn modelId="{F4085E14-6A4D-4B9E-B83D-C191DF731155}" type="presParOf" srcId="{871E9EB3-51F0-486C-9377-8327A510B205}" destId="{E218E992-DDD2-42D2-8D12-834B9B4215FA}" srcOrd="1" destOrd="0" presId="urn:microsoft.com/office/officeart/2005/8/layout/vProcess5"/>
    <dgm:cxn modelId="{D10E90AE-5F2F-439E-BEC3-647C2D949223}" type="presParOf" srcId="{871E9EB3-51F0-486C-9377-8327A510B205}" destId="{6D919CB9-AF32-4793-9E32-41ACB13D11A8}" srcOrd="2" destOrd="0" presId="urn:microsoft.com/office/officeart/2005/8/layout/vProcess5"/>
    <dgm:cxn modelId="{A3733FF6-691B-4CBD-A924-71515C5396C5}" type="presParOf" srcId="{871E9EB3-51F0-486C-9377-8327A510B205}" destId="{0A3A9F47-D819-46E1-BCF6-86F6A6B48B08}" srcOrd="3" destOrd="0" presId="urn:microsoft.com/office/officeart/2005/8/layout/vProcess5"/>
    <dgm:cxn modelId="{A1D3272D-BF34-48C3-B2BC-8659E85C7129}" type="presParOf" srcId="{871E9EB3-51F0-486C-9377-8327A510B205}" destId="{E11E2653-B775-4176-BF97-004F3B8D242B}" srcOrd="4" destOrd="0" presId="urn:microsoft.com/office/officeart/2005/8/layout/vProcess5"/>
    <dgm:cxn modelId="{4FDE936F-9762-435B-A10F-312A3B39C1B4}" type="presParOf" srcId="{871E9EB3-51F0-486C-9377-8327A510B205}" destId="{CA4DDA92-E4CD-4DB8-929C-654F0E6B5CF7}" srcOrd="5" destOrd="0" presId="urn:microsoft.com/office/officeart/2005/8/layout/vProcess5"/>
    <dgm:cxn modelId="{F4B4771D-69C6-42A9-B02C-C168303C1184}" type="presParOf" srcId="{871E9EB3-51F0-486C-9377-8327A510B205}" destId="{C45AD4CA-4938-48C0-9D71-D6C96F28DE02}" srcOrd="6" destOrd="0" presId="urn:microsoft.com/office/officeart/2005/8/layout/vProcess5"/>
    <dgm:cxn modelId="{CF73C3D3-734D-44DF-AE34-0DE5F451F285}" type="presParOf" srcId="{871E9EB3-51F0-486C-9377-8327A510B205}" destId="{261D7019-25CA-4163-B374-BDD9C987D1B1}" srcOrd="7" destOrd="0" presId="urn:microsoft.com/office/officeart/2005/8/layout/vProcess5"/>
    <dgm:cxn modelId="{36FD6D38-874B-4EF7-B361-D47621E6A26C}" type="presParOf" srcId="{871E9EB3-51F0-486C-9377-8327A510B205}" destId="{DE31EEF9-10F1-4ABA-ACF1-E5391C77C5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9CFFD6-FB58-48DD-AEEC-F4D30C6841FA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A6F2D6-1049-4006-80D2-CC88BEA39F86}">
      <dgm:prSet/>
      <dgm:spPr/>
      <dgm:t>
        <a:bodyPr/>
        <a:lstStyle/>
        <a:p>
          <a:r>
            <a:rPr lang="pt-PT" noProof="1"/>
            <a:t>Cronograma: pesquisa teórica, implementação parcial, avaliação</a:t>
          </a:r>
        </a:p>
      </dgm:t>
    </dgm:pt>
    <dgm:pt modelId="{BB075A33-6C88-4256-8613-ED6F3BE97FF6}" type="parTrans" cxnId="{158499B1-600A-4A2B-9AD7-7D413E453FA4}">
      <dgm:prSet/>
      <dgm:spPr/>
      <dgm:t>
        <a:bodyPr/>
        <a:lstStyle/>
        <a:p>
          <a:endParaRPr lang="en-US"/>
        </a:p>
      </dgm:t>
    </dgm:pt>
    <dgm:pt modelId="{DA54910E-D506-4C46-A080-FA24C180E145}" type="sibTrans" cxnId="{158499B1-600A-4A2B-9AD7-7D413E453FA4}">
      <dgm:prSet/>
      <dgm:spPr/>
      <dgm:t>
        <a:bodyPr/>
        <a:lstStyle/>
        <a:p>
          <a:endParaRPr lang="en-US"/>
        </a:p>
      </dgm:t>
    </dgm:pt>
    <dgm:pt modelId="{A1ED58EE-CC96-4128-A10F-6BF578136876}">
      <dgm:prSet/>
      <dgm:spPr/>
      <dgm:t>
        <a:bodyPr/>
        <a:lstStyle/>
        <a:p>
          <a:r>
            <a:rPr lang="pt-PT" noProof="1"/>
            <a:t>Principais marcos: revisões, testes, escrita da dissertação</a:t>
          </a:r>
        </a:p>
      </dgm:t>
    </dgm:pt>
    <dgm:pt modelId="{BB4A2FBF-A8D5-4776-9415-9145CBA2B39A}" type="parTrans" cxnId="{836A2F4C-152B-40CD-ABBC-5E7331197732}">
      <dgm:prSet/>
      <dgm:spPr/>
      <dgm:t>
        <a:bodyPr/>
        <a:lstStyle/>
        <a:p>
          <a:endParaRPr lang="en-US"/>
        </a:p>
      </dgm:t>
    </dgm:pt>
    <dgm:pt modelId="{4F857CA3-F8FF-454A-AA84-FB4A431AC94F}" type="sibTrans" cxnId="{836A2F4C-152B-40CD-ABBC-5E7331197732}">
      <dgm:prSet/>
      <dgm:spPr/>
      <dgm:t>
        <a:bodyPr/>
        <a:lstStyle/>
        <a:p>
          <a:endParaRPr lang="en-US"/>
        </a:p>
      </dgm:t>
    </dgm:pt>
    <dgm:pt modelId="{40FCC1FB-42C7-4AC7-A5D4-288C8D174B32}" type="pres">
      <dgm:prSet presAssocID="{689CFFD6-FB58-48DD-AEEC-F4D30C6841F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D4ACEE6-2D2B-4C46-A9D1-C65F239139D8}" type="pres">
      <dgm:prSet presAssocID="{59A6F2D6-1049-4006-80D2-CC88BEA39F86}" presName="hierRoot1" presStyleCnt="0">
        <dgm:presLayoutVars>
          <dgm:hierBranch val="init"/>
        </dgm:presLayoutVars>
      </dgm:prSet>
      <dgm:spPr/>
    </dgm:pt>
    <dgm:pt modelId="{E39A3CFB-A0DE-484D-AA4A-6F31649D93DE}" type="pres">
      <dgm:prSet presAssocID="{59A6F2D6-1049-4006-80D2-CC88BEA39F86}" presName="rootComposite1" presStyleCnt="0"/>
      <dgm:spPr/>
    </dgm:pt>
    <dgm:pt modelId="{C486E498-322F-4C39-ACFD-764E2C0CF875}" type="pres">
      <dgm:prSet presAssocID="{59A6F2D6-1049-4006-80D2-CC88BEA39F86}" presName="rootText1" presStyleLbl="alignAcc1" presStyleIdx="0" presStyleCnt="0">
        <dgm:presLayoutVars>
          <dgm:chPref val="3"/>
        </dgm:presLayoutVars>
      </dgm:prSet>
      <dgm:spPr/>
    </dgm:pt>
    <dgm:pt modelId="{6134CAFF-93E7-42DD-9079-64D811040F11}" type="pres">
      <dgm:prSet presAssocID="{59A6F2D6-1049-4006-80D2-CC88BEA39F86}" presName="topArc1" presStyleLbl="parChTrans1D1" presStyleIdx="0" presStyleCnt="4"/>
      <dgm:spPr/>
    </dgm:pt>
    <dgm:pt modelId="{D89CDC28-AE34-4F78-9239-DB41DE428D07}" type="pres">
      <dgm:prSet presAssocID="{59A6F2D6-1049-4006-80D2-CC88BEA39F86}" presName="bottomArc1" presStyleLbl="parChTrans1D1" presStyleIdx="1" presStyleCnt="4"/>
      <dgm:spPr/>
    </dgm:pt>
    <dgm:pt modelId="{B7B23A08-5BBA-42A1-80ED-F363FD358188}" type="pres">
      <dgm:prSet presAssocID="{59A6F2D6-1049-4006-80D2-CC88BEA39F86}" presName="topConnNode1" presStyleLbl="node1" presStyleIdx="0" presStyleCnt="0"/>
      <dgm:spPr/>
    </dgm:pt>
    <dgm:pt modelId="{382B0BB8-2322-435E-AE28-C5F90BC606A3}" type="pres">
      <dgm:prSet presAssocID="{59A6F2D6-1049-4006-80D2-CC88BEA39F86}" presName="hierChild2" presStyleCnt="0"/>
      <dgm:spPr/>
    </dgm:pt>
    <dgm:pt modelId="{9E717F67-9D4A-4BBB-94E1-0D1631A0F41B}" type="pres">
      <dgm:prSet presAssocID="{59A6F2D6-1049-4006-80D2-CC88BEA39F86}" presName="hierChild3" presStyleCnt="0"/>
      <dgm:spPr/>
    </dgm:pt>
    <dgm:pt modelId="{16CEA7C1-3A52-492E-B870-35FC05F72185}" type="pres">
      <dgm:prSet presAssocID="{A1ED58EE-CC96-4128-A10F-6BF578136876}" presName="hierRoot1" presStyleCnt="0">
        <dgm:presLayoutVars>
          <dgm:hierBranch val="init"/>
        </dgm:presLayoutVars>
      </dgm:prSet>
      <dgm:spPr/>
    </dgm:pt>
    <dgm:pt modelId="{4FF9CE0D-92B4-40A1-A898-4EC69A6928CC}" type="pres">
      <dgm:prSet presAssocID="{A1ED58EE-CC96-4128-A10F-6BF578136876}" presName="rootComposite1" presStyleCnt="0"/>
      <dgm:spPr/>
    </dgm:pt>
    <dgm:pt modelId="{1E15880C-7A3D-4CEC-B803-385FF27730E2}" type="pres">
      <dgm:prSet presAssocID="{A1ED58EE-CC96-4128-A10F-6BF578136876}" presName="rootText1" presStyleLbl="alignAcc1" presStyleIdx="0" presStyleCnt="0">
        <dgm:presLayoutVars>
          <dgm:chPref val="3"/>
        </dgm:presLayoutVars>
      </dgm:prSet>
      <dgm:spPr/>
    </dgm:pt>
    <dgm:pt modelId="{9844D291-1216-41D5-B173-724CAE71592F}" type="pres">
      <dgm:prSet presAssocID="{A1ED58EE-CC96-4128-A10F-6BF578136876}" presName="topArc1" presStyleLbl="parChTrans1D1" presStyleIdx="2" presStyleCnt="4"/>
      <dgm:spPr/>
    </dgm:pt>
    <dgm:pt modelId="{D12B7949-A56D-44B3-84E6-0978BDEBAFAB}" type="pres">
      <dgm:prSet presAssocID="{A1ED58EE-CC96-4128-A10F-6BF578136876}" presName="bottomArc1" presStyleLbl="parChTrans1D1" presStyleIdx="3" presStyleCnt="4"/>
      <dgm:spPr/>
    </dgm:pt>
    <dgm:pt modelId="{0D5A814A-94A7-40FC-8D52-A761C0B93421}" type="pres">
      <dgm:prSet presAssocID="{A1ED58EE-CC96-4128-A10F-6BF578136876}" presName="topConnNode1" presStyleLbl="node1" presStyleIdx="0" presStyleCnt="0"/>
      <dgm:spPr/>
    </dgm:pt>
    <dgm:pt modelId="{3C9D22F9-A8FE-4F31-B149-57B3AFD43F77}" type="pres">
      <dgm:prSet presAssocID="{A1ED58EE-CC96-4128-A10F-6BF578136876}" presName="hierChild2" presStyleCnt="0"/>
      <dgm:spPr/>
    </dgm:pt>
    <dgm:pt modelId="{FB497AF3-E805-4EC2-8976-B5AB3290AB4F}" type="pres">
      <dgm:prSet presAssocID="{A1ED58EE-CC96-4128-A10F-6BF578136876}" presName="hierChild3" presStyleCnt="0"/>
      <dgm:spPr/>
    </dgm:pt>
  </dgm:ptLst>
  <dgm:cxnLst>
    <dgm:cxn modelId="{2820C604-CF53-4D35-90D4-B3CB998767B4}" type="presOf" srcId="{A1ED58EE-CC96-4128-A10F-6BF578136876}" destId="{1E15880C-7A3D-4CEC-B803-385FF27730E2}" srcOrd="0" destOrd="0" presId="urn:microsoft.com/office/officeart/2008/layout/HalfCircleOrganizationChart"/>
    <dgm:cxn modelId="{6CFE6C3F-8A2A-4D23-9521-8C891134BB99}" type="presOf" srcId="{A1ED58EE-CC96-4128-A10F-6BF578136876}" destId="{0D5A814A-94A7-40FC-8D52-A761C0B93421}" srcOrd="1" destOrd="0" presId="urn:microsoft.com/office/officeart/2008/layout/HalfCircleOrganizationChart"/>
    <dgm:cxn modelId="{836A2F4C-152B-40CD-ABBC-5E7331197732}" srcId="{689CFFD6-FB58-48DD-AEEC-F4D30C6841FA}" destId="{A1ED58EE-CC96-4128-A10F-6BF578136876}" srcOrd="1" destOrd="0" parTransId="{BB4A2FBF-A8D5-4776-9415-9145CBA2B39A}" sibTransId="{4F857CA3-F8FF-454A-AA84-FB4A431AC94F}"/>
    <dgm:cxn modelId="{158499B1-600A-4A2B-9AD7-7D413E453FA4}" srcId="{689CFFD6-FB58-48DD-AEEC-F4D30C6841FA}" destId="{59A6F2D6-1049-4006-80D2-CC88BEA39F86}" srcOrd="0" destOrd="0" parTransId="{BB075A33-6C88-4256-8613-ED6F3BE97FF6}" sibTransId="{DA54910E-D506-4C46-A080-FA24C180E145}"/>
    <dgm:cxn modelId="{FF3C60BB-D052-4B24-BAF8-351967BE78D2}" type="presOf" srcId="{59A6F2D6-1049-4006-80D2-CC88BEA39F86}" destId="{C486E498-322F-4C39-ACFD-764E2C0CF875}" srcOrd="0" destOrd="0" presId="urn:microsoft.com/office/officeart/2008/layout/HalfCircleOrganizationChart"/>
    <dgm:cxn modelId="{D23761CC-0337-402F-A7B8-29445DB1BD36}" type="presOf" srcId="{59A6F2D6-1049-4006-80D2-CC88BEA39F86}" destId="{B7B23A08-5BBA-42A1-80ED-F363FD358188}" srcOrd="1" destOrd="0" presId="urn:microsoft.com/office/officeart/2008/layout/HalfCircleOrganizationChart"/>
    <dgm:cxn modelId="{A74DE9E5-6268-4580-A8A0-E84D0126F40E}" type="presOf" srcId="{689CFFD6-FB58-48DD-AEEC-F4D30C6841FA}" destId="{40FCC1FB-42C7-4AC7-A5D4-288C8D174B32}" srcOrd="0" destOrd="0" presId="urn:microsoft.com/office/officeart/2008/layout/HalfCircleOrganizationChart"/>
    <dgm:cxn modelId="{057811B8-E65E-4918-BB02-6B5C74723C1D}" type="presParOf" srcId="{40FCC1FB-42C7-4AC7-A5D4-288C8D174B32}" destId="{5D4ACEE6-2D2B-4C46-A9D1-C65F239139D8}" srcOrd="0" destOrd="0" presId="urn:microsoft.com/office/officeart/2008/layout/HalfCircleOrganizationChart"/>
    <dgm:cxn modelId="{B4AC48EA-618A-41A4-8F11-EFC60396E080}" type="presParOf" srcId="{5D4ACEE6-2D2B-4C46-A9D1-C65F239139D8}" destId="{E39A3CFB-A0DE-484D-AA4A-6F31649D93DE}" srcOrd="0" destOrd="0" presId="urn:microsoft.com/office/officeart/2008/layout/HalfCircleOrganizationChart"/>
    <dgm:cxn modelId="{DB788FA7-A6E6-4A82-ADA2-039B2D81B7EE}" type="presParOf" srcId="{E39A3CFB-A0DE-484D-AA4A-6F31649D93DE}" destId="{C486E498-322F-4C39-ACFD-764E2C0CF875}" srcOrd="0" destOrd="0" presId="urn:microsoft.com/office/officeart/2008/layout/HalfCircleOrganizationChart"/>
    <dgm:cxn modelId="{03754DA3-F006-42C0-AFD9-37989631D6E6}" type="presParOf" srcId="{E39A3CFB-A0DE-484D-AA4A-6F31649D93DE}" destId="{6134CAFF-93E7-42DD-9079-64D811040F11}" srcOrd="1" destOrd="0" presId="urn:microsoft.com/office/officeart/2008/layout/HalfCircleOrganizationChart"/>
    <dgm:cxn modelId="{7124235F-DCD3-4FC6-8EEC-39427F34416E}" type="presParOf" srcId="{E39A3CFB-A0DE-484D-AA4A-6F31649D93DE}" destId="{D89CDC28-AE34-4F78-9239-DB41DE428D07}" srcOrd="2" destOrd="0" presId="urn:microsoft.com/office/officeart/2008/layout/HalfCircleOrganizationChart"/>
    <dgm:cxn modelId="{7F14AD3D-CB08-4D92-8ADD-3AFE272072C9}" type="presParOf" srcId="{E39A3CFB-A0DE-484D-AA4A-6F31649D93DE}" destId="{B7B23A08-5BBA-42A1-80ED-F363FD358188}" srcOrd="3" destOrd="0" presId="urn:microsoft.com/office/officeart/2008/layout/HalfCircleOrganizationChart"/>
    <dgm:cxn modelId="{FDEA5FF3-3C8B-4D6B-AA30-98CCE35F2D03}" type="presParOf" srcId="{5D4ACEE6-2D2B-4C46-A9D1-C65F239139D8}" destId="{382B0BB8-2322-435E-AE28-C5F90BC606A3}" srcOrd="1" destOrd="0" presId="urn:microsoft.com/office/officeart/2008/layout/HalfCircleOrganizationChart"/>
    <dgm:cxn modelId="{1D0B0106-2F39-42BD-BA21-41409E63052B}" type="presParOf" srcId="{5D4ACEE6-2D2B-4C46-A9D1-C65F239139D8}" destId="{9E717F67-9D4A-4BBB-94E1-0D1631A0F41B}" srcOrd="2" destOrd="0" presId="urn:microsoft.com/office/officeart/2008/layout/HalfCircleOrganizationChart"/>
    <dgm:cxn modelId="{B95E8156-7A89-4C0B-970F-54D7235A2191}" type="presParOf" srcId="{40FCC1FB-42C7-4AC7-A5D4-288C8D174B32}" destId="{16CEA7C1-3A52-492E-B870-35FC05F72185}" srcOrd="1" destOrd="0" presId="urn:microsoft.com/office/officeart/2008/layout/HalfCircleOrganizationChart"/>
    <dgm:cxn modelId="{05495DAA-EFA8-4E66-A519-A1B1869FA9FE}" type="presParOf" srcId="{16CEA7C1-3A52-492E-B870-35FC05F72185}" destId="{4FF9CE0D-92B4-40A1-A898-4EC69A6928CC}" srcOrd="0" destOrd="0" presId="urn:microsoft.com/office/officeart/2008/layout/HalfCircleOrganizationChart"/>
    <dgm:cxn modelId="{028830D5-63D0-45AC-AE49-606A4CEFF946}" type="presParOf" srcId="{4FF9CE0D-92B4-40A1-A898-4EC69A6928CC}" destId="{1E15880C-7A3D-4CEC-B803-385FF27730E2}" srcOrd="0" destOrd="0" presId="urn:microsoft.com/office/officeart/2008/layout/HalfCircleOrganizationChart"/>
    <dgm:cxn modelId="{DF998806-1244-4681-82A3-EE152E23E988}" type="presParOf" srcId="{4FF9CE0D-92B4-40A1-A898-4EC69A6928CC}" destId="{9844D291-1216-41D5-B173-724CAE71592F}" srcOrd="1" destOrd="0" presId="urn:microsoft.com/office/officeart/2008/layout/HalfCircleOrganizationChart"/>
    <dgm:cxn modelId="{CA42319C-86E1-4404-BC22-5EE6D7AF891D}" type="presParOf" srcId="{4FF9CE0D-92B4-40A1-A898-4EC69A6928CC}" destId="{D12B7949-A56D-44B3-84E6-0978BDEBAFAB}" srcOrd="2" destOrd="0" presId="urn:microsoft.com/office/officeart/2008/layout/HalfCircleOrganizationChart"/>
    <dgm:cxn modelId="{CE0C8D18-4CEA-4726-85EC-CAF03616E509}" type="presParOf" srcId="{4FF9CE0D-92B4-40A1-A898-4EC69A6928CC}" destId="{0D5A814A-94A7-40FC-8D52-A761C0B93421}" srcOrd="3" destOrd="0" presId="urn:microsoft.com/office/officeart/2008/layout/HalfCircleOrganizationChart"/>
    <dgm:cxn modelId="{FCDE7A50-F0EA-48D6-84F8-24BD2F86DDF2}" type="presParOf" srcId="{16CEA7C1-3A52-492E-B870-35FC05F72185}" destId="{3C9D22F9-A8FE-4F31-B149-57B3AFD43F77}" srcOrd="1" destOrd="0" presId="urn:microsoft.com/office/officeart/2008/layout/HalfCircleOrganizationChart"/>
    <dgm:cxn modelId="{6FD94DA1-F63D-4409-BDA4-2BE1DDFDFCB2}" type="presParOf" srcId="{16CEA7C1-3A52-492E-B870-35FC05F72185}" destId="{FB497AF3-E805-4EC2-8976-B5AB3290AB4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19472-9E93-4126-B897-1595AA352390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3C7A61B-DE6B-4C94-B00E-76E0E9F57683}">
      <dgm:prSet/>
      <dgm:spPr/>
      <dgm:t>
        <a:bodyPr/>
        <a:lstStyle/>
        <a:p>
          <a:r>
            <a:rPr lang="pt-PT" noProof="1"/>
            <a:t>Objetivo Geral</a:t>
          </a:r>
        </a:p>
      </dgm:t>
    </dgm:pt>
    <dgm:pt modelId="{3EBEF8F5-0494-4987-8286-84BE3D5664FC}" type="parTrans" cxnId="{56F6A50F-E142-4A0D-91DA-AC0AF3497BDC}">
      <dgm:prSet/>
      <dgm:spPr/>
      <dgm:t>
        <a:bodyPr/>
        <a:lstStyle/>
        <a:p>
          <a:endParaRPr lang="en-US"/>
        </a:p>
      </dgm:t>
    </dgm:pt>
    <dgm:pt modelId="{9CF284AF-B0AC-41BA-B418-858823D42075}" type="sibTrans" cxnId="{56F6A50F-E142-4A0D-91DA-AC0AF3497BDC}">
      <dgm:prSet/>
      <dgm:spPr/>
      <dgm:t>
        <a:bodyPr/>
        <a:lstStyle/>
        <a:p>
          <a:endParaRPr lang="en-US"/>
        </a:p>
      </dgm:t>
    </dgm:pt>
    <dgm:pt modelId="{DFF01B9A-CE9C-4C51-940F-63153C87592D}">
      <dgm:prSet/>
      <dgm:spPr/>
      <dgm:t>
        <a:bodyPr/>
        <a:lstStyle/>
        <a:p>
          <a:r>
            <a:rPr lang="pt-PT" noProof="1"/>
            <a:t>Desenvolver um protocolo de modelagem de ameaças voltado a estruturas não-hierárquicas</a:t>
          </a:r>
        </a:p>
      </dgm:t>
    </dgm:pt>
    <dgm:pt modelId="{25A5085F-50D0-4626-9D6B-80AEA4A94FDB}" type="parTrans" cxnId="{D81F647A-5A29-43B4-B868-C7B1AA3F1E4C}">
      <dgm:prSet/>
      <dgm:spPr/>
      <dgm:t>
        <a:bodyPr/>
        <a:lstStyle/>
        <a:p>
          <a:endParaRPr lang="en-US"/>
        </a:p>
      </dgm:t>
    </dgm:pt>
    <dgm:pt modelId="{47B506D8-2BAB-479A-B023-7C3EACD7B11A}" type="sibTrans" cxnId="{D81F647A-5A29-43B4-B868-C7B1AA3F1E4C}">
      <dgm:prSet/>
      <dgm:spPr/>
      <dgm:t>
        <a:bodyPr/>
        <a:lstStyle/>
        <a:p>
          <a:endParaRPr lang="en-US"/>
        </a:p>
      </dgm:t>
    </dgm:pt>
    <dgm:pt modelId="{B6D0FC4F-CCE1-4D8A-80D6-E2B753494E44}">
      <dgm:prSet/>
      <dgm:spPr/>
      <dgm:t>
        <a:bodyPr/>
        <a:lstStyle/>
        <a:p>
          <a:r>
            <a:rPr lang="pt-PT" noProof="1"/>
            <a:t>Objetivos Específicos </a:t>
          </a:r>
        </a:p>
      </dgm:t>
    </dgm:pt>
    <dgm:pt modelId="{5DEDF5DA-EC98-40A8-8601-282E1451F342}" type="parTrans" cxnId="{B854FCED-3107-4F29-958D-3CAF7416B1F6}">
      <dgm:prSet/>
      <dgm:spPr/>
      <dgm:t>
        <a:bodyPr/>
        <a:lstStyle/>
        <a:p>
          <a:endParaRPr lang="en-US"/>
        </a:p>
      </dgm:t>
    </dgm:pt>
    <dgm:pt modelId="{8399AC5C-C20D-45A5-9115-84027D730A52}" type="sibTrans" cxnId="{B854FCED-3107-4F29-958D-3CAF7416B1F6}">
      <dgm:prSet/>
      <dgm:spPr/>
      <dgm:t>
        <a:bodyPr/>
        <a:lstStyle/>
        <a:p>
          <a:endParaRPr lang="en-US"/>
        </a:p>
      </dgm:t>
    </dgm:pt>
    <dgm:pt modelId="{E0EB2FB8-EE0A-4E1E-AAAC-8B8F4A6868C8}">
      <dgm:prSet/>
      <dgm:spPr/>
      <dgm:t>
        <a:bodyPr/>
        <a:lstStyle/>
        <a:p>
          <a:r>
            <a:rPr lang="pt-PT" noProof="1"/>
            <a:t>Analisar frameworks existentes (p. ex. STRIDE e PASTA)</a:t>
          </a:r>
        </a:p>
      </dgm:t>
    </dgm:pt>
    <dgm:pt modelId="{582CFA4C-A0FB-4C4B-A466-115C483EB42A}" type="parTrans" cxnId="{A6DD4208-2628-4B53-8FE2-10168DB69E8E}">
      <dgm:prSet/>
      <dgm:spPr/>
      <dgm:t>
        <a:bodyPr/>
        <a:lstStyle/>
        <a:p>
          <a:endParaRPr lang="en-US"/>
        </a:p>
      </dgm:t>
    </dgm:pt>
    <dgm:pt modelId="{548DCCD1-BBC6-41E7-9B07-6D395A4B982D}" type="sibTrans" cxnId="{A6DD4208-2628-4B53-8FE2-10168DB69E8E}">
      <dgm:prSet/>
      <dgm:spPr/>
      <dgm:t>
        <a:bodyPr/>
        <a:lstStyle/>
        <a:p>
          <a:endParaRPr lang="en-US"/>
        </a:p>
      </dgm:t>
    </dgm:pt>
    <dgm:pt modelId="{6B304A74-5DAC-44CD-A055-1D7E5E833429}">
      <dgm:prSet/>
      <dgm:spPr/>
      <dgm:t>
        <a:bodyPr/>
        <a:lstStyle/>
        <a:p>
          <a:r>
            <a:rPr lang="pt-PT" noProof="1"/>
            <a:t>Integrar cibersegurança a governança distribuída (p. ex. COLBAC)</a:t>
          </a:r>
        </a:p>
      </dgm:t>
    </dgm:pt>
    <dgm:pt modelId="{EF082DA9-DB38-4E9F-94BD-0D73269FE983}" type="parTrans" cxnId="{8CCE1BB9-DAF1-4A9A-AA06-18154CBB3B01}">
      <dgm:prSet/>
      <dgm:spPr/>
      <dgm:t>
        <a:bodyPr/>
        <a:lstStyle/>
        <a:p>
          <a:endParaRPr lang="en-US"/>
        </a:p>
      </dgm:t>
    </dgm:pt>
    <dgm:pt modelId="{9295B4DF-015F-4E21-8945-E3852412C7B2}" type="sibTrans" cxnId="{8CCE1BB9-DAF1-4A9A-AA06-18154CBB3B01}">
      <dgm:prSet/>
      <dgm:spPr/>
      <dgm:t>
        <a:bodyPr/>
        <a:lstStyle/>
        <a:p>
          <a:endParaRPr lang="en-US"/>
        </a:p>
      </dgm:t>
    </dgm:pt>
    <dgm:pt modelId="{5BD0207E-0DE5-41FE-8161-7AB657BA4D3D}">
      <dgm:prSet/>
      <dgm:spPr/>
      <dgm:t>
        <a:bodyPr/>
        <a:lstStyle/>
        <a:p>
          <a:r>
            <a:rPr lang="pt-PT" noProof="1"/>
            <a:t>Criar diretrizes para facilitar segurança e participação coletiva</a:t>
          </a:r>
        </a:p>
      </dgm:t>
    </dgm:pt>
    <dgm:pt modelId="{1E144B6A-7207-4416-B7A6-AD5C3B3ACE7E}" type="parTrans" cxnId="{1859F9DC-1759-444A-9E65-CFB4FFFB04D9}">
      <dgm:prSet/>
      <dgm:spPr/>
      <dgm:t>
        <a:bodyPr/>
        <a:lstStyle/>
        <a:p>
          <a:endParaRPr lang="en-US"/>
        </a:p>
      </dgm:t>
    </dgm:pt>
    <dgm:pt modelId="{13125F80-1736-4324-A5DC-1380C69070C8}" type="sibTrans" cxnId="{1859F9DC-1759-444A-9E65-CFB4FFFB04D9}">
      <dgm:prSet/>
      <dgm:spPr/>
      <dgm:t>
        <a:bodyPr/>
        <a:lstStyle/>
        <a:p>
          <a:endParaRPr lang="en-US"/>
        </a:p>
      </dgm:t>
    </dgm:pt>
    <dgm:pt modelId="{38287D73-4851-4AE0-86E7-AC3295623F51}" type="pres">
      <dgm:prSet presAssocID="{4DB19472-9E93-4126-B897-1595AA352390}" presName="linear" presStyleCnt="0">
        <dgm:presLayoutVars>
          <dgm:dir/>
          <dgm:animLvl val="lvl"/>
          <dgm:resizeHandles val="exact"/>
        </dgm:presLayoutVars>
      </dgm:prSet>
      <dgm:spPr/>
    </dgm:pt>
    <dgm:pt modelId="{3C87F157-9FCE-469D-891D-97512DE3383D}" type="pres">
      <dgm:prSet presAssocID="{D3C7A61B-DE6B-4C94-B00E-76E0E9F57683}" presName="parentLin" presStyleCnt="0"/>
      <dgm:spPr/>
    </dgm:pt>
    <dgm:pt modelId="{75DB3A7E-0F7F-4907-8068-1957393F8DC7}" type="pres">
      <dgm:prSet presAssocID="{D3C7A61B-DE6B-4C94-B00E-76E0E9F57683}" presName="parentLeftMargin" presStyleLbl="node1" presStyleIdx="0" presStyleCnt="2"/>
      <dgm:spPr/>
    </dgm:pt>
    <dgm:pt modelId="{0813ED5C-7AFA-460B-9213-4A76E64E06D4}" type="pres">
      <dgm:prSet presAssocID="{D3C7A61B-DE6B-4C94-B00E-76E0E9F5768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023589-F748-4821-A6CB-8DF0A929665B}" type="pres">
      <dgm:prSet presAssocID="{D3C7A61B-DE6B-4C94-B00E-76E0E9F57683}" presName="negativeSpace" presStyleCnt="0"/>
      <dgm:spPr/>
    </dgm:pt>
    <dgm:pt modelId="{7B0CBBBF-1203-4A92-9701-B7DD36E284DC}" type="pres">
      <dgm:prSet presAssocID="{D3C7A61B-DE6B-4C94-B00E-76E0E9F57683}" presName="childText" presStyleLbl="conFgAcc1" presStyleIdx="0" presStyleCnt="2" custLinFactNeighborY="13454">
        <dgm:presLayoutVars>
          <dgm:bulletEnabled val="1"/>
        </dgm:presLayoutVars>
      </dgm:prSet>
      <dgm:spPr/>
    </dgm:pt>
    <dgm:pt modelId="{BA13767D-F8D2-4DCA-90BB-EBE2B666E5E7}" type="pres">
      <dgm:prSet presAssocID="{9CF284AF-B0AC-41BA-B418-858823D42075}" presName="spaceBetweenRectangles" presStyleCnt="0"/>
      <dgm:spPr/>
    </dgm:pt>
    <dgm:pt modelId="{9EC62BD1-64D9-4703-88B8-0FF31B12865E}" type="pres">
      <dgm:prSet presAssocID="{B6D0FC4F-CCE1-4D8A-80D6-E2B753494E44}" presName="parentLin" presStyleCnt="0"/>
      <dgm:spPr/>
    </dgm:pt>
    <dgm:pt modelId="{14E88A6E-96D5-4512-B437-7D9402EE72CD}" type="pres">
      <dgm:prSet presAssocID="{B6D0FC4F-CCE1-4D8A-80D6-E2B753494E44}" presName="parentLeftMargin" presStyleLbl="node1" presStyleIdx="0" presStyleCnt="2"/>
      <dgm:spPr/>
    </dgm:pt>
    <dgm:pt modelId="{6A22F3CF-2FFB-47BB-B312-5B9A74897308}" type="pres">
      <dgm:prSet presAssocID="{B6D0FC4F-CCE1-4D8A-80D6-E2B753494E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D25716-C5A9-407C-A098-D3CF78CE4667}" type="pres">
      <dgm:prSet presAssocID="{B6D0FC4F-CCE1-4D8A-80D6-E2B753494E44}" presName="negativeSpace" presStyleCnt="0"/>
      <dgm:spPr/>
    </dgm:pt>
    <dgm:pt modelId="{D50C7A64-468F-4F27-9DFB-9B02E8AEB3F7}" type="pres">
      <dgm:prSet presAssocID="{B6D0FC4F-CCE1-4D8A-80D6-E2B753494E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6DD4208-2628-4B53-8FE2-10168DB69E8E}" srcId="{B6D0FC4F-CCE1-4D8A-80D6-E2B753494E44}" destId="{E0EB2FB8-EE0A-4E1E-AAAC-8B8F4A6868C8}" srcOrd="0" destOrd="0" parTransId="{582CFA4C-A0FB-4C4B-A466-115C483EB42A}" sibTransId="{548DCCD1-BBC6-41E7-9B07-6D395A4B982D}"/>
    <dgm:cxn modelId="{56F6A50F-E142-4A0D-91DA-AC0AF3497BDC}" srcId="{4DB19472-9E93-4126-B897-1595AA352390}" destId="{D3C7A61B-DE6B-4C94-B00E-76E0E9F57683}" srcOrd="0" destOrd="0" parTransId="{3EBEF8F5-0494-4987-8286-84BE3D5664FC}" sibTransId="{9CF284AF-B0AC-41BA-B418-858823D42075}"/>
    <dgm:cxn modelId="{66118A1D-4C2B-4CE1-9CE2-9F645DC62C9D}" type="presOf" srcId="{E0EB2FB8-EE0A-4E1E-AAAC-8B8F4A6868C8}" destId="{D50C7A64-468F-4F27-9DFB-9B02E8AEB3F7}" srcOrd="0" destOrd="0" presId="urn:microsoft.com/office/officeart/2005/8/layout/list1"/>
    <dgm:cxn modelId="{8545BE1D-5CED-4471-8092-0A1D835D153F}" type="presOf" srcId="{4DB19472-9E93-4126-B897-1595AA352390}" destId="{38287D73-4851-4AE0-86E7-AC3295623F51}" srcOrd="0" destOrd="0" presId="urn:microsoft.com/office/officeart/2005/8/layout/list1"/>
    <dgm:cxn modelId="{3708123C-2971-4ECB-B668-54B67903DAC0}" type="presOf" srcId="{B6D0FC4F-CCE1-4D8A-80D6-E2B753494E44}" destId="{6A22F3CF-2FFB-47BB-B312-5B9A74897308}" srcOrd="1" destOrd="0" presId="urn:microsoft.com/office/officeart/2005/8/layout/list1"/>
    <dgm:cxn modelId="{2A4CA469-DE03-4552-BDC5-8429768DCD46}" type="presOf" srcId="{D3C7A61B-DE6B-4C94-B00E-76E0E9F57683}" destId="{0813ED5C-7AFA-460B-9213-4A76E64E06D4}" srcOrd="1" destOrd="0" presId="urn:microsoft.com/office/officeart/2005/8/layout/list1"/>
    <dgm:cxn modelId="{9853C676-940A-452C-AAA2-936FDC27C0B8}" type="presOf" srcId="{5BD0207E-0DE5-41FE-8161-7AB657BA4D3D}" destId="{D50C7A64-468F-4F27-9DFB-9B02E8AEB3F7}" srcOrd="0" destOrd="2" presId="urn:microsoft.com/office/officeart/2005/8/layout/list1"/>
    <dgm:cxn modelId="{D81F647A-5A29-43B4-B868-C7B1AA3F1E4C}" srcId="{D3C7A61B-DE6B-4C94-B00E-76E0E9F57683}" destId="{DFF01B9A-CE9C-4C51-940F-63153C87592D}" srcOrd="0" destOrd="0" parTransId="{25A5085F-50D0-4626-9D6B-80AEA4A94FDB}" sibTransId="{47B506D8-2BAB-479A-B023-7C3EACD7B11A}"/>
    <dgm:cxn modelId="{DDF59191-B51B-4E2C-B577-A34B8ADDC293}" type="presOf" srcId="{B6D0FC4F-CCE1-4D8A-80D6-E2B753494E44}" destId="{14E88A6E-96D5-4512-B437-7D9402EE72CD}" srcOrd="0" destOrd="0" presId="urn:microsoft.com/office/officeart/2005/8/layout/list1"/>
    <dgm:cxn modelId="{85A4E398-B3ED-429B-ACC3-F5854E69B3A0}" type="presOf" srcId="{D3C7A61B-DE6B-4C94-B00E-76E0E9F57683}" destId="{75DB3A7E-0F7F-4907-8068-1957393F8DC7}" srcOrd="0" destOrd="0" presId="urn:microsoft.com/office/officeart/2005/8/layout/list1"/>
    <dgm:cxn modelId="{5EAAADA0-1F2E-4792-B26D-DE7138B8BBC3}" type="presOf" srcId="{DFF01B9A-CE9C-4C51-940F-63153C87592D}" destId="{7B0CBBBF-1203-4A92-9701-B7DD36E284DC}" srcOrd="0" destOrd="0" presId="urn:microsoft.com/office/officeart/2005/8/layout/list1"/>
    <dgm:cxn modelId="{8CCE1BB9-DAF1-4A9A-AA06-18154CBB3B01}" srcId="{B6D0FC4F-CCE1-4D8A-80D6-E2B753494E44}" destId="{6B304A74-5DAC-44CD-A055-1D7E5E833429}" srcOrd="1" destOrd="0" parTransId="{EF082DA9-DB38-4E9F-94BD-0D73269FE983}" sibTransId="{9295B4DF-015F-4E21-8945-E3852412C7B2}"/>
    <dgm:cxn modelId="{300CCFDC-3151-4493-879E-6D26CB598FE8}" type="presOf" srcId="{6B304A74-5DAC-44CD-A055-1D7E5E833429}" destId="{D50C7A64-468F-4F27-9DFB-9B02E8AEB3F7}" srcOrd="0" destOrd="1" presId="urn:microsoft.com/office/officeart/2005/8/layout/list1"/>
    <dgm:cxn modelId="{1859F9DC-1759-444A-9E65-CFB4FFFB04D9}" srcId="{B6D0FC4F-CCE1-4D8A-80D6-E2B753494E44}" destId="{5BD0207E-0DE5-41FE-8161-7AB657BA4D3D}" srcOrd="2" destOrd="0" parTransId="{1E144B6A-7207-4416-B7A6-AD5C3B3ACE7E}" sibTransId="{13125F80-1736-4324-A5DC-1380C69070C8}"/>
    <dgm:cxn modelId="{B854FCED-3107-4F29-958D-3CAF7416B1F6}" srcId="{4DB19472-9E93-4126-B897-1595AA352390}" destId="{B6D0FC4F-CCE1-4D8A-80D6-E2B753494E44}" srcOrd="1" destOrd="0" parTransId="{5DEDF5DA-EC98-40A8-8601-282E1451F342}" sibTransId="{8399AC5C-C20D-45A5-9115-84027D730A52}"/>
    <dgm:cxn modelId="{90116DCA-98A5-4071-A703-EB6B95EC3B6C}" type="presParOf" srcId="{38287D73-4851-4AE0-86E7-AC3295623F51}" destId="{3C87F157-9FCE-469D-891D-97512DE3383D}" srcOrd="0" destOrd="0" presId="urn:microsoft.com/office/officeart/2005/8/layout/list1"/>
    <dgm:cxn modelId="{0AB85957-5AB8-46B3-946D-ED1806D10571}" type="presParOf" srcId="{3C87F157-9FCE-469D-891D-97512DE3383D}" destId="{75DB3A7E-0F7F-4907-8068-1957393F8DC7}" srcOrd="0" destOrd="0" presId="urn:microsoft.com/office/officeart/2005/8/layout/list1"/>
    <dgm:cxn modelId="{B0D43D95-6DF6-45E2-8ADB-B2EEA52DA94F}" type="presParOf" srcId="{3C87F157-9FCE-469D-891D-97512DE3383D}" destId="{0813ED5C-7AFA-460B-9213-4A76E64E06D4}" srcOrd="1" destOrd="0" presId="urn:microsoft.com/office/officeart/2005/8/layout/list1"/>
    <dgm:cxn modelId="{523E8340-D29B-4F60-B3B0-A0F0896A28CC}" type="presParOf" srcId="{38287D73-4851-4AE0-86E7-AC3295623F51}" destId="{E5023589-F748-4821-A6CB-8DF0A929665B}" srcOrd="1" destOrd="0" presId="urn:microsoft.com/office/officeart/2005/8/layout/list1"/>
    <dgm:cxn modelId="{FC3224F2-BE55-4B32-844E-0AF210D0D93D}" type="presParOf" srcId="{38287D73-4851-4AE0-86E7-AC3295623F51}" destId="{7B0CBBBF-1203-4A92-9701-B7DD36E284DC}" srcOrd="2" destOrd="0" presId="urn:microsoft.com/office/officeart/2005/8/layout/list1"/>
    <dgm:cxn modelId="{180BB6C9-CEDB-466A-A5C9-B33BBCEA940E}" type="presParOf" srcId="{38287D73-4851-4AE0-86E7-AC3295623F51}" destId="{BA13767D-F8D2-4DCA-90BB-EBE2B666E5E7}" srcOrd="3" destOrd="0" presId="urn:microsoft.com/office/officeart/2005/8/layout/list1"/>
    <dgm:cxn modelId="{430263D4-CA61-42EB-9C73-192C3F53021A}" type="presParOf" srcId="{38287D73-4851-4AE0-86E7-AC3295623F51}" destId="{9EC62BD1-64D9-4703-88B8-0FF31B12865E}" srcOrd="4" destOrd="0" presId="urn:microsoft.com/office/officeart/2005/8/layout/list1"/>
    <dgm:cxn modelId="{2C51B0A0-5211-413E-B885-E83A6EFD8691}" type="presParOf" srcId="{9EC62BD1-64D9-4703-88B8-0FF31B12865E}" destId="{14E88A6E-96D5-4512-B437-7D9402EE72CD}" srcOrd="0" destOrd="0" presId="urn:microsoft.com/office/officeart/2005/8/layout/list1"/>
    <dgm:cxn modelId="{9523798B-42C5-415B-A4E4-473A0D65FFBA}" type="presParOf" srcId="{9EC62BD1-64D9-4703-88B8-0FF31B12865E}" destId="{6A22F3CF-2FFB-47BB-B312-5B9A74897308}" srcOrd="1" destOrd="0" presId="urn:microsoft.com/office/officeart/2005/8/layout/list1"/>
    <dgm:cxn modelId="{D1422076-A3FD-4715-9581-91094FD607D8}" type="presParOf" srcId="{38287D73-4851-4AE0-86E7-AC3295623F51}" destId="{FAD25716-C5A9-407C-A098-D3CF78CE4667}" srcOrd="5" destOrd="0" presId="urn:microsoft.com/office/officeart/2005/8/layout/list1"/>
    <dgm:cxn modelId="{88765113-79C5-4D4E-93A4-36598945547C}" type="presParOf" srcId="{38287D73-4851-4AE0-86E7-AC3295623F51}" destId="{D50C7A64-468F-4F27-9DFB-9B02E8AEB3F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99D3F1-F614-4115-93FE-165F871010C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D4E7D5-376F-457D-92F6-784B5931F505}">
      <dgm:prSet/>
      <dgm:spPr/>
      <dgm:t>
        <a:bodyPr/>
        <a:lstStyle/>
        <a:p>
          <a:r>
            <a:rPr lang="pt-PT" noProof="1"/>
            <a:t>Foco em organizações horizontais (cooperativas, coletivos, e redes comunitárias)</a:t>
          </a:r>
        </a:p>
      </dgm:t>
    </dgm:pt>
    <dgm:pt modelId="{B2E45EAC-D0DC-49B2-BC40-B4954836A705}" type="parTrans" cxnId="{F478A9D5-B5E4-4247-BACB-848C3C261FA4}">
      <dgm:prSet/>
      <dgm:spPr/>
      <dgm:t>
        <a:bodyPr/>
        <a:lstStyle/>
        <a:p>
          <a:endParaRPr lang="en-US"/>
        </a:p>
      </dgm:t>
    </dgm:pt>
    <dgm:pt modelId="{31657D73-C300-4554-849C-D16267C6E0B4}" type="sibTrans" cxnId="{F478A9D5-B5E4-4247-BACB-848C3C261FA4}">
      <dgm:prSet/>
      <dgm:spPr/>
      <dgm:t>
        <a:bodyPr/>
        <a:lstStyle/>
        <a:p>
          <a:endParaRPr lang="en-US"/>
        </a:p>
      </dgm:t>
    </dgm:pt>
    <dgm:pt modelId="{9D8E10CA-5502-41EF-83A1-5B2B134EC772}">
      <dgm:prSet/>
      <dgm:spPr/>
      <dgm:t>
        <a:bodyPr/>
        <a:lstStyle/>
        <a:p>
          <a:r>
            <a:rPr lang="pt-PT" noProof="1"/>
            <a:t>Exclusão de cenários puramente hierárquicos</a:t>
          </a:r>
        </a:p>
      </dgm:t>
    </dgm:pt>
    <dgm:pt modelId="{091E66A4-F666-4AD7-AABC-6C8F0EAA6BD2}" type="parTrans" cxnId="{D8381286-9C53-4BE1-A67B-C66AE8B2D098}">
      <dgm:prSet/>
      <dgm:spPr/>
      <dgm:t>
        <a:bodyPr/>
        <a:lstStyle/>
        <a:p>
          <a:endParaRPr lang="en-US"/>
        </a:p>
      </dgm:t>
    </dgm:pt>
    <dgm:pt modelId="{222FA9F3-6EB8-4773-8FED-79BBE5B530D3}" type="sibTrans" cxnId="{D8381286-9C53-4BE1-A67B-C66AE8B2D098}">
      <dgm:prSet/>
      <dgm:spPr/>
      <dgm:t>
        <a:bodyPr/>
        <a:lstStyle/>
        <a:p>
          <a:endParaRPr lang="en-US"/>
        </a:p>
      </dgm:t>
    </dgm:pt>
    <dgm:pt modelId="{C3497A4F-F2C5-4EC1-8E12-9A667F055CE6}" type="pres">
      <dgm:prSet presAssocID="{EF99D3F1-F614-4115-93FE-165F871010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09D51C-4890-4649-AA3D-7E23F17761E9}" type="pres">
      <dgm:prSet presAssocID="{D8D4E7D5-376F-457D-92F6-784B5931F505}" presName="hierRoot1" presStyleCnt="0"/>
      <dgm:spPr/>
    </dgm:pt>
    <dgm:pt modelId="{9FD25D2C-5B34-4AA7-BC06-5CFDBFB1AFF8}" type="pres">
      <dgm:prSet presAssocID="{D8D4E7D5-376F-457D-92F6-784B5931F505}" presName="composite" presStyleCnt="0"/>
      <dgm:spPr/>
    </dgm:pt>
    <dgm:pt modelId="{273133CF-4BF2-4E31-BF86-94418B44F6CC}" type="pres">
      <dgm:prSet presAssocID="{D8D4E7D5-376F-457D-92F6-784B5931F505}" presName="background" presStyleLbl="node0" presStyleIdx="0" presStyleCnt="2"/>
      <dgm:spPr/>
    </dgm:pt>
    <dgm:pt modelId="{578484C0-184D-4F5C-AD19-C45CB5E05F9F}" type="pres">
      <dgm:prSet presAssocID="{D8D4E7D5-376F-457D-92F6-784B5931F505}" presName="text" presStyleLbl="fgAcc0" presStyleIdx="0" presStyleCnt="2">
        <dgm:presLayoutVars>
          <dgm:chPref val="3"/>
        </dgm:presLayoutVars>
      </dgm:prSet>
      <dgm:spPr/>
    </dgm:pt>
    <dgm:pt modelId="{5F4B971E-869C-4092-BFAB-94C56046595A}" type="pres">
      <dgm:prSet presAssocID="{D8D4E7D5-376F-457D-92F6-784B5931F505}" presName="hierChild2" presStyleCnt="0"/>
      <dgm:spPr/>
    </dgm:pt>
    <dgm:pt modelId="{4947CD73-E3F1-4AE2-BF34-1EF604C24DFE}" type="pres">
      <dgm:prSet presAssocID="{9D8E10CA-5502-41EF-83A1-5B2B134EC772}" presName="hierRoot1" presStyleCnt="0"/>
      <dgm:spPr/>
    </dgm:pt>
    <dgm:pt modelId="{AA2556BD-BE63-4BCB-A561-D6E20463A125}" type="pres">
      <dgm:prSet presAssocID="{9D8E10CA-5502-41EF-83A1-5B2B134EC772}" presName="composite" presStyleCnt="0"/>
      <dgm:spPr/>
    </dgm:pt>
    <dgm:pt modelId="{AB03AF81-8AEE-478A-9FC9-5A3DC99AEFD0}" type="pres">
      <dgm:prSet presAssocID="{9D8E10CA-5502-41EF-83A1-5B2B134EC772}" presName="background" presStyleLbl="node0" presStyleIdx="1" presStyleCnt="2"/>
      <dgm:spPr/>
    </dgm:pt>
    <dgm:pt modelId="{0B60D28A-AB76-4E2B-9853-97ECC6DF730E}" type="pres">
      <dgm:prSet presAssocID="{9D8E10CA-5502-41EF-83A1-5B2B134EC772}" presName="text" presStyleLbl="fgAcc0" presStyleIdx="1" presStyleCnt="2">
        <dgm:presLayoutVars>
          <dgm:chPref val="3"/>
        </dgm:presLayoutVars>
      </dgm:prSet>
      <dgm:spPr/>
    </dgm:pt>
    <dgm:pt modelId="{B2250584-468E-4736-9588-13824D511065}" type="pres">
      <dgm:prSet presAssocID="{9D8E10CA-5502-41EF-83A1-5B2B134EC772}" presName="hierChild2" presStyleCnt="0"/>
      <dgm:spPr/>
    </dgm:pt>
  </dgm:ptLst>
  <dgm:cxnLst>
    <dgm:cxn modelId="{6C8BC34B-85F1-4824-82D2-273FC585CF87}" type="presOf" srcId="{D8D4E7D5-376F-457D-92F6-784B5931F505}" destId="{578484C0-184D-4F5C-AD19-C45CB5E05F9F}" srcOrd="0" destOrd="0" presId="urn:microsoft.com/office/officeart/2005/8/layout/hierarchy1"/>
    <dgm:cxn modelId="{D8381286-9C53-4BE1-A67B-C66AE8B2D098}" srcId="{EF99D3F1-F614-4115-93FE-165F871010CA}" destId="{9D8E10CA-5502-41EF-83A1-5B2B134EC772}" srcOrd="1" destOrd="0" parTransId="{091E66A4-F666-4AD7-AABC-6C8F0EAA6BD2}" sibTransId="{222FA9F3-6EB8-4773-8FED-79BBE5B530D3}"/>
    <dgm:cxn modelId="{14FDAF8D-9234-4E5B-AD91-78CA22A4F3C3}" type="presOf" srcId="{EF99D3F1-F614-4115-93FE-165F871010CA}" destId="{C3497A4F-F2C5-4EC1-8E12-9A667F055CE6}" srcOrd="0" destOrd="0" presId="urn:microsoft.com/office/officeart/2005/8/layout/hierarchy1"/>
    <dgm:cxn modelId="{F478A9D5-B5E4-4247-BACB-848C3C261FA4}" srcId="{EF99D3F1-F614-4115-93FE-165F871010CA}" destId="{D8D4E7D5-376F-457D-92F6-784B5931F505}" srcOrd="0" destOrd="0" parTransId="{B2E45EAC-D0DC-49B2-BC40-B4954836A705}" sibTransId="{31657D73-C300-4554-849C-D16267C6E0B4}"/>
    <dgm:cxn modelId="{5FC830EC-57FA-493E-80F5-C47786DA18E3}" type="presOf" srcId="{9D8E10CA-5502-41EF-83A1-5B2B134EC772}" destId="{0B60D28A-AB76-4E2B-9853-97ECC6DF730E}" srcOrd="0" destOrd="0" presId="urn:microsoft.com/office/officeart/2005/8/layout/hierarchy1"/>
    <dgm:cxn modelId="{50D5CD98-CDE5-4801-A14C-166C9361491D}" type="presParOf" srcId="{C3497A4F-F2C5-4EC1-8E12-9A667F055CE6}" destId="{EA09D51C-4890-4649-AA3D-7E23F17761E9}" srcOrd="0" destOrd="0" presId="urn:microsoft.com/office/officeart/2005/8/layout/hierarchy1"/>
    <dgm:cxn modelId="{A06E7F93-0B9A-42D5-A269-87D0355593D3}" type="presParOf" srcId="{EA09D51C-4890-4649-AA3D-7E23F17761E9}" destId="{9FD25D2C-5B34-4AA7-BC06-5CFDBFB1AFF8}" srcOrd="0" destOrd="0" presId="urn:microsoft.com/office/officeart/2005/8/layout/hierarchy1"/>
    <dgm:cxn modelId="{79255AE2-D035-49C2-9FE1-3CD4EE71CD35}" type="presParOf" srcId="{9FD25D2C-5B34-4AA7-BC06-5CFDBFB1AFF8}" destId="{273133CF-4BF2-4E31-BF86-94418B44F6CC}" srcOrd="0" destOrd="0" presId="urn:microsoft.com/office/officeart/2005/8/layout/hierarchy1"/>
    <dgm:cxn modelId="{5D9DA64D-F49E-44D8-8FD8-6DD999A0B53F}" type="presParOf" srcId="{9FD25D2C-5B34-4AA7-BC06-5CFDBFB1AFF8}" destId="{578484C0-184D-4F5C-AD19-C45CB5E05F9F}" srcOrd="1" destOrd="0" presId="urn:microsoft.com/office/officeart/2005/8/layout/hierarchy1"/>
    <dgm:cxn modelId="{3533F5C3-8B79-464E-83D2-2D08FF869231}" type="presParOf" srcId="{EA09D51C-4890-4649-AA3D-7E23F17761E9}" destId="{5F4B971E-869C-4092-BFAB-94C56046595A}" srcOrd="1" destOrd="0" presId="urn:microsoft.com/office/officeart/2005/8/layout/hierarchy1"/>
    <dgm:cxn modelId="{37783604-0A16-4803-96FB-CB1E4E338867}" type="presParOf" srcId="{C3497A4F-F2C5-4EC1-8E12-9A667F055CE6}" destId="{4947CD73-E3F1-4AE2-BF34-1EF604C24DFE}" srcOrd="1" destOrd="0" presId="urn:microsoft.com/office/officeart/2005/8/layout/hierarchy1"/>
    <dgm:cxn modelId="{9020E54C-AB33-4225-BAA3-C055B58E565D}" type="presParOf" srcId="{4947CD73-E3F1-4AE2-BF34-1EF604C24DFE}" destId="{AA2556BD-BE63-4BCB-A561-D6E20463A125}" srcOrd="0" destOrd="0" presId="urn:microsoft.com/office/officeart/2005/8/layout/hierarchy1"/>
    <dgm:cxn modelId="{AC86AC3F-046B-4CC5-AB83-0867ECC28518}" type="presParOf" srcId="{AA2556BD-BE63-4BCB-A561-D6E20463A125}" destId="{AB03AF81-8AEE-478A-9FC9-5A3DC99AEFD0}" srcOrd="0" destOrd="0" presId="urn:microsoft.com/office/officeart/2005/8/layout/hierarchy1"/>
    <dgm:cxn modelId="{5F8A6FAD-48EC-4334-83B6-00AC61438F58}" type="presParOf" srcId="{AA2556BD-BE63-4BCB-A561-D6E20463A125}" destId="{0B60D28A-AB76-4E2B-9853-97ECC6DF730E}" srcOrd="1" destOrd="0" presId="urn:microsoft.com/office/officeart/2005/8/layout/hierarchy1"/>
    <dgm:cxn modelId="{1C8CA225-9BE7-4020-97DD-86BB99A5110A}" type="presParOf" srcId="{4947CD73-E3F1-4AE2-BF34-1EF604C24DFE}" destId="{B2250584-468E-4736-9588-13824D5110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40C5D-5B53-4650-9E90-B7232713A38C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5C35F8-4FDE-4650-90F6-C363C0D74665}">
      <dgm:prSet/>
      <dgm:spPr/>
      <dgm:t>
        <a:bodyPr/>
        <a:lstStyle/>
        <a:p>
          <a:r>
            <a:rPr lang="pt-PT" dirty="0"/>
            <a:t>Modelagem de Ameaças</a:t>
          </a:r>
          <a:endParaRPr lang="en-US" dirty="0"/>
        </a:p>
      </dgm:t>
    </dgm:pt>
    <dgm:pt modelId="{573BEB45-16C8-4022-912B-17E8D111B8E0}" type="parTrans" cxnId="{3B1E08F2-D699-4C4D-A98B-50669E00DF33}">
      <dgm:prSet/>
      <dgm:spPr/>
      <dgm:t>
        <a:bodyPr/>
        <a:lstStyle/>
        <a:p>
          <a:endParaRPr lang="en-US"/>
        </a:p>
      </dgm:t>
    </dgm:pt>
    <dgm:pt modelId="{5BF82CC5-6E80-49EF-BBCF-EA2A050BDE03}" type="sibTrans" cxnId="{3B1E08F2-D699-4C4D-A98B-50669E00DF33}">
      <dgm:prSet/>
      <dgm:spPr/>
      <dgm:t>
        <a:bodyPr/>
        <a:lstStyle/>
        <a:p>
          <a:endParaRPr lang="en-US"/>
        </a:p>
      </dgm:t>
    </dgm:pt>
    <dgm:pt modelId="{1169A0BE-1ED0-4BED-855A-B57B3D6E2BA9}">
      <dgm:prSet/>
      <dgm:spPr/>
      <dgm:t>
        <a:bodyPr/>
        <a:lstStyle/>
        <a:p>
          <a:r>
            <a:rPr lang="pt-PT"/>
            <a:t>Identifica ativos valiosos e vetores de ataque</a:t>
          </a:r>
          <a:endParaRPr lang="en-US"/>
        </a:p>
      </dgm:t>
    </dgm:pt>
    <dgm:pt modelId="{74B80F45-C145-451F-AD21-EE74315E112F}" type="parTrans" cxnId="{E3AF2C60-7082-4BEC-9BB1-B260987D67A1}">
      <dgm:prSet/>
      <dgm:spPr/>
      <dgm:t>
        <a:bodyPr/>
        <a:lstStyle/>
        <a:p>
          <a:endParaRPr lang="en-US"/>
        </a:p>
      </dgm:t>
    </dgm:pt>
    <dgm:pt modelId="{6391D054-8602-4217-BFAD-AA37DB2FD0C4}" type="sibTrans" cxnId="{E3AF2C60-7082-4BEC-9BB1-B260987D67A1}">
      <dgm:prSet/>
      <dgm:spPr/>
      <dgm:t>
        <a:bodyPr/>
        <a:lstStyle/>
        <a:p>
          <a:endParaRPr lang="en-US"/>
        </a:p>
      </dgm:t>
    </dgm:pt>
    <dgm:pt modelId="{EE600A0A-9721-4351-8250-10C2ED35A2FF}">
      <dgm:prSet/>
      <dgm:spPr/>
      <dgm:t>
        <a:bodyPr/>
        <a:lstStyle/>
        <a:p>
          <a:r>
            <a:rPr lang="pt-PT"/>
            <a:t>Envolve fatores técnicos, sociais e culturais</a:t>
          </a:r>
          <a:endParaRPr lang="en-US"/>
        </a:p>
      </dgm:t>
    </dgm:pt>
    <dgm:pt modelId="{D8E33800-DE53-442B-84A3-3293833C4095}" type="parTrans" cxnId="{560F4C4F-22C7-4E4A-B4AC-C69B5E487493}">
      <dgm:prSet/>
      <dgm:spPr/>
      <dgm:t>
        <a:bodyPr/>
        <a:lstStyle/>
        <a:p>
          <a:endParaRPr lang="en-US"/>
        </a:p>
      </dgm:t>
    </dgm:pt>
    <dgm:pt modelId="{CC5DA8F3-6F05-4920-99CB-95D7D994B56E}" type="sibTrans" cxnId="{560F4C4F-22C7-4E4A-B4AC-C69B5E487493}">
      <dgm:prSet/>
      <dgm:spPr/>
      <dgm:t>
        <a:bodyPr/>
        <a:lstStyle/>
        <a:p>
          <a:endParaRPr lang="en-US"/>
        </a:p>
      </dgm:t>
    </dgm:pt>
    <dgm:pt modelId="{A678CC55-5406-4931-BCE8-46DB584310B9}">
      <dgm:prSet/>
      <dgm:spPr/>
      <dgm:t>
        <a:bodyPr/>
        <a:lstStyle/>
        <a:p>
          <a:r>
            <a:rPr lang="pt-PT"/>
            <a:t>Metodologias </a:t>
          </a:r>
          <a:endParaRPr lang="en-US"/>
        </a:p>
      </dgm:t>
    </dgm:pt>
    <dgm:pt modelId="{13C6A572-4AE8-4FDF-A25C-888E2C989279}" type="parTrans" cxnId="{FA6E8810-9F1F-4553-8EBC-68416F5A62F6}">
      <dgm:prSet/>
      <dgm:spPr/>
      <dgm:t>
        <a:bodyPr/>
        <a:lstStyle/>
        <a:p>
          <a:endParaRPr lang="en-US"/>
        </a:p>
      </dgm:t>
    </dgm:pt>
    <dgm:pt modelId="{5F2CF8F8-36D0-4094-A99F-F38BA7C40CE3}" type="sibTrans" cxnId="{FA6E8810-9F1F-4553-8EBC-68416F5A62F6}">
      <dgm:prSet/>
      <dgm:spPr/>
      <dgm:t>
        <a:bodyPr/>
        <a:lstStyle/>
        <a:p>
          <a:endParaRPr lang="en-US"/>
        </a:p>
      </dgm:t>
    </dgm:pt>
    <dgm:pt modelId="{6DB7D0F6-7309-4D8D-987A-E6E1C5AC693E}">
      <dgm:prSet/>
      <dgm:spPr/>
      <dgm:t>
        <a:bodyPr/>
        <a:lstStyle/>
        <a:p>
          <a:r>
            <a:rPr lang="pt-PT"/>
            <a:t>STRIDE</a:t>
          </a:r>
          <a:endParaRPr lang="en-US"/>
        </a:p>
      </dgm:t>
    </dgm:pt>
    <dgm:pt modelId="{23FC1D0E-C210-4867-BFD7-3A1C00CDEFBE}" type="parTrans" cxnId="{365590A6-6FD5-4CB6-96D8-6158F254AC75}">
      <dgm:prSet/>
      <dgm:spPr/>
      <dgm:t>
        <a:bodyPr/>
        <a:lstStyle/>
        <a:p>
          <a:endParaRPr lang="en-US"/>
        </a:p>
      </dgm:t>
    </dgm:pt>
    <dgm:pt modelId="{A82ABA61-9639-4635-91BF-0E7A510E25A9}" type="sibTrans" cxnId="{365590A6-6FD5-4CB6-96D8-6158F254AC75}">
      <dgm:prSet/>
      <dgm:spPr/>
      <dgm:t>
        <a:bodyPr/>
        <a:lstStyle/>
        <a:p>
          <a:endParaRPr lang="en-US"/>
        </a:p>
      </dgm:t>
    </dgm:pt>
    <dgm:pt modelId="{B1001424-04C3-450C-9C87-B8742A87CD9E}">
      <dgm:prSet/>
      <dgm:spPr/>
      <dgm:t>
        <a:bodyPr/>
        <a:lstStyle/>
        <a:p>
          <a:r>
            <a:rPr lang="pt-PT"/>
            <a:t>Árvores de Ataque</a:t>
          </a:r>
          <a:endParaRPr lang="en-US"/>
        </a:p>
      </dgm:t>
    </dgm:pt>
    <dgm:pt modelId="{B3296E21-0F2F-4929-B1B5-239C052A75A7}" type="parTrans" cxnId="{636C45BE-7716-4A0A-82A2-A016FCA9AD30}">
      <dgm:prSet/>
      <dgm:spPr/>
      <dgm:t>
        <a:bodyPr/>
        <a:lstStyle/>
        <a:p>
          <a:endParaRPr lang="en-US"/>
        </a:p>
      </dgm:t>
    </dgm:pt>
    <dgm:pt modelId="{5BC91B87-397B-47AB-B0F3-94DCB56B9BE3}" type="sibTrans" cxnId="{636C45BE-7716-4A0A-82A2-A016FCA9AD30}">
      <dgm:prSet/>
      <dgm:spPr/>
      <dgm:t>
        <a:bodyPr/>
        <a:lstStyle/>
        <a:p>
          <a:endParaRPr lang="en-US"/>
        </a:p>
      </dgm:t>
    </dgm:pt>
    <dgm:pt modelId="{B27A6A1D-6986-43B6-877A-25DE2A725615}">
      <dgm:prSet/>
      <dgm:spPr/>
      <dgm:t>
        <a:bodyPr/>
        <a:lstStyle/>
        <a:p>
          <a:r>
            <a:rPr lang="en-US"/>
            <a:t>PASTA</a:t>
          </a:r>
        </a:p>
      </dgm:t>
    </dgm:pt>
    <dgm:pt modelId="{DED84195-7A56-43C6-8DC4-923F1B7ECFD2}" type="parTrans" cxnId="{3D663FAF-EAFA-4055-B154-792F52CC0250}">
      <dgm:prSet/>
      <dgm:spPr/>
      <dgm:t>
        <a:bodyPr/>
        <a:lstStyle/>
        <a:p>
          <a:endParaRPr lang="en-US"/>
        </a:p>
      </dgm:t>
    </dgm:pt>
    <dgm:pt modelId="{862ADFCE-213B-4E07-9304-7ACBD5685C40}" type="sibTrans" cxnId="{3D663FAF-EAFA-4055-B154-792F52CC0250}">
      <dgm:prSet/>
      <dgm:spPr/>
      <dgm:t>
        <a:bodyPr/>
        <a:lstStyle/>
        <a:p>
          <a:endParaRPr lang="en-US"/>
        </a:p>
      </dgm:t>
    </dgm:pt>
    <dgm:pt modelId="{B7F2859C-0A26-493B-B2B6-0FEFCC2B8B2E}">
      <dgm:prSet/>
      <dgm:spPr/>
      <dgm:t>
        <a:bodyPr/>
        <a:lstStyle/>
        <a:p>
          <a:r>
            <a:rPr lang="pt-PT"/>
            <a:t>Governança Horizontal</a:t>
          </a:r>
          <a:endParaRPr lang="en-US"/>
        </a:p>
      </dgm:t>
    </dgm:pt>
    <dgm:pt modelId="{CA33E2F6-33B5-4FD5-B656-F3DAC48C6795}" type="parTrans" cxnId="{A440A2A5-40EF-46D7-9B38-F8B1E8B0FF14}">
      <dgm:prSet/>
      <dgm:spPr/>
      <dgm:t>
        <a:bodyPr/>
        <a:lstStyle/>
        <a:p>
          <a:endParaRPr lang="en-US"/>
        </a:p>
      </dgm:t>
    </dgm:pt>
    <dgm:pt modelId="{CA26FF10-E336-4750-92A7-B91D11414129}" type="sibTrans" cxnId="{A440A2A5-40EF-46D7-9B38-F8B1E8B0FF14}">
      <dgm:prSet/>
      <dgm:spPr/>
      <dgm:t>
        <a:bodyPr/>
        <a:lstStyle/>
        <a:p>
          <a:endParaRPr lang="en-US"/>
        </a:p>
      </dgm:t>
    </dgm:pt>
    <dgm:pt modelId="{97C8A84D-33F6-495C-A6A1-85BD07877EE4}">
      <dgm:prSet/>
      <dgm:spPr/>
      <dgm:t>
        <a:bodyPr/>
        <a:lstStyle/>
        <a:p>
          <a:r>
            <a:rPr lang="pt-PT"/>
            <a:t>Distribuição de poder e participação coletiva</a:t>
          </a:r>
          <a:endParaRPr lang="en-US"/>
        </a:p>
      </dgm:t>
    </dgm:pt>
    <dgm:pt modelId="{F4735433-2377-41B0-AC9D-11623C0C5D7C}" type="parTrans" cxnId="{8C71CB3D-24F2-4996-A3F8-B6F9C7EF4288}">
      <dgm:prSet/>
      <dgm:spPr/>
      <dgm:t>
        <a:bodyPr/>
        <a:lstStyle/>
        <a:p>
          <a:endParaRPr lang="en-US"/>
        </a:p>
      </dgm:t>
    </dgm:pt>
    <dgm:pt modelId="{CFBB5A18-619D-4F15-80C1-E853416201E5}" type="sibTrans" cxnId="{8C71CB3D-24F2-4996-A3F8-B6F9C7EF4288}">
      <dgm:prSet/>
      <dgm:spPr/>
      <dgm:t>
        <a:bodyPr/>
        <a:lstStyle/>
        <a:p>
          <a:endParaRPr lang="en-US"/>
        </a:p>
      </dgm:t>
    </dgm:pt>
    <dgm:pt modelId="{3C32FA23-C208-46AF-A10B-74A015A04B66}">
      <dgm:prSet/>
      <dgm:spPr/>
      <dgm:t>
        <a:bodyPr/>
        <a:lstStyle/>
        <a:p>
          <a:r>
            <a:rPr lang="pt-PT"/>
            <a:t>Maior resiliência, mas desafios de coordenação e confiabilidade</a:t>
          </a:r>
          <a:endParaRPr lang="en-US"/>
        </a:p>
      </dgm:t>
    </dgm:pt>
    <dgm:pt modelId="{28CC3BE8-2A4B-4DA4-9F38-9B6DAE8B1A9C}" type="parTrans" cxnId="{5140C400-37B1-453F-AA6A-30B8DB001F3C}">
      <dgm:prSet/>
      <dgm:spPr/>
      <dgm:t>
        <a:bodyPr/>
        <a:lstStyle/>
        <a:p>
          <a:endParaRPr lang="en-US"/>
        </a:p>
      </dgm:t>
    </dgm:pt>
    <dgm:pt modelId="{87CA6C4F-DC65-4553-B384-3365105DFDDA}" type="sibTrans" cxnId="{5140C400-37B1-453F-AA6A-30B8DB001F3C}">
      <dgm:prSet/>
      <dgm:spPr/>
      <dgm:t>
        <a:bodyPr/>
        <a:lstStyle/>
        <a:p>
          <a:endParaRPr lang="en-US"/>
        </a:p>
      </dgm:t>
    </dgm:pt>
    <dgm:pt modelId="{E3B1359B-BE19-496E-99A7-9214C984D97B}" type="pres">
      <dgm:prSet presAssocID="{FC240C5D-5B53-4650-9E90-B7232713A38C}" presName="linear" presStyleCnt="0">
        <dgm:presLayoutVars>
          <dgm:dir/>
          <dgm:animLvl val="lvl"/>
          <dgm:resizeHandles val="exact"/>
        </dgm:presLayoutVars>
      </dgm:prSet>
      <dgm:spPr/>
    </dgm:pt>
    <dgm:pt modelId="{CB5EB157-995C-4E2C-99BA-5671A7E16F46}" type="pres">
      <dgm:prSet presAssocID="{505C35F8-4FDE-4650-90F6-C363C0D74665}" presName="parentLin" presStyleCnt="0"/>
      <dgm:spPr/>
    </dgm:pt>
    <dgm:pt modelId="{1704999A-3451-4F6F-A1DA-C9914061675F}" type="pres">
      <dgm:prSet presAssocID="{505C35F8-4FDE-4650-90F6-C363C0D74665}" presName="parentLeftMargin" presStyleLbl="node1" presStyleIdx="0" presStyleCnt="2"/>
      <dgm:spPr/>
    </dgm:pt>
    <dgm:pt modelId="{6CAAA71D-3EE2-42D5-953A-4136DCF39D06}" type="pres">
      <dgm:prSet presAssocID="{505C35F8-4FDE-4650-90F6-C363C0D746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8725C34-B33D-4046-861B-B596A000CA8C}" type="pres">
      <dgm:prSet presAssocID="{505C35F8-4FDE-4650-90F6-C363C0D74665}" presName="negativeSpace" presStyleCnt="0"/>
      <dgm:spPr/>
    </dgm:pt>
    <dgm:pt modelId="{189B1B48-1EB8-4CA1-9884-A00C0E84B5D5}" type="pres">
      <dgm:prSet presAssocID="{505C35F8-4FDE-4650-90F6-C363C0D74665}" presName="childText" presStyleLbl="conFgAcc1" presStyleIdx="0" presStyleCnt="2">
        <dgm:presLayoutVars>
          <dgm:bulletEnabled val="1"/>
        </dgm:presLayoutVars>
      </dgm:prSet>
      <dgm:spPr/>
    </dgm:pt>
    <dgm:pt modelId="{D3486F55-A043-4DAD-A649-2ADE3EE280E3}" type="pres">
      <dgm:prSet presAssocID="{5BF82CC5-6E80-49EF-BBCF-EA2A050BDE03}" presName="spaceBetweenRectangles" presStyleCnt="0"/>
      <dgm:spPr/>
    </dgm:pt>
    <dgm:pt modelId="{2EA2688D-478E-4FBC-BC13-BC2AF5B56C58}" type="pres">
      <dgm:prSet presAssocID="{B7F2859C-0A26-493B-B2B6-0FEFCC2B8B2E}" presName="parentLin" presStyleCnt="0"/>
      <dgm:spPr/>
    </dgm:pt>
    <dgm:pt modelId="{7595730B-C68D-43BA-BC24-047EAEF6C2DC}" type="pres">
      <dgm:prSet presAssocID="{B7F2859C-0A26-493B-B2B6-0FEFCC2B8B2E}" presName="parentLeftMargin" presStyleLbl="node1" presStyleIdx="0" presStyleCnt="2"/>
      <dgm:spPr/>
    </dgm:pt>
    <dgm:pt modelId="{E12F0E0D-3BD9-4747-A0D9-BAFC0806CBEC}" type="pres">
      <dgm:prSet presAssocID="{B7F2859C-0A26-493B-B2B6-0FEFCC2B8B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1B4C30-7B1C-408E-9CB7-344132EED921}" type="pres">
      <dgm:prSet presAssocID="{B7F2859C-0A26-493B-B2B6-0FEFCC2B8B2E}" presName="negativeSpace" presStyleCnt="0"/>
      <dgm:spPr/>
    </dgm:pt>
    <dgm:pt modelId="{0B1D3EAB-8AAF-4917-B09A-D2AE29B4883E}" type="pres">
      <dgm:prSet presAssocID="{B7F2859C-0A26-493B-B2B6-0FEFCC2B8B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140C400-37B1-453F-AA6A-30B8DB001F3C}" srcId="{B7F2859C-0A26-493B-B2B6-0FEFCC2B8B2E}" destId="{3C32FA23-C208-46AF-A10B-74A015A04B66}" srcOrd="1" destOrd="0" parTransId="{28CC3BE8-2A4B-4DA4-9F38-9B6DAE8B1A9C}" sibTransId="{87CA6C4F-DC65-4553-B384-3365105DFDDA}"/>
    <dgm:cxn modelId="{FA6E8810-9F1F-4553-8EBC-68416F5A62F6}" srcId="{505C35F8-4FDE-4650-90F6-C363C0D74665}" destId="{A678CC55-5406-4931-BCE8-46DB584310B9}" srcOrd="2" destOrd="0" parTransId="{13C6A572-4AE8-4FDF-A25C-888E2C989279}" sibTransId="{5F2CF8F8-36D0-4094-A99F-F38BA7C40CE3}"/>
    <dgm:cxn modelId="{39C5AC17-77AD-42CC-B811-ACDA78CDE42D}" type="presOf" srcId="{505C35F8-4FDE-4650-90F6-C363C0D74665}" destId="{1704999A-3451-4F6F-A1DA-C9914061675F}" srcOrd="0" destOrd="0" presId="urn:microsoft.com/office/officeart/2005/8/layout/list1"/>
    <dgm:cxn modelId="{0379D93A-0CB5-4693-815C-A2F6B304B2E4}" type="presOf" srcId="{B7F2859C-0A26-493B-B2B6-0FEFCC2B8B2E}" destId="{E12F0E0D-3BD9-4747-A0D9-BAFC0806CBEC}" srcOrd="1" destOrd="0" presId="urn:microsoft.com/office/officeart/2005/8/layout/list1"/>
    <dgm:cxn modelId="{8C71CB3D-24F2-4996-A3F8-B6F9C7EF4288}" srcId="{B7F2859C-0A26-493B-B2B6-0FEFCC2B8B2E}" destId="{97C8A84D-33F6-495C-A6A1-85BD07877EE4}" srcOrd="0" destOrd="0" parTransId="{F4735433-2377-41B0-AC9D-11623C0C5D7C}" sibTransId="{CFBB5A18-619D-4F15-80C1-E853416201E5}"/>
    <dgm:cxn modelId="{A7EF0E5D-69D2-4B4F-8851-C33F5B9681C9}" type="presOf" srcId="{B27A6A1D-6986-43B6-877A-25DE2A725615}" destId="{189B1B48-1EB8-4CA1-9884-A00C0E84B5D5}" srcOrd="0" destOrd="5" presId="urn:microsoft.com/office/officeart/2005/8/layout/list1"/>
    <dgm:cxn modelId="{E3AF2C60-7082-4BEC-9BB1-B260987D67A1}" srcId="{505C35F8-4FDE-4650-90F6-C363C0D74665}" destId="{1169A0BE-1ED0-4BED-855A-B57B3D6E2BA9}" srcOrd="0" destOrd="0" parTransId="{74B80F45-C145-451F-AD21-EE74315E112F}" sibTransId="{6391D054-8602-4217-BFAD-AA37DB2FD0C4}"/>
    <dgm:cxn modelId="{560F4C4F-22C7-4E4A-B4AC-C69B5E487493}" srcId="{505C35F8-4FDE-4650-90F6-C363C0D74665}" destId="{EE600A0A-9721-4351-8250-10C2ED35A2FF}" srcOrd="1" destOrd="0" parTransId="{D8E33800-DE53-442B-84A3-3293833C4095}" sibTransId="{CC5DA8F3-6F05-4920-99CB-95D7D994B56E}"/>
    <dgm:cxn modelId="{4DF73851-BC51-4172-A5F0-B1917D6A4C6B}" type="presOf" srcId="{EE600A0A-9721-4351-8250-10C2ED35A2FF}" destId="{189B1B48-1EB8-4CA1-9884-A00C0E84B5D5}" srcOrd="0" destOrd="1" presId="urn:microsoft.com/office/officeart/2005/8/layout/list1"/>
    <dgm:cxn modelId="{47944D52-1952-4350-9ED8-D507B3F0C91C}" type="presOf" srcId="{1169A0BE-1ED0-4BED-855A-B57B3D6E2BA9}" destId="{189B1B48-1EB8-4CA1-9884-A00C0E84B5D5}" srcOrd="0" destOrd="0" presId="urn:microsoft.com/office/officeart/2005/8/layout/list1"/>
    <dgm:cxn modelId="{0EBF5B73-F750-41B9-A731-1C2D1AC345BB}" type="presOf" srcId="{97C8A84D-33F6-495C-A6A1-85BD07877EE4}" destId="{0B1D3EAB-8AAF-4917-B09A-D2AE29B4883E}" srcOrd="0" destOrd="0" presId="urn:microsoft.com/office/officeart/2005/8/layout/list1"/>
    <dgm:cxn modelId="{84432E83-E099-4246-9922-C7BF39DF85D5}" type="presOf" srcId="{B1001424-04C3-450C-9C87-B8742A87CD9E}" destId="{189B1B48-1EB8-4CA1-9884-A00C0E84B5D5}" srcOrd="0" destOrd="4" presId="urn:microsoft.com/office/officeart/2005/8/layout/list1"/>
    <dgm:cxn modelId="{1F75B08A-6A75-4C17-9904-F3772BF186BC}" type="presOf" srcId="{3C32FA23-C208-46AF-A10B-74A015A04B66}" destId="{0B1D3EAB-8AAF-4917-B09A-D2AE29B4883E}" srcOrd="0" destOrd="1" presId="urn:microsoft.com/office/officeart/2005/8/layout/list1"/>
    <dgm:cxn modelId="{1AE95490-6436-4C85-B489-16F5982A47DD}" type="presOf" srcId="{505C35F8-4FDE-4650-90F6-C363C0D74665}" destId="{6CAAA71D-3EE2-42D5-953A-4136DCF39D06}" srcOrd="1" destOrd="0" presId="urn:microsoft.com/office/officeart/2005/8/layout/list1"/>
    <dgm:cxn modelId="{B61B389C-506A-4B27-8823-784868F35F3F}" type="presOf" srcId="{6DB7D0F6-7309-4D8D-987A-E6E1C5AC693E}" destId="{189B1B48-1EB8-4CA1-9884-A00C0E84B5D5}" srcOrd="0" destOrd="3" presId="urn:microsoft.com/office/officeart/2005/8/layout/list1"/>
    <dgm:cxn modelId="{0231939E-93BA-48B1-BA92-34F87D4BE97C}" type="presOf" srcId="{B7F2859C-0A26-493B-B2B6-0FEFCC2B8B2E}" destId="{7595730B-C68D-43BA-BC24-047EAEF6C2DC}" srcOrd="0" destOrd="0" presId="urn:microsoft.com/office/officeart/2005/8/layout/list1"/>
    <dgm:cxn modelId="{A440A2A5-40EF-46D7-9B38-F8B1E8B0FF14}" srcId="{FC240C5D-5B53-4650-9E90-B7232713A38C}" destId="{B7F2859C-0A26-493B-B2B6-0FEFCC2B8B2E}" srcOrd="1" destOrd="0" parTransId="{CA33E2F6-33B5-4FD5-B656-F3DAC48C6795}" sibTransId="{CA26FF10-E336-4750-92A7-B91D11414129}"/>
    <dgm:cxn modelId="{365590A6-6FD5-4CB6-96D8-6158F254AC75}" srcId="{A678CC55-5406-4931-BCE8-46DB584310B9}" destId="{6DB7D0F6-7309-4D8D-987A-E6E1C5AC693E}" srcOrd="0" destOrd="0" parTransId="{23FC1D0E-C210-4867-BFD7-3A1C00CDEFBE}" sibTransId="{A82ABA61-9639-4635-91BF-0E7A510E25A9}"/>
    <dgm:cxn modelId="{3D663FAF-EAFA-4055-B154-792F52CC0250}" srcId="{A678CC55-5406-4931-BCE8-46DB584310B9}" destId="{B27A6A1D-6986-43B6-877A-25DE2A725615}" srcOrd="2" destOrd="0" parTransId="{DED84195-7A56-43C6-8DC4-923F1B7ECFD2}" sibTransId="{862ADFCE-213B-4E07-9304-7ACBD5685C40}"/>
    <dgm:cxn modelId="{A41264BA-C9D4-4138-8003-2510EFB78A36}" type="presOf" srcId="{FC240C5D-5B53-4650-9E90-B7232713A38C}" destId="{E3B1359B-BE19-496E-99A7-9214C984D97B}" srcOrd="0" destOrd="0" presId="urn:microsoft.com/office/officeart/2005/8/layout/list1"/>
    <dgm:cxn modelId="{636C45BE-7716-4A0A-82A2-A016FCA9AD30}" srcId="{A678CC55-5406-4931-BCE8-46DB584310B9}" destId="{B1001424-04C3-450C-9C87-B8742A87CD9E}" srcOrd="1" destOrd="0" parTransId="{B3296E21-0F2F-4929-B1B5-239C052A75A7}" sibTransId="{5BC91B87-397B-47AB-B0F3-94DCB56B9BE3}"/>
    <dgm:cxn modelId="{99C219EE-3AB8-4C6D-8C66-42EE9468F5DB}" type="presOf" srcId="{A678CC55-5406-4931-BCE8-46DB584310B9}" destId="{189B1B48-1EB8-4CA1-9884-A00C0E84B5D5}" srcOrd="0" destOrd="2" presId="urn:microsoft.com/office/officeart/2005/8/layout/list1"/>
    <dgm:cxn modelId="{3B1E08F2-D699-4C4D-A98B-50669E00DF33}" srcId="{FC240C5D-5B53-4650-9E90-B7232713A38C}" destId="{505C35F8-4FDE-4650-90F6-C363C0D74665}" srcOrd="0" destOrd="0" parTransId="{573BEB45-16C8-4022-912B-17E8D111B8E0}" sibTransId="{5BF82CC5-6E80-49EF-BBCF-EA2A050BDE03}"/>
    <dgm:cxn modelId="{34D4DB91-B348-491D-A7D8-E0DC7F42E9A1}" type="presParOf" srcId="{E3B1359B-BE19-496E-99A7-9214C984D97B}" destId="{CB5EB157-995C-4E2C-99BA-5671A7E16F46}" srcOrd="0" destOrd="0" presId="urn:microsoft.com/office/officeart/2005/8/layout/list1"/>
    <dgm:cxn modelId="{118A9941-C00A-4EC8-9AFB-45F567383CF4}" type="presParOf" srcId="{CB5EB157-995C-4E2C-99BA-5671A7E16F46}" destId="{1704999A-3451-4F6F-A1DA-C9914061675F}" srcOrd="0" destOrd="0" presId="urn:microsoft.com/office/officeart/2005/8/layout/list1"/>
    <dgm:cxn modelId="{4F10F4D3-CE1B-402A-AA28-45E18799DC4C}" type="presParOf" srcId="{CB5EB157-995C-4E2C-99BA-5671A7E16F46}" destId="{6CAAA71D-3EE2-42D5-953A-4136DCF39D06}" srcOrd="1" destOrd="0" presId="urn:microsoft.com/office/officeart/2005/8/layout/list1"/>
    <dgm:cxn modelId="{1B3E6F10-8B26-4FF8-9983-602C0B4FCDAA}" type="presParOf" srcId="{E3B1359B-BE19-496E-99A7-9214C984D97B}" destId="{E8725C34-B33D-4046-861B-B596A000CA8C}" srcOrd="1" destOrd="0" presId="urn:microsoft.com/office/officeart/2005/8/layout/list1"/>
    <dgm:cxn modelId="{9BEB8CC4-6EAB-45E5-96FD-ED0E2F67DDA1}" type="presParOf" srcId="{E3B1359B-BE19-496E-99A7-9214C984D97B}" destId="{189B1B48-1EB8-4CA1-9884-A00C0E84B5D5}" srcOrd="2" destOrd="0" presId="urn:microsoft.com/office/officeart/2005/8/layout/list1"/>
    <dgm:cxn modelId="{7B0C34DE-954D-4B33-9F44-F9286376E812}" type="presParOf" srcId="{E3B1359B-BE19-496E-99A7-9214C984D97B}" destId="{D3486F55-A043-4DAD-A649-2ADE3EE280E3}" srcOrd="3" destOrd="0" presId="urn:microsoft.com/office/officeart/2005/8/layout/list1"/>
    <dgm:cxn modelId="{2910C624-3A8C-4DDB-8983-EA483E8E7496}" type="presParOf" srcId="{E3B1359B-BE19-496E-99A7-9214C984D97B}" destId="{2EA2688D-478E-4FBC-BC13-BC2AF5B56C58}" srcOrd="4" destOrd="0" presId="urn:microsoft.com/office/officeart/2005/8/layout/list1"/>
    <dgm:cxn modelId="{AF1F8FBC-F141-4D1B-9A81-69914E862885}" type="presParOf" srcId="{2EA2688D-478E-4FBC-BC13-BC2AF5B56C58}" destId="{7595730B-C68D-43BA-BC24-047EAEF6C2DC}" srcOrd="0" destOrd="0" presId="urn:microsoft.com/office/officeart/2005/8/layout/list1"/>
    <dgm:cxn modelId="{75C320FD-E2F0-4D50-838E-57292927C12D}" type="presParOf" srcId="{2EA2688D-478E-4FBC-BC13-BC2AF5B56C58}" destId="{E12F0E0D-3BD9-4747-A0D9-BAFC0806CBEC}" srcOrd="1" destOrd="0" presId="urn:microsoft.com/office/officeart/2005/8/layout/list1"/>
    <dgm:cxn modelId="{891FD305-108B-483A-A1C2-BE1AC6DDC63B}" type="presParOf" srcId="{E3B1359B-BE19-496E-99A7-9214C984D97B}" destId="{141B4C30-7B1C-408E-9CB7-344132EED921}" srcOrd="5" destOrd="0" presId="urn:microsoft.com/office/officeart/2005/8/layout/list1"/>
    <dgm:cxn modelId="{856B20FA-F2FA-46A2-9919-7E13DA16C647}" type="presParOf" srcId="{E3B1359B-BE19-496E-99A7-9214C984D97B}" destId="{0B1D3EAB-8AAF-4917-B09A-D2AE29B4883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2B6ED5-50AC-48FE-A3A1-B787979D1CC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905157D-ED56-4CD1-8D9D-14039EC094A2}">
      <dgm:prSet/>
      <dgm:spPr/>
      <dgm:t>
        <a:bodyPr/>
        <a:lstStyle/>
        <a:p>
          <a:r>
            <a:rPr lang="pt-PT" noProof="1"/>
            <a:t>COLBAC</a:t>
          </a:r>
        </a:p>
      </dgm:t>
    </dgm:pt>
    <dgm:pt modelId="{E6763AB4-6FDD-4CDE-A361-459F27ECC631}" type="parTrans" cxnId="{936F5D44-7A33-4FA7-B707-09F2C448B833}">
      <dgm:prSet/>
      <dgm:spPr/>
      <dgm:t>
        <a:bodyPr/>
        <a:lstStyle/>
        <a:p>
          <a:endParaRPr lang="en-US"/>
        </a:p>
      </dgm:t>
    </dgm:pt>
    <dgm:pt modelId="{D4871575-D943-4D36-B37E-2C41B155DDD0}" type="sibTrans" cxnId="{936F5D44-7A33-4FA7-B707-09F2C448B833}">
      <dgm:prSet/>
      <dgm:spPr/>
      <dgm:t>
        <a:bodyPr/>
        <a:lstStyle/>
        <a:p>
          <a:endParaRPr lang="en-US"/>
        </a:p>
      </dgm:t>
    </dgm:pt>
    <dgm:pt modelId="{D7A251E2-CB67-4FAE-ADBC-2885552D49D9}">
      <dgm:prSet/>
      <dgm:spPr/>
      <dgm:t>
        <a:bodyPr/>
        <a:lstStyle/>
        <a:p>
          <a:r>
            <a:rPr lang="pt-PT" noProof="1"/>
            <a:t>Abordagens participativas</a:t>
          </a:r>
          <a:r>
            <a:rPr lang="en-US" noProof="1"/>
            <a:t>:</a:t>
          </a:r>
          <a:r>
            <a:rPr lang="pt-PT" noProof="1"/>
            <a:t> Security Cards e Personae Non Gratae</a:t>
          </a:r>
        </a:p>
      </dgm:t>
    </dgm:pt>
    <dgm:pt modelId="{AA1B44A3-94E4-4C94-B9F8-E11E9F4B765B}" type="parTrans" cxnId="{16D57A85-9A02-4F43-8024-A7688C4824C6}">
      <dgm:prSet/>
      <dgm:spPr/>
      <dgm:t>
        <a:bodyPr/>
        <a:lstStyle/>
        <a:p>
          <a:endParaRPr lang="en-US"/>
        </a:p>
      </dgm:t>
    </dgm:pt>
    <dgm:pt modelId="{35A115F5-CED6-4F5B-AF99-F24D24857F1B}" type="sibTrans" cxnId="{16D57A85-9A02-4F43-8024-A7688C4824C6}">
      <dgm:prSet/>
      <dgm:spPr/>
      <dgm:t>
        <a:bodyPr/>
        <a:lstStyle/>
        <a:p>
          <a:endParaRPr lang="en-US"/>
        </a:p>
      </dgm:t>
    </dgm:pt>
    <dgm:pt modelId="{0B852805-C32E-4798-83CB-DF48B1B45828}">
      <dgm:prSet/>
      <dgm:spPr/>
      <dgm:t>
        <a:bodyPr/>
        <a:lstStyle/>
        <a:p>
          <a:r>
            <a:rPr lang="pt-PT" noProof="1"/>
            <a:t>ABC</a:t>
          </a:r>
        </a:p>
      </dgm:t>
    </dgm:pt>
    <dgm:pt modelId="{C68D85F0-DB79-4CD3-B43E-7BB7981A9A9B}" type="parTrans" cxnId="{DF803DC8-6B0D-44CF-9521-33BB4857FFA5}">
      <dgm:prSet/>
      <dgm:spPr/>
      <dgm:t>
        <a:bodyPr/>
        <a:lstStyle/>
        <a:p>
          <a:endParaRPr lang="en-US"/>
        </a:p>
      </dgm:t>
    </dgm:pt>
    <dgm:pt modelId="{6A82D44E-8437-4A85-B090-C38F4FD28C01}" type="sibTrans" cxnId="{DF803DC8-6B0D-44CF-9521-33BB4857FFA5}">
      <dgm:prSet/>
      <dgm:spPr/>
      <dgm:t>
        <a:bodyPr/>
        <a:lstStyle/>
        <a:p>
          <a:endParaRPr lang="en-US"/>
        </a:p>
      </dgm:t>
    </dgm:pt>
    <dgm:pt modelId="{9117B11B-AE65-4A09-BCB8-D5083F7F4FD4}" type="pres">
      <dgm:prSet presAssocID="{B42B6ED5-50AC-48FE-A3A1-B787979D1CC6}" presName="linear" presStyleCnt="0">
        <dgm:presLayoutVars>
          <dgm:animLvl val="lvl"/>
          <dgm:resizeHandles val="exact"/>
        </dgm:presLayoutVars>
      </dgm:prSet>
      <dgm:spPr/>
    </dgm:pt>
    <dgm:pt modelId="{648F44D0-9641-423E-B4B6-57406F9C10B3}" type="pres">
      <dgm:prSet presAssocID="{E905157D-ED56-4CD1-8D9D-14039EC094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5FC1DF-DB76-4136-B01D-9AF1203394D7}" type="pres">
      <dgm:prSet presAssocID="{D4871575-D943-4D36-B37E-2C41B155DDD0}" presName="spacer" presStyleCnt="0"/>
      <dgm:spPr/>
    </dgm:pt>
    <dgm:pt modelId="{B1AA03AE-4A77-426D-ABF6-96AEC0D62EE0}" type="pres">
      <dgm:prSet presAssocID="{D7A251E2-CB67-4FAE-ADBC-2885552D49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70E5D0-FF93-43CB-B4AF-4E5535951765}" type="pres">
      <dgm:prSet presAssocID="{35A115F5-CED6-4F5B-AF99-F24D24857F1B}" presName="spacer" presStyleCnt="0"/>
      <dgm:spPr/>
    </dgm:pt>
    <dgm:pt modelId="{4FB28511-0CFB-4BD9-BF86-2583C576F6C8}" type="pres">
      <dgm:prSet presAssocID="{0B852805-C32E-4798-83CB-DF48B1B458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41D25F-EE7F-433C-A69A-DDC60E6C1A35}" type="presOf" srcId="{E905157D-ED56-4CD1-8D9D-14039EC094A2}" destId="{648F44D0-9641-423E-B4B6-57406F9C10B3}" srcOrd="0" destOrd="0" presId="urn:microsoft.com/office/officeart/2005/8/layout/vList2"/>
    <dgm:cxn modelId="{85D9A443-7F01-4D5A-B9EA-3595EBA92144}" type="presOf" srcId="{0B852805-C32E-4798-83CB-DF48B1B45828}" destId="{4FB28511-0CFB-4BD9-BF86-2583C576F6C8}" srcOrd="0" destOrd="0" presId="urn:microsoft.com/office/officeart/2005/8/layout/vList2"/>
    <dgm:cxn modelId="{936F5D44-7A33-4FA7-B707-09F2C448B833}" srcId="{B42B6ED5-50AC-48FE-A3A1-B787979D1CC6}" destId="{E905157D-ED56-4CD1-8D9D-14039EC094A2}" srcOrd="0" destOrd="0" parTransId="{E6763AB4-6FDD-4CDE-A361-459F27ECC631}" sibTransId="{D4871575-D943-4D36-B37E-2C41B155DDD0}"/>
    <dgm:cxn modelId="{16D57A85-9A02-4F43-8024-A7688C4824C6}" srcId="{B42B6ED5-50AC-48FE-A3A1-B787979D1CC6}" destId="{D7A251E2-CB67-4FAE-ADBC-2885552D49D9}" srcOrd="1" destOrd="0" parTransId="{AA1B44A3-94E4-4C94-B9F8-E11E9F4B765B}" sibTransId="{35A115F5-CED6-4F5B-AF99-F24D24857F1B}"/>
    <dgm:cxn modelId="{39E1DCC5-AED4-4A5E-8710-0012A2CF8E04}" type="presOf" srcId="{B42B6ED5-50AC-48FE-A3A1-B787979D1CC6}" destId="{9117B11B-AE65-4A09-BCB8-D5083F7F4FD4}" srcOrd="0" destOrd="0" presId="urn:microsoft.com/office/officeart/2005/8/layout/vList2"/>
    <dgm:cxn modelId="{DF803DC8-6B0D-44CF-9521-33BB4857FFA5}" srcId="{B42B6ED5-50AC-48FE-A3A1-B787979D1CC6}" destId="{0B852805-C32E-4798-83CB-DF48B1B45828}" srcOrd="2" destOrd="0" parTransId="{C68D85F0-DB79-4CD3-B43E-7BB7981A9A9B}" sibTransId="{6A82D44E-8437-4A85-B090-C38F4FD28C01}"/>
    <dgm:cxn modelId="{5A338DD8-DAE4-4438-9253-563A65F500F6}" type="presOf" srcId="{D7A251E2-CB67-4FAE-ADBC-2885552D49D9}" destId="{B1AA03AE-4A77-426D-ABF6-96AEC0D62EE0}" srcOrd="0" destOrd="0" presId="urn:microsoft.com/office/officeart/2005/8/layout/vList2"/>
    <dgm:cxn modelId="{4D8A0C49-88F3-4260-85E6-736C07610300}" type="presParOf" srcId="{9117B11B-AE65-4A09-BCB8-D5083F7F4FD4}" destId="{648F44D0-9641-423E-B4B6-57406F9C10B3}" srcOrd="0" destOrd="0" presId="urn:microsoft.com/office/officeart/2005/8/layout/vList2"/>
    <dgm:cxn modelId="{EF3F0052-E48C-41BB-B84F-D4C9DA0E02D6}" type="presParOf" srcId="{9117B11B-AE65-4A09-BCB8-D5083F7F4FD4}" destId="{BF5FC1DF-DB76-4136-B01D-9AF1203394D7}" srcOrd="1" destOrd="0" presId="urn:microsoft.com/office/officeart/2005/8/layout/vList2"/>
    <dgm:cxn modelId="{7D5CF3C6-89B9-4022-8349-D0DCF55833AE}" type="presParOf" srcId="{9117B11B-AE65-4A09-BCB8-D5083F7F4FD4}" destId="{B1AA03AE-4A77-426D-ABF6-96AEC0D62EE0}" srcOrd="2" destOrd="0" presId="urn:microsoft.com/office/officeart/2005/8/layout/vList2"/>
    <dgm:cxn modelId="{F815406E-E3B3-40D7-925A-CD0453D1FCBF}" type="presParOf" srcId="{9117B11B-AE65-4A09-BCB8-D5083F7F4FD4}" destId="{5370E5D0-FF93-43CB-B4AF-4E5535951765}" srcOrd="3" destOrd="0" presId="urn:microsoft.com/office/officeart/2005/8/layout/vList2"/>
    <dgm:cxn modelId="{48985262-8255-40B6-ABDE-19A6D4CB0F25}" type="presParOf" srcId="{9117B11B-AE65-4A09-BCB8-D5083F7F4FD4}" destId="{4FB28511-0CFB-4BD9-BF86-2583C576F6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BDAF6E-E709-409A-876B-72501D342E36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BABD39-5A6C-497F-8B9F-C641200B74EC}">
      <dgm:prSet/>
      <dgm:spPr/>
      <dgm:t>
        <a:bodyPr/>
        <a:lstStyle/>
        <a:p>
          <a:r>
            <a:rPr lang="pt-BR" dirty="0"/>
            <a:t>Características das Organizações Horizontais</a:t>
          </a:r>
          <a:endParaRPr lang="en-US" dirty="0"/>
        </a:p>
      </dgm:t>
    </dgm:pt>
    <dgm:pt modelId="{06FFCA14-868D-4A46-968F-CB710B8E9954}" type="parTrans" cxnId="{B8C47D43-C9F2-4449-B952-79324DC05202}">
      <dgm:prSet/>
      <dgm:spPr/>
      <dgm:t>
        <a:bodyPr/>
        <a:lstStyle/>
        <a:p>
          <a:endParaRPr lang="en-US"/>
        </a:p>
      </dgm:t>
    </dgm:pt>
    <dgm:pt modelId="{D3ACD5A4-A606-45AE-ADDF-454CCE78FA8A}" type="sibTrans" cxnId="{B8C47D43-C9F2-4449-B952-79324DC05202}">
      <dgm:prSet/>
      <dgm:spPr/>
      <dgm:t>
        <a:bodyPr/>
        <a:lstStyle/>
        <a:p>
          <a:endParaRPr lang="en-US"/>
        </a:p>
      </dgm:t>
    </dgm:pt>
    <dgm:pt modelId="{9B0D3D52-04BD-47D7-ACE3-CEAEA1412B32}">
      <dgm:prSet/>
      <dgm:spPr/>
      <dgm:t>
        <a:bodyPr/>
        <a:lstStyle/>
        <a:p>
          <a:r>
            <a:rPr lang="pt-BR"/>
            <a:t>Ausência de hierarquia formal e decisão coletiva</a:t>
          </a:r>
          <a:endParaRPr lang="en-US"/>
        </a:p>
      </dgm:t>
    </dgm:pt>
    <dgm:pt modelId="{4EB43B0E-08B2-4581-9DAC-1EED9DE9F154}" type="parTrans" cxnId="{ABACA754-091C-49F6-BF4A-3E638952CF62}">
      <dgm:prSet/>
      <dgm:spPr/>
      <dgm:t>
        <a:bodyPr/>
        <a:lstStyle/>
        <a:p>
          <a:endParaRPr lang="en-US"/>
        </a:p>
      </dgm:t>
    </dgm:pt>
    <dgm:pt modelId="{6006BE46-16A6-4159-B170-F56E820EE470}" type="sibTrans" cxnId="{ABACA754-091C-49F6-BF4A-3E638952CF62}">
      <dgm:prSet/>
      <dgm:spPr/>
      <dgm:t>
        <a:bodyPr/>
        <a:lstStyle/>
        <a:p>
          <a:endParaRPr lang="en-US"/>
        </a:p>
      </dgm:t>
    </dgm:pt>
    <dgm:pt modelId="{740C2B33-7BBC-4F6A-8C2E-6B5CD8827418}">
      <dgm:prSet/>
      <dgm:spPr/>
      <dgm:t>
        <a:bodyPr/>
        <a:lstStyle/>
        <a:p>
          <a:r>
            <a:rPr lang="pt-BR" dirty="0"/>
            <a:t>Governança distribuída e transparência como princípios fundamentais</a:t>
          </a:r>
          <a:endParaRPr lang="en-US" dirty="0"/>
        </a:p>
      </dgm:t>
    </dgm:pt>
    <dgm:pt modelId="{EFC97086-8690-4A5E-A905-304914145816}" type="parTrans" cxnId="{27DD95A1-BBC3-4624-84CB-9625418DE05A}">
      <dgm:prSet/>
      <dgm:spPr/>
      <dgm:t>
        <a:bodyPr/>
        <a:lstStyle/>
        <a:p>
          <a:endParaRPr lang="en-US"/>
        </a:p>
      </dgm:t>
    </dgm:pt>
    <dgm:pt modelId="{A9783378-9036-40F3-9203-83067C223337}" type="sibTrans" cxnId="{27DD95A1-BBC3-4624-84CB-9625418DE05A}">
      <dgm:prSet/>
      <dgm:spPr/>
      <dgm:t>
        <a:bodyPr/>
        <a:lstStyle/>
        <a:p>
          <a:endParaRPr lang="en-US"/>
        </a:p>
      </dgm:t>
    </dgm:pt>
    <dgm:pt modelId="{34894940-BC90-44D3-B23E-87E1EBF9A0A6}">
      <dgm:prSet/>
      <dgm:spPr/>
      <dgm:t>
        <a:bodyPr/>
        <a:lstStyle/>
        <a:p>
          <a:r>
            <a:rPr lang="pt-BR"/>
            <a:t>Fatores Sociais e Modelagem de Ameaças</a:t>
          </a:r>
          <a:endParaRPr lang="en-US"/>
        </a:p>
      </dgm:t>
    </dgm:pt>
    <dgm:pt modelId="{8C9D2FCC-81A0-4257-9F5D-241D8CDF056B}" type="parTrans" cxnId="{2712303E-E054-4A90-93A9-9488235F1C79}">
      <dgm:prSet/>
      <dgm:spPr/>
      <dgm:t>
        <a:bodyPr/>
        <a:lstStyle/>
        <a:p>
          <a:endParaRPr lang="en-US"/>
        </a:p>
      </dgm:t>
    </dgm:pt>
    <dgm:pt modelId="{25DB96EF-954F-4245-BADA-C11D3755A7A3}" type="sibTrans" cxnId="{2712303E-E054-4A90-93A9-9488235F1C79}">
      <dgm:prSet/>
      <dgm:spPr/>
      <dgm:t>
        <a:bodyPr/>
        <a:lstStyle/>
        <a:p>
          <a:endParaRPr lang="en-US"/>
        </a:p>
      </dgm:t>
    </dgm:pt>
    <dgm:pt modelId="{2D420C4B-61ED-4990-BCB0-E3281B4EE84D}">
      <dgm:prSet/>
      <dgm:spPr/>
      <dgm:t>
        <a:bodyPr/>
        <a:lstStyle/>
        <a:p>
          <a:r>
            <a:rPr lang="pt-BR" dirty="0"/>
            <a:t>Protocolos e ferramentas refletem valores organizacionais</a:t>
          </a:r>
          <a:endParaRPr lang="en-US" dirty="0"/>
        </a:p>
      </dgm:t>
    </dgm:pt>
    <dgm:pt modelId="{1CC0E74B-36CF-4329-AC1A-850D276B3BFF}" type="parTrans" cxnId="{BA92E141-01AD-4CA4-9C0A-644347568F19}">
      <dgm:prSet/>
      <dgm:spPr/>
      <dgm:t>
        <a:bodyPr/>
        <a:lstStyle/>
        <a:p>
          <a:endParaRPr lang="en-US"/>
        </a:p>
      </dgm:t>
    </dgm:pt>
    <dgm:pt modelId="{A2828ABF-2169-4B57-B1A5-EC9E83CD27C5}" type="sibTrans" cxnId="{BA92E141-01AD-4CA4-9C0A-644347568F19}">
      <dgm:prSet/>
      <dgm:spPr/>
      <dgm:t>
        <a:bodyPr/>
        <a:lstStyle/>
        <a:p>
          <a:endParaRPr lang="en-US"/>
        </a:p>
      </dgm:t>
    </dgm:pt>
    <dgm:pt modelId="{965CC42F-F5C2-420E-AED9-73D66E448C2F}">
      <dgm:prSet/>
      <dgm:spPr/>
      <dgm:t>
        <a:bodyPr/>
        <a:lstStyle/>
        <a:p>
          <a:r>
            <a:rPr lang="pt-BR"/>
            <a:t>Cultura e relações sociais influenciam a segurança</a:t>
          </a:r>
          <a:endParaRPr lang="en-US"/>
        </a:p>
      </dgm:t>
    </dgm:pt>
    <dgm:pt modelId="{1535B9C9-001F-4925-ADEC-FFF6B5E3FB09}" type="parTrans" cxnId="{8CA07A90-ADF8-400E-ACE6-5E98CCED9BAE}">
      <dgm:prSet/>
      <dgm:spPr/>
      <dgm:t>
        <a:bodyPr/>
        <a:lstStyle/>
        <a:p>
          <a:endParaRPr lang="en-US"/>
        </a:p>
      </dgm:t>
    </dgm:pt>
    <dgm:pt modelId="{1FC3A0E9-BF5F-4A83-B3C2-5C5FE4A6A6D0}" type="sibTrans" cxnId="{8CA07A90-ADF8-400E-ACE6-5E98CCED9BAE}">
      <dgm:prSet/>
      <dgm:spPr/>
      <dgm:t>
        <a:bodyPr/>
        <a:lstStyle/>
        <a:p>
          <a:endParaRPr lang="en-US"/>
        </a:p>
      </dgm:t>
    </dgm:pt>
    <dgm:pt modelId="{00818DF1-6FF4-46FD-BCBB-317A44ED0537}">
      <dgm:prSet/>
      <dgm:spPr/>
      <dgm:t>
        <a:bodyPr/>
        <a:lstStyle/>
        <a:p>
          <a:r>
            <a:rPr lang="pt-BR"/>
            <a:t>Desafios e Dinâmicas Internas</a:t>
          </a:r>
          <a:endParaRPr lang="en-US"/>
        </a:p>
      </dgm:t>
    </dgm:pt>
    <dgm:pt modelId="{1869597E-034D-491B-9D05-16D9E1CE8CCB}" type="parTrans" cxnId="{6C478752-6DE9-4E96-AC27-AA1B21016C01}">
      <dgm:prSet/>
      <dgm:spPr/>
      <dgm:t>
        <a:bodyPr/>
        <a:lstStyle/>
        <a:p>
          <a:endParaRPr lang="en-US"/>
        </a:p>
      </dgm:t>
    </dgm:pt>
    <dgm:pt modelId="{0691AC83-4A0D-42BF-BD94-B191D0C4467C}" type="sibTrans" cxnId="{6C478752-6DE9-4E96-AC27-AA1B21016C01}">
      <dgm:prSet/>
      <dgm:spPr/>
      <dgm:t>
        <a:bodyPr/>
        <a:lstStyle/>
        <a:p>
          <a:endParaRPr lang="en-US"/>
        </a:p>
      </dgm:t>
    </dgm:pt>
    <dgm:pt modelId="{F49FDC38-8A1B-4D53-B404-DA084D2132C8}">
      <dgm:prSet/>
      <dgm:spPr/>
      <dgm:t>
        <a:bodyPr/>
        <a:lstStyle/>
        <a:p>
          <a:r>
            <a:rPr lang="pt-BR" dirty="0"/>
            <a:t>Risco de lideranças informais e desigualdade de influência</a:t>
          </a:r>
          <a:endParaRPr lang="en-US" dirty="0"/>
        </a:p>
      </dgm:t>
    </dgm:pt>
    <dgm:pt modelId="{2616A26D-A705-4214-9330-19F2FBF726E8}" type="parTrans" cxnId="{9B64624B-3093-4B99-9A51-50DF40063648}">
      <dgm:prSet/>
      <dgm:spPr/>
      <dgm:t>
        <a:bodyPr/>
        <a:lstStyle/>
        <a:p>
          <a:endParaRPr lang="en-US"/>
        </a:p>
      </dgm:t>
    </dgm:pt>
    <dgm:pt modelId="{FDBD53C0-4F53-44AC-AF30-9E45A1A730F9}" type="sibTrans" cxnId="{9B64624B-3093-4B99-9A51-50DF40063648}">
      <dgm:prSet/>
      <dgm:spPr/>
      <dgm:t>
        <a:bodyPr/>
        <a:lstStyle/>
        <a:p>
          <a:endParaRPr lang="en-US"/>
        </a:p>
      </dgm:t>
    </dgm:pt>
    <dgm:pt modelId="{ECA69F4D-BADF-412D-94B2-7F755BFC5511}">
      <dgm:prSet/>
      <dgm:spPr/>
      <dgm:t>
        <a:bodyPr/>
        <a:lstStyle/>
        <a:p>
          <a:r>
            <a:rPr lang="pt-BR"/>
            <a:t>Segurança deve reforçar autonomia e colaboração</a:t>
          </a:r>
          <a:endParaRPr lang="en-US"/>
        </a:p>
      </dgm:t>
    </dgm:pt>
    <dgm:pt modelId="{C70BFA5E-5441-412B-B132-53840BC75246}" type="parTrans" cxnId="{1F4801D7-A8ED-4A40-B58B-D310AE480021}">
      <dgm:prSet/>
      <dgm:spPr/>
      <dgm:t>
        <a:bodyPr/>
        <a:lstStyle/>
        <a:p>
          <a:endParaRPr lang="en-US"/>
        </a:p>
      </dgm:t>
    </dgm:pt>
    <dgm:pt modelId="{10CF4125-0569-4A2E-A52C-A38CF5EF76D5}" type="sibTrans" cxnId="{1F4801D7-A8ED-4A40-B58B-D310AE480021}">
      <dgm:prSet/>
      <dgm:spPr/>
      <dgm:t>
        <a:bodyPr/>
        <a:lstStyle/>
        <a:p>
          <a:endParaRPr lang="en-US"/>
        </a:p>
      </dgm:t>
    </dgm:pt>
    <dgm:pt modelId="{D07AE843-F225-4946-A807-4EFD341B51D7}">
      <dgm:prSet/>
      <dgm:spPr/>
      <dgm:t>
        <a:bodyPr/>
        <a:lstStyle/>
        <a:p>
          <a:r>
            <a:rPr lang="pt-BR"/>
            <a:t>Equilibrar participação com mecanismos de resposta eficazes</a:t>
          </a:r>
          <a:endParaRPr lang="en-US"/>
        </a:p>
      </dgm:t>
    </dgm:pt>
    <dgm:pt modelId="{05D08D47-19F8-43AD-A2FE-0C936E139D76}" type="parTrans" cxnId="{F4D17614-2A4D-41AB-AEA7-31D8D59E9280}">
      <dgm:prSet/>
      <dgm:spPr/>
      <dgm:t>
        <a:bodyPr/>
        <a:lstStyle/>
        <a:p>
          <a:endParaRPr lang="en-US"/>
        </a:p>
      </dgm:t>
    </dgm:pt>
    <dgm:pt modelId="{F6B0D2EB-F027-45D3-A357-C30049DFBB9C}" type="sibTrans" cxnId="{F4D17614-2A4D-41AB-AEA7-31D8D59E9280}">
      <dgm:prSet/>
      <dgm:spPr/>
      <dgm:t>
        <a:bodyPr/>
        <a:lstStyle/>
        <a:p>
          <a:endParaRPr lang="en-US"/>
        </a:p>
      </dgm:t>
    </dgm:pt>
    <dgm:pt modelId="{9F28DEDE-7CF4-4FB4-96C2-50FA5184F8B1}" type="pres">
      <dgm:prSet presAssocID="{D3BDAF6E-E709-409A-876B-72501D342E36}" presName="Name0" presStyleCnt="0">
        <dgm:presLayoutVars>
          <dgm:dir/>
          <dgm:animLvl val="lvl"/>
          <dgm:resizeHandles val="exact"/>
        </dgm:presLayoutVars>
      </dgm:prSet>
      <dgm:spPr/>
    </dgm:pt>
    <dgm:pt modelId="{1981A79E-32A2-4526-BB21-7E63D4EF9897}" type="pres">
      <dgm:prSet presAssocID="{06BABD39-5A6C-497F-8B9F-C641200B74EC}" presName="composite" presStyleCnt="0"/>
      <dgm:spPr/>
    </dgm:pt>
    <dgm:pt modelId="{234DE89B-A011-47C2-885F-6315F3378630}" type="pres">
      <dgm:prSet presAssocID="{06BABD39-5A6C-497F-8B9F-C641200B74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71EE53B-3D56-4598-9EB7-31B8EE1325FB}" type="pres">
      <dgm:prSet presAssocID="{06BABD39-5A6C-497F-8B9F-C641200B74EC}" presName="desTx" presStyleLbl="alignAccFollowNode1" presStyleIdx="0" presStyleCnt="3">
        <dgm:presLayoutVars>
          <dgm:bulletEnabled val="1"/>
        </dgm:presLayoutVars>
      </dgm:prSet>
      <dgm:spPr/>
    </dgm:pt>
    <dgm:pt modelId="{503326AA-94BC-4ED6-97BC-783EDF079FDF}" type="pres">
      <dgm:prSet presAssocID="{D3ACD5A4-A606-45AE-ADDF-454CCE78FA8A}" presName="space" presStyleCnt="0"/>
      <dgm:spPr/>
    </dgm:pt>
    <dgm:pt modelId="{1907E1F8-9DDF-4DD9-97BF-9F937898396C}" type="pres">
      <dgm:prSet presAssocID="{34894940-BC90-44D3-B23E-87E1EBF9A0A6}" presName="composite" presStyleCnt="0"/>
      <dgm:spPr/>
    </dgm:pt>
    <dgm:pt modelId="{CFC47CEF-C548-4F00-8534-56EDC96BCAD3}" type="pres">
      <dgm:prSet presAssocID="{34894940-BC90-44D3-B23E-87E1EBF9A0A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DA7E6E7-5F46-45CA-B748-F5C67A69CDD4}" type="pres">
      <dgm:prSet presAssocID="{34894940-BC90-44D3-B23E-87E1EBF9A0A6}" presName="desTx" presStyleLbl="alignAccFollowNode1" presStyleIdx="1" presStyleCnt="3">
        <dgm:presLayoutVars>
          <dgm:bulletEnabled val="1"/>
        </dgm:presLayoutVars>
      </dgm:prSet>
      <dgm:spPr/>
    </dgm:pt>
    <dgm:pt modelId="{B61CE6DE-EA05-435B-B270-A9F3AA00A37C}" type="pres">
      <dgm:prSet presAssocID="{25DB96EF-954F-4245-BADA-C11D3755A7A3}" presName="space" presStyleCnt="0"/>
      <dgm:spPr/>
    </dgm:pt>
    <dgm:pt modelId="{F4ECD86A-A1D0-483D-B93F-5C8B3855815D}" type="pres">
      <dgm:prSet presAssocID="{00818DF1-6FF4-46FD-BCBB-317A44ED0537}" presName="composite" presStyleCnt="0"/>
      <dgm:spPr/>
    </dgm:pt>
    <dgm:pt modelId="{41F1F6FE-79B3-4A1D-8AD9-DC014F9535B7}" type="pres">
      <dgm:prSet presAssocID="{00818DF1-6FF4-46FD-BCBB-317A44ED05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F96C900-50DF-44E0-A758-BB0E68561167}" type="pres">
      <dgm:prSet presAssocID="{00818DF1-6FF4-46FD-BCBB-317A44ED05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4D17614-2A4D-41AB-AEA7-31D8D59E9280}" srcId="{00818DF1-6FF4-46FD-BCBB-317A44ED0537}" destId="{D07AE843-F225-4946-A807-4EFD341B51D7}" srcOrd="2" destOrd="0" parTransId="{05D08D47-19F8-43AD-A2FE-0C936E139D76}" sibTransId="{F6B0D2EB-F027-45D3-A357-C30049DFBB9C}"/>
    <dgm:cxn modelId="{4BD7D815-AB77-4A58-A8B6-46BBA32EEEFC}" type="presOf" srcId="{06BABD39-5A6C-497F-8B9F-C641200B74EC}" destId="{234DE89B-A011-47C2-885F-6315F3378630}" srcOrd="0" destOrd="0" presId="urn:microsoft.com/office/officeart/2005/8/layout/hList1"/>
    <dgm:cxn modelId="{C0816F22-1056-47CF-894D-3BF507996AE6}" type="presOf" srcId="{D3BDAF6E-E709-409A-876B-72501D342E36}" destId="{9F28DEDE-7CF4-4FB4-96C2-50FA5184F8B1}" srcOrd="0" destOrd="0" presId="urn:microsoft.com/office/officeart/2005/8/layout/hList1"/>
    <dgm:cxn modelId="{2712303E-E054-4A90-93A9-9488235F1C79}" srcId="{D3BDAF6E-E709-409A-876B-72501D342E36}" destId="{34894940-BC90-44D3-B23E-87E1EBF9A0A6}" srcOrd="1" destOrd="0" parTransId="{8C9D2FCC-81A0-4257-9F5D-241D8CDF056B}" sibTransId="{25DB96EF-954F-4245-BADA-C11D3755A7A3}"/>
    <dgm:cxn modelId="{BA92E141-01AD-4CA4-9C0A-644347568F19}" srcId="{34894940-BC90-44D3-B23E-87E1EBF9A0A6}" destId="{2D420C4B-61ED-4990-BCB0-E3281B4EE84D}" srcOrd="0" destOrd="0" parTransId="{1CC0E74B-36CF-4329-AC1A-850D276B3BFF}" sibTransId="{A2828ABF-2169-4B57-B1A5-EC9E83CD27C5}"/>
    <dgm:cxn modelId="{5B545243-358C-4693-9522-829F730697F5}" type="presOf" srcId="{34894940-BC90-44D3-B23E-87E1EBF9A0A6}" destId="{CFC47CEF-C548-4F00-8534-56EDC96BCAD3}" srcOrd="0" destOrd="0" presId="urn:microsoft.com/office/officeart/2005/8/layout/hList1"/>
    <dgm:cxn modelId="{B8C47D43-C9F2-4449-B952-79324DC05202}" srcId="{D3BDAF6E-E709-409A-876B-72501D342E36}" destId="{06BABD39-5A6C-497F-8B9F-C641200B74EC}" srcOrd="0" destOrd="0" parTransId="{06FFCA14-868D-4A46-968F-CB710B8E9954}" sibTransId="{D3ACD5A4-A606-45AE-ADDF-454CCE78FA8A}"/>
    <dgm:cxn modelId="{BCB7A846-3333-4082-B6DF-3C3E3E8AF019}" type="presOf" srcId="{D07AE843-F225-4946-A807-4EFD341B51D7}" destId="{EF96C900-50DF-44E0-A758-BB0E68561167}" srcOrd="0" destOrd="2" presId="urn:microsoft.com/office/officeart/2005/8/layout/hList1"/>
    <dgm:cxn modelId="{9B64624B-3093-4B99-9A51-50DF40063648}" srcId="{00818DF1-6FF4-46FD-BCBB-317A44ED0537}" destId="{F49FDC38-8A1B-4D53-B404-DA084D2132C8}" srcOrd="0" destOrd="0" parTransId="{2616A26D-A705-4214-9330-19F2FBF726E8}" sibTransId="{FDBD53C0-4F53-44AC-AF30-9E45A1A730F9}"/>
    <dgm:cxn modelId="{6C478752-6DE9-4E96-AC27-AA1B21016C01}" srcId="{D3BDAF6E-E709-409A-876B-72501D342E36}" destId="{00818DF1-6FF4-46FD-BCBB-317A44ED0537}" srcOrd="2" destOrd="0" parTransId="{1869597E-034D-491B-9D05-16D9E1CE8CCB}" sibTransId="{0691AC83-4A0D-42BF-BD94-B191D0C4467C}"/>
    <dgm:cxn modelId="{ABACA754-091C-49F6-BF4A-3E638952CF62}" srcId="{06BABD39-5A6C-497F-8B9F-C641200B74EC}" destId="{9B0D3D52-04BD-47D7-ACE3-CEAEA1412B32}" srcOrd="0" destOrd="0" parTransId="{4EB43B0E-08B2-4581-9DAC-1EED9DE9F154}" sibTransId="{6006BE46-16A6-4159-B170-F56E820EE470}"/>
    <dgm:cxn modelId="{8E665957-6368-48A1-90C9-D9B74BBB8A88}" type="presOf" srcId="{9B0D3D52-04BD-47D7-ACE3-CEAEA1412B32}" destId="{A71EE53B-3D56-4598-9EB7-31B8EE1325FB}" srcOrd="0" destOrd="0" presId="urn:microsoft.com/office/officeart/2005/8/layout/hList1"/>
    <dgm:cxn modelId="{8CA07A90-ADF8-400E-ACE6-5E98CCED9BAE}" srcId="{34894940-BC90-44D3-B23E-87E1EBF9A0A6}" destId="{965CC42F-F5C2-420E-AED9-73D66E448C2F}" srcOrd="1" destOrd="0" parTransId="{1535B9C9-001F-4925-ADEC-FFF6B5E3FB09}" sibTransId="{1FC3A0E9-BF5F-4A83-B3C2-5C5FE4A6A6D0}"/>
    <dgm:cxn modelId="{27DD95A1-BBC3-4624-84CB-9625418DE05A}" srcId="{06BABD39-5A6C-497F-8B9F-C641200B74EC}" destId="{740C2B33-7BBC-4F6A-8C2E-6B5CD8827418}" srcOrd="1" destOrd="0" parTransId="{EFC97086-8690-4A5E-A905-304914145816}" sibTransId="{A9783378-9036-40F3-9203-83067C223337}"/>
    <dgm:cxn modelId="{BB51ADAE-DEE4-48B3-9E97-6A8C577D963F}" type="presOf" srcId="{740C2B33-7BBC-4F6A-8C2E-6B5CD8827418}" destId="{A71EE53B-3D56-4598-9EB7-31B8EE1325FB}" srcOrd="0" destOrd="1" presId="urn:microsoft.com/office/officeart/2005/8/layout/hList1"/>
    <dgm:cxn modelId="{6B50ACBA-077C-4966-B2DF-0663AC812DC3}" type="presOf" srcId="{2D420C4B-61ED-4990-BCB0-E3281B4EE84D}" destId="{5DA7E6E7-5F46-45CA-B748-F5C67A69CDD4}" srcOrd="0" destOrd="0" presId="urn:microsoft.com/office/officeart/2005/8/layout/hList1"/>
    <dgm:cxn modelId="{C77C36BB-40B8-43EB-A3E1-C2ED20F71268}" type="presOf" srcId="{00818DF1-6FF4-46FD-BCBB-317A44ED0537}" destId="{41F1F6FE-79B3-4A1D-8AD9-DC014F9535B7}" srcOrd="0" destOrd="0" presId="urn:microsoft.com/office/officeart/2005/8/layout/hList1"/>
    <dgm:cxn modelId="{53B4A0C3-FB07-41D3-824C-37B7734E6F7C}" type="presOf" srcId="{F49FDC38-8A1B-4D53-B404-DA084D2132C8}" destId="{EF96C900-50DF-44E0-A758-BB0E68561167}" srcOrd="0" destOrd="0" presId="urn:microsoft.com/office/officeart/2005/8/layout/hList1"/>
    <dgm:cxn modelId="{B59E98C5-505A-408C-8F6E-7EE4BE4ED615}" type="presOf" srcId="{965CC42F-F5C2-420E-AED9-73D66E448C2F}" destId="{5DA7E6E7-5F46-45CA-B748-F5C67A69CDD4}" srcOrd="0" destOrd="1" presId="urn:microsoft.com/office/officeart/2005/8/layout/hList1"/>
    <dgm:cxn modelId="{8D79EEC6-A698-4683-9D61-4DEA0391E6FA}" type="presOf" srcId="{ECA69F4D-BADF-412D-94B2-7F755BFC5511}" destId="{EF96C900-50DF-44E0-A758-BB0E68561167}" srcOrd="0" destOrd="1" presId="urn:microsoft.com/office/officeart/2005/8/layout/hList1"/>
    <dgm:cxn modelId="{1F4801D7-A8ED-4A40-B58B-D310AE480021}" srcId="{00818DF1-6FF4-46FD-BCBB-317A44ED0537}" destId="{ECA69F4D-BADF-412D-94B2-7F755BFC5511}" srcOrd="1" destOrd="0" parTransId="{C70BFA5E-5441-412B-B132-53840BC75246}" sibTransId="{10CF4125-0569-4A2E-A52C-A38CF5EF76D5}"/>
    <dgm:cxn modelId="{F6A6B275-2F66-4D58-94C5-42D96DC4AB94}" type="presParOf" srcId="{9F28DEDE-7CF4-4FB4-96C2-50FA5184F8B1}" destId="{1981A79E-32A2-4526-BB21-7E63D4EF9897}" srcOrd="0" destOrd="0" presId="urn:microsoft.com/office/officeart/2005/8/layout/hList1"/>
    <dgm:cxn modelId="{FBB871BC-A757-49CD-9E7F-5B8B86BC5C33}" type="presParOf" srcId="{1981A79E-32A2-4526-BB21-7E63D4EF9897}" destId="{234DE89B-A011-47C2-885F-6315F3378630}" srcOrd="0" destOrd="0" presId="urn:microsoft.com/office/officeart/2005/8/layout/hList1"/>
    <dgm:cxn modelId="{361CC940-4986-43E7-A223-E401B425598B}" type="presParOf" srcId="{1981A79E-32A2-4526-BB21-7E63D4EF9897}" destId="{A71EE53B-3D56-4598-9EB7-31B8EE1325FB}" srcOrd="1" destOrd="0" presId="urn:microsoft.com/office/officeart/2005/8/layout/hList1"/>
    <dgm:cxn modelId="{535BDF87-D27F-456F-8927-E648EDC60247}" type="presParOf" srcId="{9F28DEDE-7CF4-4FB4-96C2-50FA5184F8B1}" destId="{503326AA-94BC-4ED6-97BC-783EDF079FDF}" srcOrd="1" destOrd="0" presId="urn:microsoft.com/office/officeart/2005/8/layout/hList1"/>
    <dgm:cxn modelId="{78FEB7D9-500A-4CEB-B8A0-8B26A58E932B}" type="presParOf" srcId="{9F28DEDE-7CF4-4FB4-96C2-50FA5184F8B1}" destId="{1907E1F8-9DDF-4DD9-97BF-9F937898396C}" srcOrd="2" destOrd="0" presId="urn:microsoft.com/office/officeart/2005/8/layout/hList1"/>
    <dgm:cxn modelId="{823B29FD-C648-4FD4-B1DD-8EBFF2A19390}" type="presParOf" srcId="{1907E1F8-9DDF-4DD9-97BF-9F937898396C}" destId="{CFC47CEF-C548-4F00-8534-56EDC96BCAD3}" srcOrd="0" destOrd="0" presId="urn:microsoft.com/office/officeart/2005/8/layout/hList1"/>
    <dgm:cxn modelId="{38A110A5-58A5-48A7-864E-45BDAB5CD5BF}" type="presParOf" srcId="{1907E1F8-9DDF-4DD9-97BF-9F937898396C}" destId="{5DA7E6E7-5F46-45CA-B748-F5C67A69CDD4}" srcOrd="1" destOrd="0" presId="urn:microsoft.com/office/officeart/2005/8/layout/hList1"/>
    <dgm:cxn modelId="{9C6B295A-938A-49F2-9C5B-C2EB965DFD4E}" type="presParOf" srcId="{9F28DEDE-7CF4-4FB4-96C2-50FA5184F8B1}" destId="{B61CE6DE-EA05-435B-B270-A9F3AA00A37C}" srcOrd="3" destOrd="0" presId="urn:microsoft.com/office/officeart/2005/8/layout/hList1"/>
    <dgm:cxn modelId="{B271F2B5-2D0B-4665-B355-5B9A7FF2791B}" type="presParOf" srcId="{9F28DEDE-7CF4-4FB4-96C2-50FA5184F8B1}" destId="{F4ECD86A-A1D0-483D-B93F-5C8B3855815D}" srcOrd="4" destOrd="0" presId="urn:microsoft.com/office/officeart/2005/8/layout/hList1"/>
    <dgm:cxn modelId="{8D17080A-9757-4918-B417-07ACD2BF82D0}" type="presParOf" srcId="{F4ECD86A-A1D0-483D-B93F-5C8B3855815D}" destId="{41F1F6FE-79B3-4A1D-8AD9-DC014F9535B7}" srcOrd="0" destOrd="0" presId="urn:microsoft.com/office/officeart/2005/8/layout/hList1"/>
    <dgm:cxn modelId="{FC2FC9C1-201F-432A-9220-03E1400DEE66}" type="presParOf" srcId="{F4ECD86A-A1D0-483D-B93F-5C8B3855815D}" destId="{EF96C900-50DF-44E0-A758-BB0E685611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7C142F-218B-471B-8872-307A81E95EC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912D545-67FB-476C-9AB1-D3474EDDD245}">
      <dgm:prSet/>
      <dgm:spPr/>
      <dgm:t>
        <a:bodyPr/>
        <a:lstStyle/>
        <a:p>
          <a:r>
            <a:rPr lang="pt-PT" noProof="1"/>
            <a:t>Exemplo STRIDE em empresas tradicionais</a:t>
          </a:r>
        </a:p>
      </dgm:t>
    </dgm:pt>
    <dgm:pt modelId="{A3B8F025-D9EE-45BF-8A4B-0B1526FC6B5B}" type="parTrans" cxnId="{4C865CAE-FCF5-4F5F-9C27-7EB5A0D27B68}">
      <dgm:prSet/>
      <dgm:spPr/>
      <dgm:t>
        <a:bodyPr/>
        <a:lstStyle/>
        <a:p>
          <a:endParaRPr lang="en-US"/>
        </a:p>
      </dgm:t>
    </dgm:pt>
    <dgm:pt modelId="{AFE3B960-89EC-49BC-8056-77FEF2AE5FBB}" type="sibTrans" cxnId="{4C865CAE-FCF5-4F5F-9C27-7EB5A0D27B68}">
      <dgm:prSet/>
      <dgm:spPr/>
      <dgm:t>
        <a:bodyPr/>
        <a:lstStyle/>
        <a:p>
          <a:endParaRPr lang="en-US"/>
        </a:p>
      </dgm:t>
    </dgm:pt>
    <dgm:pt modelId="{31B65297-F6E9-4C02-B871-E1C9FAD49BE8}">
      <dgm:prSet/>
      <dgm:spPr/>
      <dgm:t>
        <a:bodyPr/>
        <a:lstStyle/>
        <a:p>
          <a:r>
            <a:rPr lang="pt-PT" noProof="1"/>
            <a:t>O que muda ao adotar lógica de horizontalidade?</a:t>
          </a:r>
        </a:p>
      </dgm:t>
    </dgm:pt>
    <dgm:pt modelId="{A5DE64EB-0320-4953-8548-F99D685B7637}" type="parTrans" cxnId="{5FC235F5-E22B-4E4F-8041-8829FA39F8E2}">
      <dgm:prSet/>
      <dgm:spPr/>
      <dgm:t>
        <a:bodyPr/>
        <a:lstStyle/>
        <a:p>
          <a:endParaRPr lang="en-US"/>
        </a:p>
      </dgm:t>
    </dgm:pt>
    <dgm:pt modelId="{522C5C02-4035-4E18-A15A-C642E62F109D}" type="sibTrans" cxnId="{5FC235F5-E22B-4E4F-8041-8829FA39F8E2}">
      <dgm:prSet/>
      <dgm:spPr/>
      <dgm:t>
        <a:bodyPr/>
        <a:lstStyle/>
        <a:p>
          <a:endParaRPr lang="en-US"/>
        </a:p>
      </dgm:t>
    </dgm:pt>
    <dgm:pt modelId="{31E4C89E-0646-483F-91C0-94B9992644E4}">
      <dgm:prSet/>
      <dgm:spPr/>
      <dgm:t>
        <a:bodyPr/>
        <a:lstStyle/>
        <a:p>
          <a:r>
            <a:rPr lang="pt-PT" noProof="1"/>
            <a:t>Fatores de agilidade e governança</a:t>
          </a:r>
        </a:p>
      </dgm:t>
    </dgm:pt>
    <dgm:pt modelId="{F349E5A6-CDF9-48C8-9D90-66BF48A963F0}" type="parTrans" cxnId="{7F656B42-93A9-453D-8AEA-C7AF975324D4}">
      <dgm:prSet/>
      <dgm:spPr/>
      <dgm:t>
        <a:bodyPr/>
        <a:lstStyle/>
        <a:p>
          <a:endParaRPr lang="en-US"/>
        </a:p>
      </dgm:t>
    </dgm:pt>
    <dgm:pt modelId="{B8C6E20A-8DC3-4A7F-B064-16C594959493}" type="sibTrans" cxnId="{7F656B42-93A9-453D-8AEA-C7AF975324D4}">
      <dgm:prSet/>
      <dgm:spPr/>
      <dgm:t>
        <a:bodyPr/>
        <a:lstStyle/>
        <a:p>
          <a:endParaRPr lang="en-US"/>
        </a:p>
      </dgm:t>
    </dgm:pt>
    <dgm:pt modelId="{C6FB7DC1-8EF9-40A0-A562-94EC3AFB1C23}" type="pres">
      <dgm:prSet presAssocID="{F57C142F-218B-471B-8872-307A81E95EC7}" presName="linear" presStyleCnt="0">
        <dgm:presLayoutVars>
          <dgm:animLvl val="lvl"/>
          <dgm:resizeHandles val="exact"/>
        </dgm:presLayoutVars>
      </dgm:prSet>
      <dgm:spPr/>
    </dgm:pt>
    <dgm:pt modelId="{95D73582-7417-46CD-BDA0-9A55A15AF41B}" type="pres">
      <dgm:prSet presAssocID="{4912D545-67FB-476C-9AB1-D3474EDDD2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E776A20-BB77-4A3B-8ED2-91860BB3EBA2}" type="pres">
      <dgm:prSet presAssocID="{AFE3B960-89EC-49BC-8056-77FEF2AE5FBB}" presName="spacer" presStyleCnt="0"/>
      <dgm:spPr/>
    </dgm:pt>
    <dgm:pt modelId="{D1516A72-B962-406F-B904-BB33ED172495}" type="pres">
      <dgm:prSet presAssocID="{31B65297-F6E9-4C02-B871-E1C9FAD49B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106002-2D9C-4A16-99CB-B15B1340FEBA}" type="pres">
      <dgm:prSet presAssocID="{522C5C02-4035-4E18-A15A-C642E62F109D}" presName="spacer" presStyleCnt="0"/>
      <dgm:spPr/>
    </dgm:pt>
    <dgm:pt modelId="{7D147DFA-F38D-4AEA-82FA-786FD67B4C5F}" type="pres">
      <dgm:prSet presAssocID="{31E4C89E-0646-483F-91C0-94B9992644E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D3DA1A-65FC-4119-85CA-C38B7DBBF527}" type="presOf" srcId="{31B65297-F6E9-4C02-B871-E1C9FAD49BE8}" destId="{D1516A72-B962-406F-B904-BB33ED172495}" srcOrd="0" destOrd="0" presId="urn:microsoft.com/office/officeart/2005/8/layout/vList2"/>
    <dgm:cxn modelId="{3ECCCE5D-B7C5-400B-A270-154E62267BFA}" type="presOf" srcId="{31E4C89E-0646-483F-91C0-94B9992644E4}" destId="{7D147DFA-F38D-4AEA-82FA-786FD67B4C5F}" srcOrd="0" destOrd="0" presId="urn:microsoft.com/office/officeart/2005/8/layout/vList2"/>
    <dgm:cxn modelId="{7F656B42-93A9-453D-8AEA-C7AF975324D4}" srcId="{F57C142F-218B-471B-8872-307A81E95EC7}" destId="{31E4C89E-0646-483F-91C0-94B9992644E4}" srcOrd="2" destOrd="0" parTransId="{F349E5A6-CDF9-48C8-9D90-66BF48A963F0}" sibTransId="{B8C6E20A-8DC3-4A7F-B064-16C594959493}"/>
    <dgm:cxn modelId="{4C865CAE-FCF5-4F5F-9C27-7EB5A0D27B68}" srcId="{F57C142F-218B-471B-8872-307A81E95EC7}" destId="{4912D545-67FB-476C-9AB1-D3474EDDD245}" srcOrd="0" destOrd="0" parTransId="{A3B8F025-D9EE-45BF-8A4B-0B1526FC6B5B}" sibTransId="{AFE3B960-89EC-49BC-8056-77FEF2AE5FBB}"/>
    <dgm:cxn modelId="{E1E068B9-F191-4A5D-A7FE-49DF2D39FE51}" type="presOf" srcId="{4912D545-67FB-476C-9AB1-D3474EDDD245}" destId="{95D73582-7417-46CD-BDA0-9A55A15AF41B}" srcOrd="0" destOrd="0" presId="urn:microsoft.com/office/officeart/2005/8/layout/vList2"/>
    <dgm:cxn modelId="{5FC235F5-E22B-4E4F-8041-8829FA39F8E2}" srcId="{F57C142F-218B-471B-8872-307A81E95EC7}" destId="{31B65297-F6E9-4C02-B871-E1C9FAD49BE8}" srcOrd="1" destOrd="0" parTransId="{A5DE64EB-0320-4953-8548-F99D685B7637}" sibTransId="{522C5C02-4035-4E18-A15A-C642E62F109D}"/>
    <dgm:cxn modelId="{F529C1F5-AD4C-4A59-94AA-F67EFC30E9A0}" type="presOf" srcId="{F57C142F-218B-471B-8872-307A81E95EC7}" destId="{C6FB7DC1-8EF9-40A0-A562-94EC3AFB1C23}" srcOrd="0" destOrd="0" presId="urn:microsoft.com/office/officeart/2005/8/layout/vList2"/>
    <dgm:cxn modelId="{B31A285C-D00E-4F11-994C-BABB51090AFD}" type="presParOf" srcId="{C6FB7DC1-8EF9-40A0-A562-94EC3AFB1C23}" destId="{95D73582-7417-46CD-BDA0-9A55A15AF41B}" srcOrd="0" destOrd="0" presId="urn:microsoft.com/office/officeart/2005/8/layout/vList2"/>
    <dgm:cxn modelId="{0DC0AB69-90EF-45E5-8E2D-DC542B469EDB}" type="presParOf" srcId="{C6FB7DC1-8EF9-40A0-A562-94EC3AFB1C23}" destId="{BE776A20-BB77-4A3B-8ED2-91860BB3EBA2}" srcOrd="1" destOrd="0" presId="urn:microsoft.com/office/officeart/2005/8/layout/vList2"/>
    <dgm:cxn modelId="{F7F019A4-2937-4214-B0B1-D33E48EDD6D4}" type="presParOf" srcId="{C6FB7DC1-8EF9-40A0-A562-94EC3AFB1C23}" destId="{D1516A72-B962-406F-B904-BB33ED172495}" srcOrd="2" destOrd="0" presId="urn:microsoft.com/office/officeart/2005/8/layout/vList2"/>
    <dgm:cxn modelId="{685804B6-52DB-49F9-8882-829DEDE5AE41}" type="presParOf" srcId="{C6FB7DC1-8EF9-40A0-A562-94EC3AFB1C23}" destId="{20106002-2D9C-4A16-99CB-B15B1340FEBA}" srcOrd="3" destOrd="0" presId="urn:microsoft.com/office/officeart/2005/8/layout/vList2"/>
    <dgm:cxn modelId="{54A0B849-133E-4231-BA32-90B2820DE003}" type="presParOf" srcId="{C6FB7DC1-8EF9-40A0-A562-94EC3AFB1C23}" destId="{7D147DFA-F38D-4AEA-82FA-786FD67B4C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1048AA1-011E-46F9-9729-A27BAB6206C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40D25EE-F711-4EE2-AE9C-E1AB8BC288A1}">
      <dgm:prSet/>
      <dgm:spPr>
        <a:ln>
          <a:noFill/>
        </a:ln>
      </dgm:spPr>
      <dgm:t>
        <a:bodyPr/>
        <a:lstStyle/>
        <a:p>
          <a:r>
            <a:rPr lang="pt-BR" dirty="0"/>
            <a:t>As diretrizes para modelagem de ameaças adaptadas a governança distribuída</a:t>
          </a:r>
          <a:endParaRPr lang="en-US" dirty="0"/>
        </a:p>
      </dgm:t>
    </dgm:pt>
    <dgm:pt modelId="{E8259934-34D3-4771-8B45-C3D0E6665860}" type="parTrans" cxnId="{8BE9BD7E-772F-47F7-9EAC-7119173E8CC9}">
      <dgm:prSet/>
      <dgm:spPr/>
      <dgm:t>
        <a:bodyPr/>
        <a:lstStyle/>
        <a:p>
          <a:endParaRPr lang="en-US"/>
        </a:p>
      </dgm:t>
    </dgm:pt>
    <dgm:pt modelId="{1CDC63A9-023C-48FC-B06F-54371AE05DDC}" type="sibTrans" cxnId="{8BE9BD7E-772F-47F7-9EAC-7119173E8CC9}">
      <dgm:prSet/>
      <dgm:spPr/>
      <dgm:t>
        <a:bodyPr/>
        <a:lstStyle/>
        <a:p>
          <a:endParaRPr lang="en-US"/>
        </a:p>
      </dgm:t>
    </dgm:pt>
    <dgm:pt modelId="{8298FE4E-433F-492C-98F8-DAB5DC9F707F}">
      <dgm:prSet/>
      <dgm:spPr/>
      <dgm:t>
        <a:bodyPr/>
        <a:lstStyle/>
        <a:p>
          <a:r>
            <a:rPr lang="pt-BR"/>
            <a:t>Adaptação de metodologias tradicionais (como STRIDE) para ambientes horizontais</a:t>
          </a:r>
          <a:endParaRPr lang="en-US"/>
        </a:p>
      </dgm:t>
    </dgm:pt>
    <dgm:pt modelId="{D5953EAF-BC67-4C3E-8D63-1CFF48079D44}" type="parTrans" cxnId="{ECB700CE-D392-4E57-8A37-A10ACBBD57E1}">
      <dgm:prSet/>
      <dgm:spPr/>
      <dgm:t>
        <a:bodyPr/>
        <a:lstStyle/>
        <a:p>
          <a:endParaRPr lang="en-US"/>
        </a:p>
      </dgm:t>
    </dgm:pt>
    <dgm:pt modelId="{60333505-5574-4EBE-8541-6360A9DAF3AF}" type="sibTrans" cxnId="{ECB700CE-D392-4E57-8A37-A10ACBBD57E1}">
      <dgm:prSet/>
      <dgm:spPr/>
      <dgm:t>
        <a:bodyPr/>
        <a:lstStyle/>
        <a:p>
          <a:endParaRPr lang="en-US"/>
        </a:p>
      </dgm:t>
    </dgm:pt>
    <dgm:pt modelId="{EACC4F59-06DE-4326-9561-0F036BD3B6F3}">
      <dgm:prSet/>
      <dgm:spPr/>
      <dgm:t>
        <a:bodyPr/>
        <a:lstStyle/>
        <a:p>
          <a:r>
            <a:rPr lang="pt-BR"/>
            <a:t>Processos participativos</a:t>
          </a:r>
          <a:endParaRPr lang="en-US"/>
        </a:p>
      </dgm:t>
    </dgm:pt>
    <dgm:pt modelId="{A6C7075E-0B67-44AC-AF1C-6BEC1ADB1CA1}" type="parTrans" cxnId="{B4F84675-13FC-4160-95DB-2041FA176334}">
      <dgm:prSet/>
      <dgm:spPr/>
      <dgm:t>
        <a:bodyPr/>
        <a:lstStyle/>
        <a:p>
          <a:endParaRPr lang="en-US"/>
        </a:p>
      </dgm:t>
    </dgm:pt>
    <dgm:pt modelId="{D2BA451B-28D2-4252-B410-440435BEFD07}" type="sibTrans" cxnId="{B4F84675-13FC-4160-95DB-2041FA176334}">
      <dgm:prSet/>
      <dgm:spPr/>
      <dgm:t>
        <a:bodyPr/>
        <a:lstStyle/>
        <a:p>
          <a:endParaRPr lang="en-US"/>
        </a:p>
      </dgm:t>
    </dgm:pt>
    <dgm:pt modelId="{3069C47E-5F15-4C6C-840A-B7D4F46291E0}">
      <dgm:prSet/>
      <dgm:spPr/>
      <dgm:t>
        <a:bodyPr/>
        <a:lstStyle/>
        <a:p>
          <a:r>
            <a:rPr lang="pt-BR"/>
            <a:t>Flexibilidade do protocolo para diferentes tamanhos e níveis de horizontalidade</a:t>
          </a:r>
          <a:endParaRPr lang="en-US"/>
        </a:p>
      </dgm:t>
    </dgm:pt>
    <dgm:pt modelId="{E46A2115-1A7F-43B7-9284-B54DF1213C97}" type="parTrans" cxnId="{2EE4165B-A4C4-4E2B-B924-2F01D6A69AB4}">
      <dgm:prSet/>
      <dgm:spPr/>
      <dgm:t>
        <a:bodyPr/>
        <a:lstStyle/>
        <a:p>
          <a:endParaRPr lang="en-US"/>
        </a:p>
      </dgm:t>
    </dgm:pt>
    <dgm:pt modelId="{07122662-819D-4C6B-8723-14C90C41F396}" type="sibTrans" cxnId="{2EE4165B-A4C4-4E2B-B924-2F01D6A69AB4}">
      <dgm:prSet/>
      <dgm:spPr/>
      <dgm:t>
        <a:bodyPr/>
        <a:lstStyle/>
        <a:p>
          <a:endParaRPr lang="en-US"/>
        </a:p>
      </dgm:t>
    </dgm:pt>
    <dgm:pt modelId="{4F0AEFF0-E0F2-479F-9F02-9533B46C4223}" type="pres">
      <dgm:prSet presAssocID="{41048AA1-011E-46F9-9729-A27BAB6206CF}" presName="linear" presStyleCnt="0">
        <dgm:presLayoutVars>
          <dgm:animLvl val="lvl"/>
          <dgm:resizeHandles val="exact"/>
        </dgm:presLayoutVars>
      </dgm:prSet>
      <dgm:spPr/>
    </dgm:pt>
    <dgm:pt modelId="{2C87DF22-C9E0-45D1-A8DE-87025F041F2F}" type="pres">
      <dgm:prSet presAssocID="{D40D25EE-F711-4EE2-AE9C-E1AB8BC288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8037810-E73D-4BEA-9C07-0AB870804280}" type="pres">
      <dgm:prSet presAssocID="{1CDC63A9-023C-48FC-B06F-54371AE05DDC}" presName="spacer" presStyleCnt="0"/>
      <dgm:spPr/>
    </dgm:pt>
    <dgm:pt modelId="{627DF0E7-A748-4BBD-9D5C-6B7E2D7B976A}" type="pres">
      <dgm:prSet presAssocID="{8298FE4E-433F-492C-98F8-DAB5DC9F70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AFF58CB-08CF-4219-85FA-FDE002852BB9}" type="pres">
      <dgm:prSet presAssocID="{60333505-5574-4EBE-8541-6360A9DAF3AF}" presName="spacer" presStyleCnt="0"/>
      <dgm:spPr/>
    </dgm:pt>
    <dgm:pt modelId="{C5C2CC90-EC7C-4AF8-9FA3-DFB06B35783F}" type="pres">
      <dgm:prSet presAssocID="{EACC4F59-06DE-4326-9561-0F036BD3B6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309CA5-A740-41EF-AA3B-4011E7EB47E4}" type="pres">
      <dgm:prSet presAssocID="{D2BA451B-28D2-4252-B410-440435BEFD07}" presName="spacer" presStyleCnt="0"/>
      <dgm:spPr/>
    </dgm:pt>
    <dgm:pt modelId="{3B54AB5A-4678-42D3-9F7C-5626F6D81933}" type="pres">
      <dgm:prSet presAssocID="{3069C47E-5F15-4C6C-840A-B7D4F46291E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A1C802-1484-4135-95FB-A0642714E32C}" type="presOf" srcId="{EACC4F59-06DE-4326-9561-0F036BD3B6F3}" destId="{C5C2CC90-EC7C-4AF8-9FA3-DFB06B35783F}" srcOrd="0" destOrd="0" presId="urn:microsoft.com/office/officeart/2005/8/layout/vList2"/>
    <dgm:cxn modelId="{FE41BC26-F9E2-4698-80AE-AF47B2D9B709}" type="presOf" srcId="{3069C47E-5F15-4C6C-840A-B7D4F46291E0}" destId="{3B54AB5A-4678-42D3-9F7C-5626F6D81933}" srcOrd="0" destOrd="0" presId="urn:microsoft.com/office/officeart/2005/8/layout/vList2"/>
    <dgm:cxn modelId="{469DB737-6603-4F44-9901-1344BC57E873}" type="presOf" srcId="{8298FE4E-433F-492C-98F8-DAB5DC9F707F}" destId="{627DF0E7-A748-4BBD-9D5C-6B7E2D7B976A}" srcOrd="0" destOrd="0" presId="urn:microsoft.com/office/officeart/2005/8/layout/vList2"/>
    <dgm:cxn modelId="{2EE4165B-A4C4-4E2B-B924-2F01D6A69AB4}" srcId="{41048AA1-011E-46F9-9729-A27BAB6206CF}" destId="{3069C47E-5F15-4C6C-840A-B7D4F46291E0}" srcOrd="3" destOrd="0" parTransId="{E46A2115-1A7F-43B7-9284-B54DF1213C97}" sibTransId="{07122662-819D-4C6B-8723-14C90C41F396}"/>
    <dgm:cxn modelId="{E4152B46-B29B-40DB-991C-36420FBD876B}" type="presOf" srcId="{41048AA1-011E-46F9-9729-A27BAB6206CF}" destId="{4F0AEFF0-E0F2-479F-9F02-9533B46C4223}" srcOrd="0" destOrd="0" presId="urn:microsoft.com/office/officeart/2005/8/layout/vList2"/>
    <dgm:cxn modelId="{B4F84675-13FC-4160-95DB-2041FA176334}" srcId="{41048AA1-011E-46F9-9729-A27BAB6206CF}" destId="{EACC4F59-06DE-4326-9561-0F036BD3B6F3}" srcOrd="2" destOrd="0" parTransId="{A6C7075E-0B67-44AC-AF1C-6BEC1ADB1CA1}" sibTransId="{D2BA451B-28D2-4252-B410-440435BEFD07}"/>
    <dgm:cxn modelId="{8BE9BD7E-772F-47F7-9EAC-7119173E8CC9}" srcId="{41048AA1-011E-46F9-9729-A27BAB6206CF}" destId="{D40D25EE-F711-4EE2-AE9C-E1AB8BC288A1}" srcOrd="0" destOrd="0" parTransId="{E8259934-34D3-4771-8B45-C3D0E6665860}" sibTransId="{1CDC63A9-023C-48FC-B06F-54371AE05DDC}"/>
    <dgm:cxn modelId="{ECB700CE-D392-4E57-8A37-A10ACBBD57E1}" srcId="{41048AA1-011E-46F9-9729-A27BAB6206CF}" destId="{8298FE4E-433F-492C-98F8-DAB5DC9F707F}" srcOrd="1" destOrd="0" parTransId="{D5953EAF-BC67-4C3E-8D63-1CFF48079D44}" sibTransId="{60333505-5574-4EBE-8541-6360A9DAF3AF}"/>
    <dgm:cxn modelId="{6775FCF3-818C-4752-B96F-DBAD333E1C65}" type="presOf" srcId="{D40D25EE-F711-4EE2-AE9C-E1AB8BC288A1}" destId="{2C87DF22-C9E0-45D1-A8DE-87025F041F2F}" srcOrd="0" destOrd="0" presId="urn:microsoft.com/office/officeart/2005/8/layout/vList2"/>
    <dgm:cxn modelId="{1C1E73A2-38ED-4F32-8E6A-052A29C466B9}" type="presParOf" srcId="{4F0AEFF0-E0F2-479F-9F02-9533B46C4223}" destId="{2C87DF22-C9E0-45D1-A8DE-87025F041F2F}" srcOrd="0" destOrd="0" presId="urn:microsoft.com/office/officeart/2005/8/layout/vList2"/>
    <dgm:cxn modelId="{07F5989E-22CE-4498-A31E-DCE38238A15B}" type="presParOf" srcId="{4F0AEFF0-E0F2-479F-9F02-9533B46C4223}" destId="{18037810-E73D-4BEA-9C07-0AB870804280}" srcOrd="1" destOrd="0" presId="urn:microsoft.com/office/officeart/2005/8/layout/vList2"/>
    <dgm:cxn modelId="{926772B5-F962-4404-B38D-4DF0B9B26E32}" type="presParOf" srcId="{4F0AEFF0-E0F2-479F-9F02-9533B46C4223}" destId="{627DF0E7-A748-4BBD-9D5C-6B7E2D7B976A}" srcOrd="2" destOrd="0" presId="urn:microsoft.com/office/officeart/2005/8/layout/vList2"/>
    <dgm:cxn modelId="{33099C53-3AA6-40FD-965D-7B31A29ECBE1}" type="presParOf" srcId="{4F0AEFF0-E0F2-479F-9F02-9533B46C4223}" destId="{BAFF58CB-08CF-4219-85FA-FDE002852BB9}" srcOrd="3" destOrd="0" presId="urn:microsoft.com/office/officeart/2005/8/layout/vList2"/>
    <dgm:cxn modelId="{A10DF8C8-5359-42BB-8F44-1B639E1E8C73}" type="presParOf" srcId="{4F0AEFF0-E0F2-479F-9F02-9533B46C4223}" destId="{C5C2CC90-EC7C-4AF8-9FA3-DFB06B35783F}" srcOrd="4" destOrd="0" presId="urn:microsoft.com/office/officeart/2005/8/layout/vList2"/>
    <dgm:cxn modelId="{576DA58E-2053-4ECF-B3E9-9B6E1384488A}" type="presParOf" srcId="{4F0AEFF0-E0F2-479F-9F02-9533B46C4223}" destId="{3B309CA5-A740-41EF-AA3B-4011E7EB47E4}" srcOrd="5" destOrd="0" presId="urn:microsoft.com/office/officeart/2005/8/layout/vList2"/>
    <dgm:cxn modelId="{398A780D-AEBD-4A21-B401-F50A757B4C4A}" type="presParOf" srcId="{4F0AEFF0-E0F2-479F-9F02-9533B46C4223}" destId="{3B54AB5A-4678-42D3-9F7C-5626F6D819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B1753F-3E98-4AFA-A996-508B85792513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F66940A-988B-4BB7-A221-F842CA0AA8F6}">
      <dgm:prSet/>
      <dgm:spPr/>
      <dgm:t>
        <a:bodyPr/>
        <a:lstStyle/>
        <a:p>
          <a:r>
            <a:rPr lang="pt-BR"/>
            <a:t>Segurança alinhada à cultura organizacional</a:t>
          </a:r>
          <a:endParaRPr lang="en-US"/>
        </a:p>
      </dgm:t>
    </dgm:pt>
    <dgm:pt modelId="{B74AB3D2-ABE8-4DCB-AA52-48A1EDE6BF3A}" type="parTrans" cxnId="{25D20C11-B387-4EA2-850F-F2ED249369F2}">
      <dgm:prSet/>
      <dgm:spPr/>
      <dgm:t>
        <a:bodyPr/>
        <a:lstStyle/>
        <a:p>
          <a:endParaRPr lang="en-US"/>
        </a:p>
      </dgm:t>
    </dgm:pt>
    <dgm:pt modelId="{0615CDEB-25E7-4B30-889B-EE696287F49F}" type="sibTrans" cxnId="{25D20C11-B387-4EA2-850F-F2ED249369F2}">
      <dgm:prSet/>
      <dgm:spPr/>
      <dgm:t>
        <a:bodyPr/>
        <a:lstStyle/>
        <a:p>
          <a:endParaRPr lang="en-US"/>
        </a:p>
      </dgm:t>
    </dgm:pt>
    <dgm:pt modelId="{0F38DEE9-C05C-4421-8D52-CD4006683081}">
      <dgm:prSet/>
      <dgm:spPr/>
      <dgm:t>
        <a:bodyPr/>
        <a:lstStyle/>
        <a:p>
          <a:r>
            <a:rPr lang="pt-PT"/>
            <a:t>Redução de pontos únicos de falha</a:t>
          </a:r>
          <a:endParaRPr lang="en-US"/>
        </a:p>
      </dgm:t>
    </dgm:pt>
    <dgm:pt modelId="{95D25E99-256E-4B31-9898-26ED40049CE0}" type="parTrans" cxnId="{63007BD8-A8D4-4E81-A288-2CD00734731D}">
      <dgm:prSet/>
      <dgm:spPr/>
      <dgm:t>
        <a:bodyPr/>
        <a:lstStyle/>
        <a:p>
          <a:endParaRPr lang="en-US"/>
        </a:p>
      </dgm:t>
    </dgm:pt>
    <dgm:pt modelId="{1841F5FC-27D4-46C9-8441-2BC93B3177EB}" type="sibTrans" cxnId="{63007BD8-A8D4-4E81-A288-2CD00734731D}">
      <dgm:prSet/>
      <dgm:spPr/>
      <dgm:t>
        <a:bodyPr/>
        <a:lstStyle/>
        <a:p>
          <a:endParaRPr lang="en-US"/>
        </a:p>
      </dgm:t>
    </dgm:pt>
    <dgm:pt modelId="{EF710212-A6AB-45EF-ACD4-5DB1A36BF63D}">
      <dgm:prSet/>
      <dgm:spPr/>
      <dgm:t>
        <a:bodyPr/>
        <a:lstStyle/>
        <a:p>
          <a:r>
            <a:rPr lang="pt-BR"/>
            <a:t>Resistência cultural e técnica à adoção do protocolo</a:t>
          </a:r>
          <a:endParaRPr lang="en-US"/>
        </a:p>
      </dgm:t>
    </dgm:pt>
    <dgm:pt modelId="{6A677DC6-D1B2-4412-90B6-35A86262965D}" type="parTrans" cxnId="{3BF20C1E-259E-463F-9C3B-171571EA95F6}">
      <dgm:prSet/>
      <dgm:spPr/>
      <dgm:t>
        <a:bodyPr/>
        <a:lstStyle/>
        <a:p>
          <a:endParaRPr lang="en-US"/>
        </a:p>
      </dgm:t>
    </dgm:pt>
    <dgm:pt modelId="{9A8E12D4-335A-4C5F-92CC-07517C874B11}" type="sibTrans" cxnId="{3BF20C1E-259E-463F-9C3B-171571EA95F6}">
      <dgm:prSet/>
      <dgm:spPr/>
      <dgm:t>
        <a:bodyPr/>
        <a:lstStyle/>
        <a:p>
          <a:endParaRPr lang="en-US"/>
        </a:p>
      </dgm:t>
    </dgm:pt>
    <dgm:pt modelId="{47F852FF-FFBA-47A8-B456-192A568DB35E}">
      <dgm:prSet/>
      <dgm:spPr/>
      <dgm:t>
        <a:bodyPr/>
        <a:lstStyle/>
        <a:p>
          <a:r>
            <a:rPr lang="pt-BR"/>
            <a:t>Lideranças informais e dinâmicas de poder ocultas</a:t>
          </a:r>
          <a:endParaRPr lang="en-US"/>
        </a:p>
      </dgm:t>
    </dgm:pt>
    <dgm:pt modelId="{BF03684C-D1F5-4B1E-848E-D03810AAD8C6}" type="parTrans" cxnId="{307AD8BF-CBCB-4FEE-BE27-A666EFB42E32}">
      <dgm:prSet/>
      <dgm:spPr/>
      <dgm:t>
        <a:bodyPr/>
        <a:lstStyle/>
        <a:p>
          <a:endParaRPr lang="en-US"/>
        </a:p>
      </dgm:t>
    </dgm:pt>
    <dgm:pt modelId="{AA72234C-32CD-4BF0-9512-B153499445D8}" type="sibTrans" cxnId="{307AD8BF-CBCB-4FEE-BE27-A666EFB42E32}">
      <dgm:prSet/>
      <dgm:spPr/>
      <dgm:t>
        <a:bodyPr/>
        <a:lstStyle/>
        <a:p>
          <a:endParaRPr lang="en-US"/>
        </a:p>
      </dgm:t>
    </dgm:pt>
    <dgm:pt modelId="{DE782694-D167-4F9D-8E73-D950285487FE}" type="pres">
      <dgm:prSet presAssocID="{04B1753F-3E98-4AFA-A996-508B85792513}" presName="matrix" presStyleCnt="0">
        <dgm:presLayoutVars>
          <dgm:chMax val="1"/>
          <dgm:dir/>
          <dgm:resizeHandles val="exact"/>
        </dgm:presLayoutVars>
      </dgm:prSet>
      <dgm:spPr/>
    </dgm:pt>
    <dgm:pt modelId="{E1217EF9-EB59-4800-B341-D8D9C3AF3F95}" type="pres">
      <dgm:prSet presAssocID="{04B1753F-3E98-4AFA-A996-508B85792513}" presName="diamond" presStyleLbl="bgShp" presStyleIdx="0" presStyleCnt="1"/>
      <dgm:spPr/>
    </dgm:pt>
    <dgm:pt modelId="{7C1A3539-B461-4DCB-9042-80C9FD3B9C0A}" type="pres">
      <dgm:prSet presAssocID="{04B1753F-3E98-4AFA-A996-508B857925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D5FAF3B-A34D-44C9-BDD9-DE4A0D75C9DC}" type="pres">
      <dgm:prSet presAssocID="{04B1753F-3E98-4AFA-A996-508B857925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36E6E2-1A1F-4263-98FE-F1CD962B8ED5}" type="pres">
      <dgm:prSet presAssocID="{04B1753F-3E98-4AFA-A996-508B857925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B2B0A1F-A92C-4AED-97C7-7D88D5ADD4E7}" type="pres">
      <dgm:prSet presAssocID="{04B1753F-3E98-4AFA-A996-508B857925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5D20C11-B387-4EA2-850F-F2ED249369F2}" srcId="{04B1753F-3E98-4AFA-A996-508B85792513}" destId="{8F66940A-988B-4BB7-A221-F842CA0AA8F6}" srcOrd="0" destOrd="0" parTransId="{B74AB3D2-ABE8-4DCB-AA52-48A1EDE6BF3A}" sibTransId="{0615CDEB-25E7-4B30-889B-EE696287F49F}"/>
    <dgm:cxn modelId="{215F431C-759D-46FB-A790-8ACA5C7C69B0}" type="presOf" srcId="{EF710212-A6AB-45EF-ACD4-5DB1A36BF63D}" destId="{AF36E6E2-1A1F-4263-98FE-F1CD962B8ED5}" srcOrd="0" destOrd="0" presId="urn:microsoft.com/office/officeart/2005/8/layout/matrix3"/>
    <dgm:cxn modelId="{3BF20C1E-259E-463F-9C3B-171571EA95F6}" srcId="{04B1753F-3E98-4AFA-A996-508B85792513}" destId="{EF710212-A6AB-45EF-ACD4-5DB1A36BF63D}" srcOrd="2" destOrd="0" parTransId="{6A677DC6-D1B2-4412-90B6-35A86262965D}" sibTransId="{9A8E12D4-335A-4C5F-92CC-07517C874B11}"/>
    <dgm:cxn modelId="{6A01386F-29D5-4928-988C-8151A0A14999}" type="presOf" srcId="{0F38DEE9-C05C-4421-8D52-CD4006683081}" destId="{1D5FAF3B-A34D-44C9-BDD9-DE4A0D75C9DC}" srcOrd="0" destOrd="0" presId="urn:microsoft.com/office/officeart/2005/8/layout/matrix3"/>
    <dgm:cxn modelId="{307AD8BF-CBCB-4FEE-BE27-A666EFB42E32}" srcId="{04B1753F-3E98-4AFA-A996-508B85792513}" destId="{47F852FF-FFBA-47A8-B456-192A568DB35E}" srcOrd="3" destOrd="0" parTransId="{BF03684C-D1F5-4B1E-848E-D03810AAD8C6}" sibTransId="{AA72234C-32CD-4BF0-9512-B153499445D8}"/>
    <dgm:cxn modelId="{4228E1D7-728F-4787-A0BE-B5984F03117A}" type="presOf" srcId="{47F852FF-FFBA-47A8-B456-192A568DB35E}" destId="{3B2B0A1F-A92C-4AED-97C7-7D88D5ADD4E7}" srcOrd="0" destOrd="0" presId="urn:microsoft.com/office/officeart/2005/8/layout/matrix3"/>
    <dgm:cxn modelId="{63007BD8-A8D4-4E81-A288-2CD00734731D}" srcId="{04B1753F-3E98-4AFA-A996-508B85792513}" destId="{0F38DEE9-C05C-4421-8D52-CD4006683081}" srcOrd="1" destOrd="0" parTransId="{95D25E99-256E-4B31-9898-26ED40049CE0}" sibTransId="{1841F5FC-27D4-46C9-8441-2BC93B3177EB}"/>
    <dgm:cxn modelId="{523E4CDD-DAB6-4A60-941D-9584405F3727}" type="presOf" srcId="{04B1753F-3E98-4AFA-A996-508B85792513}" destId="{DE782694-D167-4F9D-8E73-D950285487FE}" srcOrd="0" destOrd="0" presId="urn:microsoft.com/office/officeart/2005/8/layout/matrix3"/>
    <dgm:cxn modelId="{06ED59E6-706A-4F2E-9B11-52AABEAB9DC6}" type="presOf" srcId="{8F66940A-988B-4BB7-A221-F842CA0AA8F6}" destId="{7C1A3539-B461-4DCB-9042-80C9FD3B9C0A}" srcOrd="0" destOrd="0" presId="urn:microsoft.com/office/officeart/2005/8/layout/matrix3"/>
    <dgm:cxn modelId="{02804558-A449-4441-A58A-EA057297F8E0}" type="presParOf" srcId="{DE782694-D167-4F9D-8E73-D950285487FE}" destId="{E1217EF9-EB59-4800-B341-D8D9C3AF3F95}" srcOrd="0" destOrd="0" presId="urn:microsoft.com/office/officeart/2005/8/layout/matrix3"/>
    <dgm:cxn modelId="{76DE9E62-A785-4BA8-979F-A0B4E8734DF3}" type="presParOf" srcId="{DE782694-D167-4F9D-8E73-D950285487FE}" destId="{7C1A3539-B461-4DCB-9042-80C9FD3B9C0A}" srcOrd="1" destOrd="0" presId="urn:microsoft.com/office/officeart/2005/8/layout/matrix3"/>
    <dgm:cxn modelId="{1A878060-8C22-4301-8DE0-18E1D9104C20}" type="presParOf" srcId="{DE782694-D167-4F9D-8E73-D950285487FE}" destId="{1D5FAF3B-A34D-44C9-BDD9-DE4A0D75C9DC}" srcOrd="2" destOrd="0" presId="urn:microsoft.com/office/officeart/2005/8/layout/matrix3"/>
    <dgm:cxn modelId="{8FDE7E00-95D1-4E0B-A22F-D22A4E89CBA3}" type="presParOf" srcId="{DE782694-D167-4F9D-8E73-D950285487FE}" destId="{AF36E6E2-1A1F-4263-98FE-F1CD962B8ED5}" srcOrd="3" destOrd="0" presId="urn:microsoft.com/office/officeart/2005/8/layout/matrix3"/>
    <dgm:cxn modelId="{F1264F1D-D45F-4872-A386-9C7B524919EA}" type="presParOf" srcId="{DE782694-D167-4F9D-8E73-D950285487FE}" destId="{3B2B0A1F-A92C-4AED-97C7-7D88D5ADD4E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1D0B0-F003-40E3-91C2-18E908A6B0D4}">
      <dsp:nvSpPr>
        <dsp:cNvPr id="0" name=""/>
        <dsp:cNvSpPr/>
      </dsp:nvSpPr>
      <dsp:spPr>
        <a:xfrm rot="5400000">
          <a:off x="2641400" y="567542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Por que modelar ameaças?</a:t>
          </a:r>
        </a:p>
      </dsp:txBody>
      <dsp:txXfrm rot="-5400000">
        <a:off x="2989356" y="725120"/>
        <a:ext cx="1038882" cy="1194117"/>
      </dsp:txXfrm>
    </dsp:sp>
    <dsp:sp modelId="{8A6D52FA-F9E4-4011-91A7-E6A0A0547378}">
      <dsp:nvSpPr>
        <dsp:cNvPr id="0" name=""/>
        <dsp:cNvSpPr/>
      </dsp:nvSpPr>
      <dsp:spPr>
        <a:xfrm>
          <a:off x="4309232" y="801740"/>
          <a:ext cx="1936032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Identificação de riscos antes que eles ocorram </a:t>
          </a:r>
        </a:p>
      </dsp:txBody>
      <dsp:txXfrm>
        <a:off x="4309232" y="801740"/>
        <a:ext cx="1936032" cy="1040877"/>
      </dsp:txXfrm>
    </dsp:sp>
    <dsp:sp modelId="{183B0D92-1488-486D-8324-ED9BD6CB3F15}">
      <dsp:nvSpPr>
        <dsp:cNvPr id="0" name=""/>
        <dsp:cNvSpPr/>
      </dsp:nvSpPr>
      <dsp:spPr>
        <a:xfrm rot="5400000">
          <a:off x="1011385" y="567542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109120"/>
                <a:satOff val="-11378"/>
                <a:lumOff val="76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09120"/>
                <a:satOff val="-11378"/>
                <a:lumOff val="76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09120"/>
                <a:satOff val="-11378"/>
                <a:lumOff val="76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1"/>
        </a:p>
      </dsp:txBody>
      <dsp:txXfrm rot="-5400000">
        <a:off x="1359341" y="725120"/>
        <a:ext cx="1038882" cy="1194117"/>
      </dsp:txXfrm>
    </dsp:sp>
    <dsp:sp modelId="{13BF232F-54AF-411A-881E-6090DCAC0CC5}">
      <dsp:nvSpPr>
        <dsp:cNvPr id="0" name=""/>
        <dsp:cNvSpPr/>
      </dsp:nvSpPr>
      <dsp:spPr>
        <a:xfrm rot="5400000">
          <a:off x="1823270" y="2040037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218239"/>
                <a:satOff val="-22757"/>
                <a:lumOff val="152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18239"/>
                <a:satOff val="-22757"/>
                <a:lumOff val="152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18239"/>
                <a:satOff val="-22757"/>
                <a:lumOff val="152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Métodos tradicionais incompatíveis</a:t>
          </a:r>
        </a:p>
      </dsp:txBody>
      <dsp:txXfrm rot="-5400000">
        <a:off x="2171226" y="2197615"/>
        <a:ext cx="1038882" cy="1194117"/>
      </dsp:txXfrm>
    </dsp:sp>
    <dsp:sp modelId="{25326DF5-91EB-4E66-A382-7E5D586B567A}">
      <dsp:nvSpPr>
        <dsp:cNvPr id="0" name=""/>
        <dsp:cNvSpPr/>
      </dsp:nvSpPr>
      <dsp:spPr>
        <a:xfrm>
          <a:off x="0" y="2274234"/>
          <a:ext cx="1873579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Implican ter papéis, responsabilidades e autoridade de tomada de decisão claros dentro de uma organização</a:t>
          </a:r>
        </a:p>
      </dsp:txBody>
      <dsp:txXfrm>
        <a:off x="0" y="2274234"/>
        <a:ext cx="1873579" cy="1040877"/>
      </dsp:txXfrm>
    </dsp:sp>
    <dsp:sp modelId="{E0C87582-FA24-4BF0-9D8F-8994BD4C1F43}">
      <dsp:nvSpPr>
        <dsp:cNvPr id="0" name=""/>
        <dsp:cNvSpPr/>
      </dsp:nvSpPr>
      <dsp:spPr>
        <a:xfrm rot="5400000">
          <a:off x="3453284" y="2040037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327359"/>
                <a:satOff val="-34135"/>
                <a:lumOff val="2293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27359"/>
                <a:satOff val="-34135"/>
                <a:lumOff val="2293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27359"/>
                <a:satOff val="-34135"/>
                <a:lumOff val="2293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1"/>
        </a:p>
      </dsp:txBody>
      <dsp:txXfrm rot="-5400000">
        <a:off x="3801240" y="2197615"/>
        <a:ext cx="1038882" cy="1194117"/>
      </dsp:txXfrm>
    </dsp:sp>
    <dsp:sp modelId="{E7F94233-2250-4804-8A85-9DA66C85E193}">
      <dsp:nvSpPr>
        <dsp:cNvPr id="0" name=""/>
        <dsp:cNvSpPr/>
      </dsp:nvSpPr>
      <dsp:spPr>
        <a:xfrm rot="5400000">
          <a:off x="2641400" y="3512532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436479"/>
                <a:satOff val="-45514"/>
                <a:lumOff val="305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36479"/>
                <a:satOff val="-45514"/>
                <a:lumOff val="305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36479"/>
                <a:satOff val="-45514"/>
                <a:lumOff val="305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Desafios de organizações horizontais</a:t>
          </a:r>
        </a:p>
      </dsp:txBody>
      <dsp:txXfrm rot="-5400000">
        <a:off x="2989356" y="3670110"/>
        <a:ext cx="1038882" cy="1194117"/>
      </dsp:txXfrm>
    </dsp:sp>
    <dsp:sp modelId="{1C661004-16E6-4B04-92BE-3FCE519744D0}">
      <dsp:nvSpPr>
        <dsp:cNvPr id="0" name=""/>
        <dsp:cNvSpPr/>
      </dsp:nvSpPr>
      <dsp:spPr>
        <a:xfrm>
          <a:off x="4309232" y="3746729"/>
          <a:ext cx="1936032" cy="1040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200" kern="1200" noProof="1"/>
            <a:t>Gestão de acessos, falha de governança, cultura participativa</a:t>
          </a:r>
        </a:p>
      </dsp:txBody>
      <dsp:txXfrm>
        <a:off x="4309232" y="3746729"/>
        <a:ext cx="1936032" cy="1040877"/>
      </dsp:txXfrm>
    </dsp:sp>
    <dsp:sp modelId="{C388B359-8D63-4D38-853B-2089FC406269}">
      <dsp:nvSpPr>
        <dsp:cNvPr id="0" name=""/>
        <dsp:cNvSpPr/>
      </dsp:nvSpPr>
      <dsp:spPr>
        <a:xfrm rot="5400000">
          <a:off x="1011385" y="3512532"/>
          <a:ext cx="1734795" cy="1509272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1"/>
        </a:p>
      </dsp:txBody>
      <dsp:txXfrm rot="-5400000">
        <a:off x="1359341" y="3670110"/>
        <a:ext cx="1038882" cy="11941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6DC0D-6EE7-4100-AC87-D88AB6B702B0}">
      <dsp:nvSpPr>
        <dsp:cNvPr id="0" name=""/>
        <dsp:cNvSpPr/>
      </dsp:nvSpPr>
      <dsp:spPr>
        <a:xfrm>
          <a:off x="53" y="372336"/>
          <a:ext cx="5106412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Comparação Experimental</a:t>
          </a:r>
          <a:endParaRPr lang="en-US" sz="2900" kern="1200"/>
        </a:p>
      </dsp:txBody>
      <dsp:txXfrm>
        <a:off x="53" y="372336"/>
        <a:ext cx="5106412" cy="835200"/>
      </dsp:txXfrm>
    </dsp:sp>
    <dsp:sp modelId="{730F197C-5A2E-4547-91D3-65027D7A2D00}">
      <dsp:nvSpPr>
        <dsp:cNvPr id="0" name=""/>
        <dsp:cNvSpPr/>
      </dsp:nvSpPr>
      <dsp:spPr>
        <a:xfrm>
          <a:off x="53" y="1207536"/>
          <a:ext cx="5106412" cy="21095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Aplicação do protocolo em organizações horizontais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Comparação com STRIDE para medir eficácia</a:t>
          </a:r>
          <a:endParaRPr lang="en-US" sz="2900" kern="1200"/>
        </a:p>
      </dsp:txBody>
      <dsp:txXfrm>
        <a:off x="53" y="1207536"/>
        <a:ext cx="5106412" cy="2109532"/>
      </dsp:txXfrm>
    </dsp:sp>
    <dsp:sp modelId="{61121958-020D-4BE5-9A47-DAEAD9412506}">
      <dsp:nvSpPr>
        <dsp:cNvPr id="0" name=""/>
        <dsp:cNvSpPr/>
      </dsp:nvSpPr>
      <dsp:spPr>
        <a:xfrm>
          <a:off x="5821363" y="372336"/>
          <a:ext cx="5106412" cy="8352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Métricas de Avaliação</a:t>
          </a:r>
          <a:endParaRPr lang="en-US" sz="2900" kern="1200"/>
        </a:p>
      </dsp:txBody>
      <dsp:txXfrm>
        <a:off x="5821363" y="372336"/>
        <a:ext cx="5106412" cy="835200"/>
      </dsp:txXfrm>
    </dsp:sp>
    <dsp:sp modelId="{B3A91C91-CCBF-4643-AAF7-26492932D4F4}">
      <dsp:nvSpPr>
        <dsp:cNvPr id="0" name=""/>
        <dsp:cNvSpPr/>
      </dsp:nvSpPr>
      <dsp:spPr>
        <a:xfrm>
          <a:off x="5821363" y="1207536"/>
          <a:ext cx="5106412" cy="21095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Precisão: ameaças corretamente identificadas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900" kern="1200"/>
            <a:t>Feedback dos usuários sobre usabilidade e clareza</a:t>
          </a:r>
          <a:endParaRPr lang="en-US" sz="2900" kern="1200"/>
        </a:p>
      </dsp:txBody>
      <dsp:txXfrm>
        <a:off x="5821363" y="1207536"/>
        <a:ext cx="5106412" cy="21095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8E992-DDD2-42D2-8D12-834B9B4215FA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1"/>
            <a:t>Redução de incidentes ligados a falhas de governança</a:t>
          </a:r>
        </a:p>
      </dsp:txBody>
      <dsp:txXfrm>
        <a:off x="36841" y="36841"/>
        <a:ext cx="7931345" cy="1184159"/>
      </dsp:txXfrm>
    </dsp:sp>
    <dsp:sp modelId="{6D919CB9-AF32-4793-9E32-41ACB13D11A8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1"/>
            <a:t>Maior engajamento e responsabilidade coletiva</a:t>
          </a:r>
        </a:p>
      </dsp:txBody>
      <dsp:txXfrm>
        <a:off x="856428" y="1504322"/>
        <a:ext cx="7577788" cy="1184159"/>
      </dsp:txXfrm>
    </dsp:sp>
    <dsp:sp modelId="{0A3A9F47-D819-46E1-BCF6-86F6A6B48B08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300" kern="1200" noProof="1"/>
            <a:t>Indicadores de sucesso: participação e tempo de resposta</a:t>
          </a:r>
        </a:p>
      </dsp:txBody>
      <dsp:txXfrm>
        <a:off x="1676015" y="2971804"/>
        <a:ext cx="7577788" cy="1184159"/>
      </dsp:txXfrm>
    </dsp:sp>
    <dsp:sp modelId="{E11E2653-B775-4176-BF97-004F3B8D242B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1"/>
        </a:p>
      </dsp:txBody>
      <dsp:txXfrm>
        <a:off x="8655016" y="953863"/>
        <a:ext cx="449678" cy="615241"/>
      </dsp:txXfrm>
    </dsp:sp>
    <dsp:sp modelId="{CA4DDA92-E4CD-4DB8-929C-654F0E6B5CF7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3600" kern="1200" noProof="1"/>
        </a:p>
      </dsp:txBody>
      <dsp:txXfrm>
        <a:off x="9474603" y="2412959"/>
        <a:ext cx="449678" cy="6152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4CAFF-93E7-42DD-9079-64D811040F11}">
      <dsp:nvSpPr>
        <dsp:cNvPr id="0" name=""/>
        <dsp:cNvSpPr/>
      </dsp:nvSpPr>
      <dsp:spPr>
        <a:xfrm>
          <a:off x="1238218" y="609118"/>
          <a:ext cx="2471167" cy="247116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CDC28-AE34-4F78-9239-DB41DE428D07}">
      <dsp:nvSpPr>
        <dsp:cNvPr id="0" name=""/>
        <dsp:cNvSpPr/>
      </dsp:nvSpPr>
      <dsp:spPr>
        <a:xfrm>
          <a:off x="1238218" y="609118"/>
          <a:ext cx="2471167" cy="247116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6E498-322F-4C39-ACFD-764E2C0CF875}">
      <dsp:nvSpPr>
        <dsp:cNvPr id="0" name=""/>
        <dsp:cNvSpPr/>
      </dsp:nvSpPr>
      <dsp:spPr>
        <a:xfrm>
          <a:off x="2634" y="1053928"/>
          <a:ext cx="4942334" cy="158154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1"/>
            <a:t>Cronograma: pesquisa teórica, implementação parcial, avaliação</a:t>
          </a:r>
        </a:p>
      </dsp:txBody>
      <dsp:txXfrm>
        <a:off x="2634" y="1053928"/>
        <a:ext cx="4942334" cy="1581547"/>
      </dsp:txXfrm>
    </dsp:sp>
    <dsp:sp modelId="{9844D291-1216-41D5-B173-724CAE71592F}">
      <dsp:nvSpPr>
        <dsp:cNvPr id="0" name=""/>
        <dsp:cNvSpPr/>
      </dsp:nvSpPr>
      <dsp:spPr>
        <a:xfrm>
          <a:off x="7218443" y="609118"/>
          <a:ext cx="2471167" cy="2471167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B7949-A56D-44B3-84E6-0978BDEBAFAB}">
      <dsp:nvSpPr>
        <dsp:cNvPr id="0" name=""/>
        <dsp:cNvSpPr/>
      </dsp:nvSpPr>
      <dsp:spPr>
        <a:xfrm>
          <a:off x="7218443" y="609118"/>
          <a:ext cx="2471167" cy="2471167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880C-7A3D-4CEC-B803-385FF27730E2}">
      <dsp:nvSpPr>
        <dsp:cNvPr id="0" name=""/>
        <dsp:cNvSpPr/>
      </dsp:nvSpPr>
      <dsp:spPr>
        <a:xfrm>
          <a:off x="5982859" y="1053928"/>
          <a:ext cx="4942334" cy="158154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600" kern="1200" noProof="1"/>
            <a:t>Principais marcos: revisões, testes, escrita da dissertação</a:t>
          </a:r>
        </a:p>
      </dsp:txBody>
      <dsp:txXfrm>
        <a:off x="5982859" y="1053928"/>
        <a:ext cx="4942334" cy="1581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BBBF-1203-4A92-9701-B7DD36E284DC}">
      <dsp:nvSpPr>
        <dsp:cNvPr id="0" name=""/>
        <dsp:cNvSpPr/>
      </dsp:nvSpPr>
      <dsp:spPr>
        <a:xfrm>
          <a:off x="0" y="430496"/>
          <a:ext cx="6666833" cy="170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1"/>
            <a:t>Desenvolver um protocolo de modelagem de ameaças voltado a estruturas não-hierárquicas</a:t>
          </a:r>
        </a:p>
      </dsp:txBody>
      <dsp:txXfrm>
        <a:off x="0" y="430496"/>
        <a:ext cx="6666833" cy="1701000"/>
      </dsp:txXfrm>
    </dsp:sp>
    <dsp:sp modelId="{0813ED5C-7AFA-460B-9213-4A76E64E06D4}">
      <dsp:nvSpPr>
        <dsp:cNvPr id="0" name=""/>
        <dsp:cNvSpPr/>
      </dsp:nvSpPr>
      <dsp:spPr>
        <a:xfrm>
          <a:off x="333341" y="58819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1"/>
            <a:t>Objetivo Geral</a:t>
          </a:r>
        </a:p>
      </dsp:txBody>
      <dsp:txXfrm>
        <a:off x="367926" y="93404"/>
        <a:ext cx="4597613" cy="639310"/>
      </dsp:txXfrm>
    </dsp:sp>
    <dsp:sp modelId="{D50C7A64-468F-4F27-9DFB-9B02E8AEB3F7}">
      <dsp:nvSpPr>
        <dsp:cNvPr id="0" name=""/>
        <dsp:cNvSpPr/>
      </dsp:nvSpPr>
      <dsp:spPr>
        <a:xfrm>
          <a:off x="0" y="2597900"/>
          <a:ext cx="6666833" cy="279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1"/>
            <a:t>Analisar frameworks existentes (p. ex. STRIDE e PASTA)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1"/>
            <a:t>Integrar cibersegurança a governança distribuída (p. ex. COLBAC)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noProof="1"/>
            <a:t>Criar diretrizes para facilitar segurança e participação coletiva</a:t>
          </a:r>
        </a:p>
      </dsp:txBody>
      <dsp:txXfrm>
        <a:off x="0" y="2597900"/>
        <a:ext cx="6666833" cy="2797200"/>
      </dsp:txXfrm>
    </dsp:sp>
    <dsp:sp modelId="{6A22F3CF-2FFB-47BB-B312-5B9A74897308}">
      <dsp:nvSpPr>
        <dsp:cNvPr id="0" name=""/>
        <dsp:cNvSpPr/>
      </dsp:nvSpPr>
      <dsp:spPr>
        <a:xfrm>
          <a:off x="333341" y="2243660"/>
          <a:ext cx="4666783" cy="70848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noProof="1"/>
            <a:t>Objetivos Específicos </a:t>
          </a:r>
        </a:p>
      </dsp:txBody>
      <dsp:txXfrm>
        <a:off x="367926" y="2278245"/>
        <a:ext cx="4597613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133CF-4BF2-4E31-BF86-94418B44F6C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78484C0-184D-4F5C-AD19-C45CB5E05F9F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noProof="1"/>
            <a:t>Foco em organizações horizontais (cooperativas, coletivos, e redes comunitárias)</a:t>
          </a:r>
        </a:p>
      </dsp:txBody>
      <dsp:txXfrm>
        <a:off x="608661" y="692298"/>
        <a:ext cx="4508047" cy="2799040"/>
      </dsp:txXfrm>
    </dsp:sp>
    <dsp:sp modelId="{AB03AF81-8AEE-478A-9FC9-5A3DC99AEFD0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B60D28A-AB76-4E2B-9853-97ECC6DF730E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400" kern="1200" noProof="1"/>
            <a:t>Exclusão de cenários puramente hierárquicos</a:t>
          </a:r>
        </a:p>
      </dsp:txBody>
      <dsp:txXfrm>
        <a:off x="6331365" y="692298"/>
        <a:ext cx="4508047" cy="27990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B1B48-1EB8-4CA1-9884-A00C0E84B5D5}">
      <dsp:nvSpPr>
        <dsp:cNvPr id="0" name=""/>
        <dsp:cNvSpPr/>
      </dsp:nvSpPr>
      <dsp:spPr>
        <a:xfrm>
          <a:off x="0" y="484609"/>
          <a:ext cx="6666833" cy="2772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Identifica ativos valiosos e vetores de ataque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Envolve fatores técnicos, sociais e culturais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Metodologias 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STRIDE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Árvores de Ataque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PASTA</a:t>
          </a:r>
        </a:p>
      </dsp:txBody>
      <dsp:txXfrm>
        <a:off x="0" y="484609"/>
        <a:ext cx="6666833" cy="2772000"/>
      </dsp:txXfrm>
    </dsp:sp>
    <dsp:sp modelId="{6CAAA71D-3EE2-42D5-953A-4136DCF39D06}">
      <dsp:nvSpPr>
        <dsp:cNvPr id="0" name=""/>
        <dsp:cNvSpPr/>
      </dsp:nvSpPr>
      <dsp:spPr>
        <a:xfrm>
          <a:off x="333341" y="159889"/>
          <a:ext cx="4666783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Modelagem de Ameaças</a:t>
          </a:r>
          <a:endParaRPr lang="en-US" sz="2200" kern="1200" dirty="0"/>
        </a:p>
      </dsp:txBody>
      <dsp:txXfrm>
        <a:off x="365044" y="191592"/>
        <a:ext cx="4603377" cy="586034"/>
      </dsp:txXfrm>
    </dsp:sp>
    <dsp:sp modelId="{0B1D3EAB-8AAF-4917-B09A-D2AE29B4883E}">
      <dsp:nvSpPr>
        <dsp:cNvPr id="0" name=""/>
        <dsp:cNvSpPr/>
      </dsp:nvSpPr>
      <dsp:spPr>
        <a:xfrm>
          <a:off x="0" y="3700130"/>
          <a:ext cx="6666833" cy="15939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Distribuição de poder e participação coletiva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200" kern="1200"/>
            <a:t>Maior resiliência, mas desafios de coordenação e confiabilidade</a:t>
          </a:r>
          <a:endParaRPr lang="en-US" sz="2200" kern="1200"/>
        </a:p>
      </dsp:txBody>
      <dsp:txXfrm>
        <a:off x="0" y="3700130"/>
        <a:ext cx="6666833" cy="1593900"/>
      </dsp:txXfrm>
    </dsp:sp>
    <dsp:sp modelId="{E12F0E0D-3BD9-4747-A0D9-BAFC0806CBEC}">
      <dsp:nvSpPr>
        <dsp:cNvPr id="0" name=""/>
        <dsp:cNvSpPr/>
      </dsp:nvSpPr>
      <dsp:spPr>
        <a:xfrm>
          <a:off x="333341" y="3375409"/>
          <a:ext cx="4666783" cy="64944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Governança Horizontal</a:t>
          </a:r>
          <a:endParaRPr lang="en-US" sz="2200" kern="1200"/>
        </a:p>
      </dsp:txBody>
      <dsp:txXfrm>
        <a:off x="365044" y="3407112"/>
        <a:ext cx="4603377" cy="5860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F44D0-9641-423E-B4B6-57406F9C10B3}">
      <dsp:nvSpPr>
        <dsp:cNvPr id="0" name=""/>
        <dsp:cNvSpPr/>
      </dsp:nvSpPr>
      <dsp:spPr>
        <a:xfrm>
          <a:off x="0" y="645003"/>
          <a:ext cx="6253721" cy="11977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noProof="1"/>
            <a:t>COLBAC</a:t>
          </a:r>
        </a:p>
      </dsp:txBody>
      <dsp:txXfrm>
        <a:off x="58471" y="703474"/>
        <a:ext cx="6136779" cy="1080845"/>
      </dsp:txXfrm>
    </dsp:sp>
    <dsp:sp modelId="{B1AA03AE-4A77-426D-ABF6-96AEC0D62EE0}">
      <dsp:nvSpPr>
        <dsp:cNvPr id="0" name=""/>
        <dsp:cNvSpPr/>
      </dsp:nvSpPr>
      <dsp:spPr>
        <a:xfrm>
          <a:off x="0" y="1929191"/>
          <a:ext cx="6253721" cy="11977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noProof="1"/>
            <a:t>Abordagens participativas</a:t>
          </a:r>
          <a:r>
            <a:rPr lang="en-US" sz="3000" kern="1200" noProof="1"/>
            <a:t>:</a:t>
          </a:r>
          <a:r>
            <a:rPr lang="pt-PT" sz="3000" kern="1200" noProof="1"/>
            <a:t> Security Cards e Personae Non Gratae</a:t>
          </a:r>
        </a:p>
      </dsp:txBody>
      <dsp:txXfrm>
        <a:off x="58471" y="1987662"/>
        <a:ext cx="6136779" cy="1080845"/>
      </dsp:txXfrm>
    </dsp:sp>
    <dsp:sp modelId="{4FB28511-0CFB-4BD9-BF86-2583C576F6C8}">
      <dsp:nvSpPr>
        <dsp:cNvPr id="0" name=""/>
        <dsp:cNvSpPr/>
      </dsp:nvSpPr>
      <dsp:spPr>
        <a:xfrm>
          <a:off x="0" y="3213378"/>
          <a:ext cx="6253721" cy="119778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3000" kern="1200" noProof="1"/>
            <a:t>ABC</a:t>
          </a:r>
        </a:p>
      </dsp:txBody>
      <dsp:txXfrm>
        <a:off x="58471" y="3271849"/>
        <a:ext cx="6136779" cy="10808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DE89B-A011-47C2-885F-6315F3378630}">
      <dsp:nvSpPr>
        <dsp:cNvPr id="0" name=""/>
        <dsp:cNvSpPr/>
      </dsp:nvSpPr>
      <dsp:spPr>
        <a:xfrm>
          <a:off x="3414" y="150000"/>
          <a:ext cx="3329572" cy="7413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Características das Organizações Horizontais</a:t>
          </a:r>
          <a:endParaRPr lang="en-US" sz="2000" kern="1200" dirty="0"/>
        </a:p>
      </dsp:txBody>
      <dsp:txXfrm>
        <a:off x="3414" y="150000"/>
        <a:ext cx="3329572" cy="741337"/>
      </dsp:txXfrm>
    </dsp:sp>
    <dsp:sp modelId="{A71EE53B-3D56-4598-9EB7-31B8EE1325FB}">
      <dsp:nvSpPr>
        <dsp:cNvPr id="0" name=""/>
        <dsp:cNvSpPr/>
      </dsp:nvSpPr>
      <dsp:spPr>
        <a:xfrm>
          <a:off x="3414" y="891337"/>
          <a:ext cx="3329572" cy="2648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Ausência de hierarquia formal e decisão coletiva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Governança distribuída e transparência como princípios fundamentais</a:t>
          </a:r>
          <a:endParaRPr lang="en-US" sz="2000" kern="1200" dirty="0"/>
        </a:p>
      </dsp:txBody>
      <dsp:txXfrm>
        <a:off x="3414" y="891337"/>
        <a:ext cx="3329572" cy="2648067"/>
      </dsp:txXfrm>
    </dsp:sp>
    <dsp:sp modelId="{CFC47CEF-C548-4F00-8534-56EDC96BCAD3}">
      <dsp:nvSpPr>
        <dsp:cNvPr id="0" name=""/>
        <dsp:cNvSpPr/>
      </dsp:nvSpPr>
      <dsp:spPr>
        <a:xfrm>
          <a:off x="3799128" y="150000"/>
          <a:ext cx="3329572" cy="7413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Fatores Sociais e Modelagem de Ameaças</a:t>
          </a:r>
          <a:endParaRPr lang="en-US" sz="2000" kern="1200"/>
        </a:p>
      </dsp:txBody>
      <dsp:txXfrm>
        <a:off x="3799128" y="150000"/>
        <a:ext cx="3329572" cy="741337"/>
      </dsp:txXfrm>
    </dsp:sp>
    <dsp:sp modelId="{5DA7E6E7-5F46-45CA-B748-F5C67A69CDD4}">
      <dsp:nvSpPr>
        <dsp:cNvPr id="0" name=""/>
        <dsp:cNvSpPr/>
      </dsp:nvSpPr>
      <dsp:spPr>
        <a:xfrm>
          <a:off x="3799128" y="891337"/>
          <a:ext cx="3329572" cy="2648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Protocolos e ferramentas refletem valores organizacionais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Cultura e relações sociais influenciam a segurança</a:t>
          </a:r>
          <a:endParaRPr lang="en-US" sz="2000" kern="1200"/>
        </a:p>
      </dsp:txBody>
      <dsp:txXfrm>
        <a:off x="3799128" y="891337"/>
        <a:ext cx="3329572" cy="2648067"/>
      </dsp:txXfrm>
    </dsp:sp>
    <dsp:sp modelId="{41F1F6FE-79B3-4A1D-8AD9-DC014F9535B7}">
      <dsp:nvSpPr>
        <dsp:cNvPr id="0" name=""/>
        <dsp:cNvSpPr/>
      </dsp:nvSpPr>
      <dsp:spPr>
        <a:xfrm>
          <a:off x="7594841" y="150000"/>
          <a:ext cx="3329572" cy="74133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Desafios e Dinâmicas Internas</a:t>
          </a:r>
          <a:endParaRPr lang="en-US" sz="2000" kern="1200"/>
        </a:p>
      </dsp:txBody>
      <dsp:txXfrm>
        <a:off x="7594841" y="150000"/>
        <a:ext cx="3329572" cy="741337"/>
      </dsp:txXfrm>
    </dsp:sp>
    <dsp:sp modelId="{EF96C900-50DF-44E0-A758-BB0E68561167}">
      <dsp:nvSpPr>
        <dsp:cNvPr id="0" name=""/>
        <dsp:cNvSpPr/>
      </dsp:nvSpPr>
      <dsp:spPr>
        <a:xfrm>
          <a:off x="7594841" y="891337"/>
          <a:ext cx="3329572" cy="264806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Risco de lideranças informais e desigualdade de influência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Segurança deve reforçar autonomia e colaboração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/>
            <a:t>Equilibrar participação com mecanismos de resposta eficazes</a:t>
          </a:r>
          <a:endParaRPr lang="en-US" sz="2000" kern="1200"/>
        </a:p>
      </dsp:txBody>
      <dsp:txXfrm>
        <a:off x="7594841" y="891337"/>
        <a:ext cx="3329572" cy="2648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73582-7417-46CD-BDA0-9A55A15AF41B}">
      <dsp:nvSpPr>
        <dsp:cNvPr id="0" name=""/>
        <dsp:cNvSpPr/>
      </dsp:nvSpPr>
      <dsp:spPr>
        <a:xfrm>
          <a:off x="0" y="26084"/>
          <a:ext cx="6253721" cy="1591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noProof="1"/>
            <a:t>Exemplo STRIDE em empresas tradicionais</a:t>
          </a:r>
        </a:p>
      </dsp:txBody>
      <dsp:txXfrm>
        <a:off x="77676" y="103760"/>
        <a:ext cx="6098369" cy="1435848"/>
      </dsp:txXfrm>
    </dsp:sp>
    <dsp:sp modelId="{D1516A72-B962-406F-B904-BB33ED172495}">
      <dsp:nvSpPr>
        <dsp:cNvPr id="0" name=""/>
        <dsp:cNvSpPr/>
      </dsp:nvSpPr>
      <dsp:spPr>
        <a:xfrm>
          <a:off x="0" y="1732485"/>
          <a:ext cx="6253721" cy="1591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noProof="1"/>
            <a:t>O que muda ao adotar lógica de horizontalidade?</a:t>
          </a:r>
        </a:p>
      </dsp:txBody>
      <dsp:txXfrm>
        <a:off x="77676" y="1810161"/>
        <a:ext cx="6098369" cy="1435848"/>
      </dsp:txXfrm>
    </dsp:sp>
    <dsp:sp modelId="{7D147DFA-F38D-4AEA-82FA-786FD67B4C5F}">
      <dsp:nvSpPr>
        <dsp:cNvPr id="0" name=""/>
        <dsp:cNvSpPr/>
      </dsp:nvSpPr>
      <dsp:spPr>
        <a:xfrm>
          <a:off x="0" y="3438885"/>
          <a:ext cx="6253721" cy="15912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4000" kern="1200" noProof="1"/>
            <a:t>Fatores de agilidade e governança</a:t>
          </a:r>
        </a:p>
      </dsp:txBody>
      <dsp:txXfrm>
        <a:off x="77676" y="3516561"/>
        <a:ext cx="6098369" cy="143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7DF22-C9E0-45D1-A8DE-87025F041F2F}">
      <dsp:nvSpPr>
        <dsp:cNvPr id="0" name=""/>
        <dsp:cNvSpPr/>
      </dsp:nvSpPr>
      <dsp:spPr>
        <a:xfrm>
          <a:off x="0" y="462200"/>
          <a:ext cx="6666833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As diretrizes para modelagem de ameaças adaptadas a governança distribuída</a:t>
          </a:r>
          <a:endParaRPr lang="en-US" sz="2700" kern="1200" dirty="0"/>
        </a:p>
      </dsp:txBody>
      <dsp:txXfrm>
        <a:off x="52431" y="514631"/>
        <a:ext cx="6561971" cy="969198"/>
      </dsp:txXfrm>
    </dsp:sp>
    <dsp:sp modelId="{627DF0E7-A748-4BBD-9D5C-6B7E2D7B976A}">
      <dsp:nvSpPr>
        <dsp:cNvPr id="0" name=""/>
        <dsp:cNvSpPr/>
      </dsp:nvSpPr>
      <dsp:spPr>
        <a:xfrm>
          <a:off x="0" y="1614020"/>
          <a:ext cx="6666833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Adaptação de metodologias tradicionais (como STRIDE) para ambientes horizontais</a:t>
          </a:r>
          <a:endParaRPr lang="en-US" sz="2700" kern="1200"/>
        </a:p>
      </dsp:txBody>
      <dsp:txXfrm>
        <a:off x="52431" y="1666451"/>
        <a:ext cx="6561971" cy="969198"/>
      </dsp:txXfrm>
    </dsp:sp>
    <dsp:sp modelId="{C5C2CC90-EC7C-4AF8-9FA3-DFB06B35783F}">
      <dsp:nvSpPr>
        <dsp:cNvPr id="0" name=""/>
        <dsp:cNvSpPr/>
      </dsp:nvSpPr>
      <dsp:spPr>
        <a:xfrm>
          <a:off x="0" y="2765839"/>
          <a:ext cx="6666833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Processos participativos</a:t>
          </a:r>
          <a:endParaRPr lang="en-US" sz="2700" kern="1200"/>
        </a:p>
      </dsp:txBody>
      <dsp:txXfrm>
        <a:off x="52431" y="2818270"/>
        <a:ext cx="6561971" cy="969198"/>
      </dsp:txXfrm>
    </dsp:sp>
    <dsp:sp modelId="{3B54AB5A-4678-42D3-9F7C-5626F6D81933}">
      <dsp:nvSpPr>
        <dsp:cNvPr id="0" name=""/>
        <dsp:cNvSpPr/>
      </dsp:nvSpPr>
      <dsp:spPr>
        <a:xfrm>
          <a:off x="0" y="3917660"/>
          <a:ext cx="6666833" cy="10740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Flexibilidade do protocolo para diferentes tamanhos e níveis de horizontalidade</a:t>
          </a:r>
          <a:endParaRPr lang="en-US" sz="2700" kern="1200"/>
        </a:p>
      </dsp:txBody>
      <dsp:txXfrm>
        <a:off x="52431" y="3970091"/>
        <a:ext cx="6561971" cy="9691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17EF9-EB59-4800-B341-D8D9C3AF3F95}">
      <dsp:nvSpPr>
        <dsp:cNvPr id="0" name=""/>
        <dsp:cNvSpPr/>
      </dsp:nvSpPr>
      <dsp:spPr>
        <a:xfrm>
          <a:off x="83836" y="0"/>
          <a:ext cx="4947818" cy="494781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A3539-B461-4DCB-9042-80C9FD3B9C0A}">
      <dsp:nvSpPr>
        <dsp:cNvPr id="0" name=""/>
        <dsp:cNvSpPr/>
      </dsp:nvSpPr>
      <dsp:spPr>
        <a:xfrm>
          <a:off x="553879" y="470042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Segurança alinhada à cultura organizacional</a:t>
          </a:r>
          <a:endParaRPr lang="en-US" sz="1900" kern="1200"/>
        </a:p>
      </dsp:txBody>
      <dsp:txXfrm>
        <a:off x="648077" y="564240"/>
        <a:ext cx="1741253" cy="1741253"/>
      </dsp:txXfrm>
    </dsp:sp>
    <dsp:sp modelId="{1D5FAF3B-A34D-44C9-BDD9-DE4A0D75C9DC}">
      <dsp:nvSpPr>
        <dsp:cNvPr id="0" name=""/>
        <dsp:cNvSpPr/>
      </dsp:nvSpPr>
      <dsp:spPr>
        <a:xfrm>
          <a:off x="2631962" y="470042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Redução de pontos únicos de falha</a:t>
          </a:r>
          <a:endParaRPr lang="en-US" sz="1900" kern="1200"/>
        </a:p>
      </dsp:txBody>
      <dsp:txXfrm>
        <a:off x="2726160" y="564240"/>
        <a:ext cx="1741253" cy="1741253"/>
      </dsp:txXfrm>
    </dsp:sp>
    <dsp:sp modelId="{AF36E6E2-1A1F-4263-98FE-F1CD962B8ED5}">
      <dsp:nvSpPr>
        <dsp:cNvPr id="0" name=""/>
        <dsp:cNvSpPr/>
      </dsp:nvSpPr>
      <dsp:spPr>
        <a:xfrm>
          <a:off x="553879" y="2548126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Resistência cultural e técnica à adoção do protocolo</a:t>
          </a:r>
          <a:endParaRPr lang="en-US" sz="1900" kern="1200"/>
        </a:p>
      </dsp:txBody>
      <dsp:txXfrm>
        <a:off x="648077" y="2642324"/>
        <a:ext cx="1741253" cy="1741253"/>
      </dsp:txXfrm>
    </dsp:sp>
    <dsp:sp modelId="{3B2B0A1F-A92C-4AED-97C7-7D88D5ADD4E7}">
      <dsp:nvSpPr>
        <dsp:cNvPr id="0" name=""/>
        <dsp:cNvSpPr/>
      </dsp:nvSpPr>
      <dsp:spPr>
        <a:xfrm>
          <a:off x="2631962" y="2548126"/>
          <a:ext cx="1929649" cy="19296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Lideranças informais e dinâmicas de poder ocultas</a:t>
          </a:r>
          <a:endParaRPr lang="en-US" sz="1900" kern="1200"/>
        </a:p>
      </dsp:txBody>
      <dsp:txXfrm>
        <a:off x="2726160" y="2642324"/>
        <a:ext cx="1741253" cy="1741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ABDC-9E07-4920-B886-0CE031A18A37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AB6F6-7170-4983-9BF5-035B5A5A7D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77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Bom dia a todos. Meu nome é Thiago Araújo Monteiro e hoje apresento a minha dissertação de mestrado, desenvolvida no Departamento de Informática da NOVA FCT, sob a orientação do Professor Kevin Gallagher.</a:t>
            </a:r>
          </a:p>
          <a:p>
            <a:r>
              <a:rPr lang="pt-BR" sz="2800" dirty="0"/>
              <a:t>Este trabalho propõe a criação de um protocolo de modelagem de ameaças voltado para organizações não-hierárquicas.</a:t>
            </a:r>
          </a:p>
          <a:p>
            <a:r>
              <a:rPr lang="pt-BR" sz="2800" dirty="0"/>
              <a:t>Diferente dos modelos tradicionais, que assumem estruturas centralizadas, buscamos adaptar a segurança para ambientes onde as decisões são distribuídas.</a:t>
            </a:r>
          </a:p>
          <a:p>
            <a:r>
              <a:rPr lang="pt-BR" sz="2800" dirty="0"/>
              <a:t>Ao longo desta apresentação, explicarei o contexto do problema, a fundamentação teórica, a proposta do protocolo e o plano de trabalho.</a:t>
            </a:r>
          </a:p>
          <a:p>
            <a:r>
              <a:rPr lang="pt-BR" sz="2800" dirty="0"/>
              <a:t>O objetivo é demonstrar como a segurança pode ser fortalecida sem comprometer a horizontalidade dessas organizações.</a:t>
            </a:r>
          </a:p>
          <a:p>
            <a:r>
              <a:rPr lang="pt-BR" sz="2800" dirty="0"/>
              <a:t>Com isso, dou início à apresentação.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19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Ao desenvolver um modelo de threat modeling voltado para organizações horizontais, identificamos tanto benefícios quanto desafios.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Dentre os benefícios, destacamos a segurança alinhada à cultura organizacional, garantindo que os métodos de proteção sejam compatíveis com a estrutura da organização. Além disso, a descentralização reduz pontos únicos de falha, tornando o sistema mais resiliente a ataques ou falhas.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No entanto, há desafios a serem enfrentados. A adoção do protocolo pode encontrar resistência cultural e técnica, especialmente em grupos que não possuem familiaridade com práticas estruturadas de segurança.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Além disso, mesmo em organizações horizontais, existem lideranças informais e dinâmicas de poder ocultas que podem influenciar a adesão ao protocolo.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4000" dirty="0"/>
              <a:t>Considerar essas variáveis é essencial para garantir a eficácia e aplicabilidade do modelo.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800" dirty="0"/>
              <a:t>Para validar a proposta, utilizaremos uma abordagem experimental. O protocolo será aplicado em organizações horizontais e comparado com STRIDE, um modelo amplamente utilizado para análise de ameaças, permitindo medir sua eficácia. As métricas de avaliação serão divididas em dois aspectos principais: primeiro, a precisão, analisando se as ameaças foram corretamente identificadas; e segundo, a experiência do usuário, considerando feedbacks sobre usabilidade e clareza do protocolo. Com isso, buscamos verificar não apenas a efetividade técnica, mas também a aderência e aplicabilidade prática do modelo.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5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A partir dessa avaliação, esperamos alcançar três principais resultados.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Primeiro, a redução de incidentes ligados a falhas de governança, uma vez que o protocolo deve permitir a identificação precoce de ameaças.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Segundo, um maior engajamento e senso de responsabilidade coletiva dentro da organização, pois a abordagem horizontal requer participação ativa dos membros.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Por fim, utilizaremos indicadores de sucesso como nível de participação e tempo de resposta para mensurar a eficácia prática do protocolo.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Se esses indicadores forem positivos, poderemos demonstrar que nosso modelo contribui para um ambiente mais seguro e alinhado à lógica das organizações horizontais.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O plano de trabalho segue um cronograma estruturado em três grandes etapas: pesquisa teórica, implementação parcial e avaliação. A pesquisa teórica envolve um aprofundamento nas abordagens existentes de threat modeling e nas particularidades das organizações horizontais. Em seguida, partimos para a implementação e experimentação, aplicando o protocolo e coletando dados. Por fim, a avaliação se dará por meio da análise dos resultados obtidos e refinamentos finais no protocolo. Os principais marcos incluem revisões periódicas, testes e a escrita da dissertação, garantindo que todas as fases estejam alinhadas ao prazo estabelecido para a conclusão do projeto.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Com isso, concluímos a apresentação do nosso plano de dissertação. Gostaria de agradecer à banca avaliadora pelo tempo e pela atenção dedicada a este trabalho.</a:t>
            </a:r>
          </a:p>
          <a:p>
            <a:r>
              <a:rPr lang="pt-BR" sz="2800" dirty="0"/>
              <a:t>Agradeço também ao meu orientador, Professor Kevin Gallagher, por todo o suporte e pelas discussões enriquecedoras que ajudaram a moldar esta pesquisa.</a:t>
            </a:r>
          </a:p>
          <a:p>
            <a:r>
              <a:rPr lang="pt-BR" sz="2800" dirty="0"/>
              <a:t>Além disso, um agradecimento à comunidade acadêmica e aos pesquisadores cujos trabalhos foram fundamentais para embasar esta proposta.</a:t>
            </a:r>
          </a:p>
          <a:p>
            <a:r>
              <a:rPr lang="pt-BR" sz="2800" dirty="0"/>
              <a:t>Agora, estou à disposição para quaisquer perguntas e comentários. Fiquem à vontade para compartilhar suas dúvidas ou sugestões.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68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A modelagem de ameaças é uma prática essencial para antecipar riscos de segurança antes que eles se concretizem.</a:t>
            </a:r>
          </a:p>
          <a:p>
            <a:r>
              <a:rPr lang="pt-BR" sz="2800" dirty="0"/>
              <a:t>No entanto, os métodos tradicionais de modelagem de ameaças são projetados para estruturas organizacionais hierárquicas, onde papéis e responsabilidades são bem definidos.</a:t>
            </a:r>
          </a:p>
          <a:p>
            <a:r>
              <a:rPr lang="pt-BR" sz="2800" dirty="0"/>
              <a:t>Isso os torna incompatíveis com organizações horizontais, que operam com governança distribuída e tomada de decisão coletiva.</a:t>
            </a:r>
          </a:p>
          <a:p>
            <a:r>
              <a:rPr lang="pt-BR" sz="2800" dirty="0"/>
              <a:t>Nesse contexto, surgem desafios específicos, como a gestão de acessos, falhas de governança e a necessidade de uma cultura participativa eficiente.</a:t>
            </a:r>
          </a:p>
          <a:p>
            <a:r>
              <a:rPr lang="pt-BR" sz="2800" dirty="0"/>
              <a:t>Sem uma abordagem adequada, essas vulnerabilidades podem comprometer a segurança e a resiliência dessas organizações.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5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E9A2-2290-9D61-4BC1-233FB98D3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7BA85-AF4F-2E92-7ADD-97FBE6805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453D2-68C4-CE3C-1B6F-2DBD7DAB0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objetivo geral deste trabalho é desenvolver um protocolo de modelagem de ameaças específico para organizações não-hierárquicas.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ideia central é criar uma abordagem que leve em consideração a horizontalidade como um ativo estratégico, garantindo segurança sem comprometer a governança distribuída.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isso primeiro vamos analisar frameworks existentes, como STRIDE e PASTA, para identificar suas limitações em estruturas descentralizadas.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Depois, integrar segurança cibernética à governança distribuída, explorando soluções como o COLBAC, que adapta o controle de acesso a contextos colaborativos.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E, por fim, criar diretrizes que facilitem a segurança e a participação coletiva, alinhando segurança digital e princípios democráticos.</a:t>
            </a:r>
          </a:p>
          <a:p>
            <a:r>
              <a:rPr lang="pt-BR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essa abordagem, buscamos preencher lacunas existentes na modelagem de ameaças para estruturas horizontais, propondo uma solução inovadora.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68E9-A1A3-5510-98D9-C0DC5D962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dirty="0"/>
              <a:t>O foco principal está nas organizações horizontais, como cooperativas, coletivos e redes comunitárias.</a:t>
            </a:r>
          </a:p>
          <a:p>
            <a:r>
              <a:rPr lang="pt-BR" sz="2800" dirty="0"/>
              <a:t>Esses modelos organizacionais diferem das estruturas hierárquicas tradicionais, pois distribuem a tomada de decisão e eliminam autoridades centralizadas.</a:t>
            </a:r>
          </a:p>
          <a:p>
            <a:r>
              <a:rPr lang="pt-BR" sz="2800" dirty="0"/>
              <a:t>Ao mesmo tempo, optamos por excluir cenários puramente hierárquicos, pois esses já são bem atendidos por metodologias tradicionais de modelagem de ameaças, como STRIDE.</a:t>
            </a:r>
          </a:p>
          <a:p>
            <a:r>
              <a:rPr lang="pt-BR" sz="2800" dirty="0"/>
              <a:t>Portanto, nosso estudo se concentra em como a horizontalidade pode ser um ativo estratégico, fortalecendo a resiliência organizacional frente a ameaças cibernéticas e operacionais.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33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Os fundamentos teóricos que sustentam nossa pesquisa em três eixos principais: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Primeiro, a Modelagem de Ameaças, que se concentra em identificar ativos valiosos e os vetores de ataque mais prováveis. Esse processo vai além da análise puramente técnica, envolvendo fatores sociais e culturais que influenciam a segurança organizacional.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Em seguida, abordamos metodologias, como STRIDE e Árvores de Ataque. Essas metodologias são amplamente utilizadas na modelagem de ameaças, mas foram originalmente desenvolvidas para contextos hierárquicos.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Nosso desafio é adaptar essas abordagens a cenários descentralizados, onde a governança não está dependente em um </a:t>
            </a:r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único ponto de decisão.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fim, temos a Governança Horizontal, um conceito central para nossa pesquisa. Organizações horizontais promovem a distribuição de poder </a:t>
            </a:r>
            <a:r>
              <a:rPr lang="pt-BR" sz="6000" dirty="0">
                <a:latin typeface="Aptos SemiBold" panose="020F0502020204030204" pitchFamily="34" charset="0"/>
              </a:rPr>
              <a:t>e a participação coletiva, o que pode aumentar a resiliência contra certos tipos de ataques.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pt-BR" sz="2800" dirty="0"/>
              <a:t>No entanto, essa estrutura também impõe desafios, especialmente na coordenação e confiabilidade dos processos de segurança.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9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4000" i="1" dirty="0"/>
              <a:t>Agora, vamos analisar alguns trabalhos relacionados que servem de base para este estudo.</a:t>
            </a:r>
            <a:endParaRPr lang="pt-BR" sz="4000" dirty="0"/>
          </a:p>
          <a:p>
            <a:r>
              <a:rPr lang="pt-BR" sz="4000" dirty="0"/>
              <a:t>Primeiro, temos o </a:t>
            </a:r>
            <a:r>
              <a:rPr lang="pt-BR" sz="4000" b="1" dirty="0"/>
              <a:t>COLBAC</a:t>
            </a:r>
            <a:r>
              <a:rPr lang="pt-BR" sz="4000" dirty="0"/>
              <a:t>, um framework que propõe um modelo inovador de controle de acesso baseado em governança coletiva.</a:t>
            </a:r>
          </a:p>
          <a:p>
            <a:r>
              <a:rPr lang="pt-BR" sz="4000" dirty="0"/>
              <a:t>Em vez de uma autoridade central determinando permissões, as decisões são distribuídas entre os participantes, garantindo maior alinhamento com princípios horizontais e reduzindo vulnerabilidades exploráveis por indivíduos com privilégios excessivos.</a:t>
            </a:r>
          </a:p>
          <a:p>
            <a:r>
              <a:rPr lang="pt-BR" sz="4000" dirty="0"/>
              <a:t>Depois, destacamos as </a:t>
            </a:r>
            <a:r>
              <a:rPr lang="pt-BR" sz="4000" b="1" dirty="0"/>
              <a:t>abordagens participativas</a:t>
            </a:r>
            <a:r>
              <a:rPr lang="pt-BR" sz="4000" dirty="0"/>
              <a:t>, como Security Cards e Personae Non Gratae. O mais interessante sobre essas metodologias é como elas superaram métodos tradicionais ao engajar um maior numero de pessoas no processo de identificação de ameaças.</a:t>
            </a:r>
          </a:p>
          <a:p>
            <a:r>
              <a:rPr lang="pt-BR" sz="4000" dirty="0"/>
              <a:t>Em vez de depender apenas de especialistas, elas utilizam dinâmicas interativas que permitem que até mesmo usuários leigos contribuam para uma modelagem de ameaças mais completa e diversificada. </a:t>
            </a:r>
          </a:p>
          <a:p>
            <a:r>
              <a:rPr lang="pt-BR" sz="4000" dirty="0"/>
              <a:t>Por fim, temos o </a:t>
            </a:r>
            <a:r>
              <a:rPr lang="pt-BR" sz="4000" b="1" dirty="0"/>
              <a:t>ABC</a:t>
            </a:r>
            <a:r>
              <a:rPr lang="pt-BR" sz="4000" dirty="0"/>
              <a:t>, um framework que aprimorou a segurança ao considerar não apenas o artefato tecnológico, mas o contexto em que ele opera. Ele introduziu a </a:t>
            </a:r>
            <a:r>
              <a:rPr lang="pt-BR" sz="4000" b="1" dirty="0"/>
              <a:t>matriz de conluio</a:t>
            </a:r>
            <a:r>
              <a:rPr lang="pt-BR" sz="4000" dirty="0"/>
              <a:t>, permitindo mapear cenários em que atacantes colaboram para explorar falhas no sistema.</a:t>
            </a:r>
          </a:p>
          <a:p>
            <a:r>
              <a:rPr lang="pt-BR" sz="4000" dirty="0"/>
              <a:t>Além disso, o ABC reconhece a influência de incentivos econômicos, algo crucial para modelar ameaças em criptomoedas. Esse diferencial o tornou mais eficaz do que STRIDE.</a:t>
            </a:r>
          </a:p>
          <a:p>
            <a:r>
              <a:rPr lang="pt-BR" sz="4000" i="1" dirty="0"/>
              <a:t>"Essas metodologias mostram que, para garantir segurança em sistemas descentralizados, precisamos inovar além dos modelos tradicionais."</a:t>
            </a:r>
            <a:endParaRPr lang="pt-BR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4000" dirty="0"/>
              <a:t>Em organizações horizontais, a ausência de hierarquia formal e a tomada de decisão coletiva criam um ambiente mais distribuído, onde a transparência e a governança compartilhada são fundamentais.</a:t>
            </a:r>
          </a:p>
          <a:p>
            <a:r>
              <a:rPr lang="pt-BR" sz="4000" dirty="0"/>
              <a:t>No entanto, isso traz desafios específicos, como a necessidade de equilibrar autonomia com mecanismos eficazes de resposta.</a:t>
            </a:r>
          </a:p>
          <a:p>
            <a:r>
              <a:rPr lang="pt-BR" sz="4000" dirty="0"/>
              <a:t>Além disso, a cultura e as relações sociais influenciam a percepção de riscos e a implementação de medidas de segurança.</a:t>
            </a:r>
          </a:p>
          <a:p>
            <a:r>
              <a:rPr lang="pt-BR" sz="4000" dirty="0"/>
              <a:t>Diferentemente de abordagens tradicionais, aqui a segurança não é apenas uma questão técnica, mas também sociologica.</a:t>
            </a:r>
          </a:p>
          <a:p>
            <a:r>
              <a:rPr lang="pt-BR" sz="4000" dirty="0"/>
              <a:t>Por fim, existem desafios internos importantes. A ausência de uma hierarquia rígida pode levar ao surgimento de lideranças informais e desigualdade na influência, afetando a tomada de decisão.</a:t>
            </a:r>
          </a:p>
          <a:p>
            <a:r>
              <a:rPr lang="pt-BR" sz="4000" dirty="0"/>
              <a:t>Assim, o equilíbrio entre participação coletiva e eficiência operacional se torna um aspecto crítico para garantir segurança sem comprometer a colaboração e a autonomia do grupo.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800" i="1" dirty="0"/>
              <a:t>Agora, vamos comparar a modelagem de ameaças em estruturas hierárquicas e horizontais. Primeiro, no contexto de empresas tradicionais, frameworks como STRIDE são aplicados com uma abordagem top-down.</a:t>
            </a:r>
          </a:p>
          <a:p>
            <a:r>
              <a:rPr lang="pt-BR" sz="2800" i="1" dirty="0"/>
              <a:t>Um grupo de especialistas avalia riscos e define medidas de mitigação, seguindo uma cadeia de comando bem estabelecida. Isso garante clareza, mas pode gerar gargalos e rigidez na resposta a ameaças emergentes.</a:t>
            </a:r>
            <a:endParaRPr lang="pt-BR" sz="2800" dirty="0"/>
          </a:p>
          <a:p>
            <a:r>
              <a:rPr lang="pt-BR" sz="2800" i="1" dirty="0"/>
              <a:t>Ao adotar uma lógica horizontal, a principal mudança está na descentralização da identificação e mitigação de ameaças. A responsabilidade pela segurança é compartilhada, exigindo processos colaborativos que garantam participação sem comprometer a eficácia.</a:t>
            </a:r>
            <a:endParaRPr lang="pt-BR" sz="2800" dirty="0"/>
          </a:p>
          <a:p>
            <a:r>
              <a:rPr lang="pt-BR" sz="2800" i="1" dirty="0"/>
              <a:t>Por fim, a governança e a agilidade são afetadas diretamente pelo modelo adotado. Em uma hierarquia tradicional, decisões podem ser mais rápidas, mas tendem a ser menos inclusivas.</a:t>
            </a:r>
          </a:p>
          <a:p>
            <a:r>
              <a:rPr lang="pt-BR" sz="2800" i="1" dirty="0"/>
              <a:t>Já em estruturas horizontais, processos como o COLBAC demonstram que é possível equilibrar segurança e participação, utilizando mecanismos de consenso para tomar decisões críticas sem comprometer a resiliência organizacional.</a:t>
            </a:r>
            <a:endParaRPr lang="pt-B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87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Agora, entramos na proposta central da dissertação: o protocolo de modelagem de ameaças para organizações não-hierárquicas.</a:t>
            </a:r>
          </a:p>
          <a:p>
            <a:r>
              <a:rPr lang="pt-BR" dirty="0"/>
              <a:t>Este protocolo busca preencher uma lacuna existente, pois metodologias tradicionais, como STRIDE, assumem estruturas centralizadas de tomada de decisão.</a:t>
            </a:r>
          </a:p>
          <a:p>
            <a:r>
              <a:rPr lang="pt-BR" dirty="0"/>
              <a:t>Nossa abordagem adapta essas metodologias para ambientes horizontais, onde não há uma figura única de autoridade.</a:t>
            </a:r>
          </a:p>
          <a:p>
            <a:r>
              <a:rPr lang="pt-BR" dirty="0"/>
              <a:t>Para isso, definimos diretrizes específicas, garantindo que a modelagem de ameaças seja compatível com a governança distribuída.</a:t>
            </a:r>
          </a:p>
          <a:p>
            <a:r>
              <a:rPr lang="pt-BR" dirty="0"/>
              <a:t>Além disso, propomos processos participativos, nos quais a identificação e mitigação de riscos são coletivas, reforçando a transparência e a corresponsabilidade.</a:t>
            </a:r>
          </a:p>
          <a:p>
            <a:r>
              <a:rPr lang="pt-BR" dirty="0"/>
              <a:t>Outro aspecto-chave é a flexibilidade do protocolo, permitindo sua aplicação em diferentes tipos de organizações horizontais, independentemente do tamanho ou do nível de descentralização.</a:t>
            </a:r>
          </a:p>
          <a:p>
            <a:r>
              <a:rPr lang="pt-BR" dirty="0"/>
              <a:t>Com isso, buscamos equilibrar segurança e autonomia, fortalecendo a resiliência dessas estruturas sem comprometer sua identidade organizacional.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DAB6F6-7170-4983-9BF5-035B5A5A7D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2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98D5-FC37-5ABD-9475-FE21768CD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77AFA-FA21-818B-0AE1-0A58A2863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FF05-677C-5834-0DC7-F0165578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C72E-667F-51AF-1341-D0B41EC9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FB5D-6CC2-562E-7B02-266C4962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88B1-30E1-91C1-A17A-2838546E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C2A6F-C787-CFA2-2B28-871CF162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17A-DD7E-F9D0-68AE-EF6FE539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6BAD-9168-ABE3-7F48-349773DA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E102-D6E9-C83C-7014-AED4D6DA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4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D913F-DB5C-BFFC-0F4D-C17C5F63B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F163F-E915-DC4C-E7E8-01E04C1C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42B2-8A61-568D-0BE4-E4DCCF086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E416-E57C-9710-D274-58AEEC4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DE8B-FE7E-F76E-7188-A2705645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57D9-003F-09DF-6FA9-1DDB45D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0F88-1F67-31D4-19F5-F3BFA403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CFB4-A87C-0529-FAB1-BBF5102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E24F9-9E19-4931-F145-4CE6186C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87AD-5DF3-149E-D5DF-4885E97F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2468-779F-4925-7304-54B4A4A5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C94F8-F289-941F-0571-630DBEC0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FC40A-6F52-FA2F-AF1D-A56F233A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B614-2BC7-9B86-82FC-EA70D6D0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0AA6-1DD7-0E37-880E-8A3718B9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4753-9E18-0CEE-AE3A-870DDB2B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718B-B475-E761-DE36-32FED081E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D7DE3-54C7-8787-897E-0B394EC0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1056-CD8E-DAC4-97C2-0D04171C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333C8-A32A-2890-0055-AAC0421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E8DC0-94D1-52EC-F610-49E42B7D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C4E1-A342-8986-18B0-84ABBFFC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F0A6-AFD5-AEA2-1A6A-44094CF7A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95E55-7C4A-A699-106C-EEB1AE99A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8DD05-867E-B579-7633-0BE03713D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D726D-781C-4133-1A3E-5682D60C3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CB87E-569D-BEAB-EDC1-B5BED848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2A598-C7B1-C689-F714-650B9E40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7ABA3-80A1-FA85-D055-44118245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703F-2873-7F28-CECB-FF96BAAF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664E7-3D68-545E-32CF-CE198909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5E26C-5F66-04A6-B587-67178F0C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0785-979B-5222-7A71-845F0701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16D45-6186-19A7-DEFD-108D18E2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5A644-4867-2E77-843D-4D2C505B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163F-DF71-B58B-DC6D-556B7E40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2822-F00A-8E15-2A26-F85A30CD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B9BBE-ACEE-28AB-5D73-4EB7EF53E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E9CF-7031-34C3-2625-3E56C8897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BE8E9-AB0A-5991-202D-517357EDE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2584-5ACA-5904-2B49-0438C8C3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6C02-EEE9-4487-014D-2C7B0915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5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A42E-C40E-D735-EAAE-C5419A1C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15ADF-47FF-AF4A-7211-C0B43037E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AEBA8-4DA5-442D-BEDD-562BAF787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609C9-44EB-942D-6E29-E3FBEA1D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E4883-C5EB-F511-EB8F-5497C9E5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0074-3FDE-FCB2-FF0C-1B8F7FD4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0F8FC-D25C-4AE9-F55C-03840086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75A91-D4D7-DCE7-FF17-ECED3AEB0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3FA6-DA07-9BCC-4647-908DD11C8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31C182-155E-4D23-B4DA-C036DED7DCA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5E78E-55AE-AEC8-463F-83792EFA1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E9B90-9B57-4643-5B91-DBC219AD5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BBC89-A153-46F9-A6E1-BBF8F27AA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7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8B6E1-3670-4B6C-609A-28A1DF70F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PT" sz="4800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um Protocolo de Modelagem de Ameaças para Organizações Não-Hierárquicas</a:t>
            </a:r>
            <a:endParaRPr lang="pt-PT" sz="4800" noProof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8809D-D53C-221F-E103-CD0F3D3BA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Departamento de Informática | NOVA FCT</a:t>
            </a:r>
          </a:p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PT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Autor</a:t>
            </a:r>
            <a:r>
              <a:rPr lang="pt-PT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Thiago Araujo Monteiro</a:t>
            </a:r>
          </a:p>
          <a:p>
            <a:pPr marR="0" lvl="0" algn="l"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PT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Orientador</a:t>
            </a:r>
            <a:r>
              <a:rPr lang="pt-PT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Professor Kevin Gallagher</a:t>
            </a:r>
          </a:p>
          <a:p>
            <a:pPr algn="l"/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57460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45"/>
    </mc:Choice>
    <mc:Fallback>
      <p:transition spd="slow" advTm="32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2DC3B1-6B9E-ABF0-0A9E-9D38BE22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pt-PT" sz="4000" b="1" noProof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POTENCIAIS BENEFÍCIOS, RISCOS E LIMITAÇÕES</a:t>
            </a:r>
            <a:endParaRPr lang="pt-PT" sz="4000" noProof="1">
              <a:solidFill>
                <a:schemeClr val="tx2"/>
              </a:solidFill>
            </a:endParaRP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DD3D4AFD-EFB8-FFA8-1D69-5763C238C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269038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260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5"/>
    </mc:Choice>
    <mc:Fallback>
      <p:transition spd="slow" advTm="2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4959-947B-60F9-1ACA-BDC3C90D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 DE AVALIAÇÃO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9BCA387-2ADE-33E4-3B9C-9CE9FBE06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321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77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"/>
    </mc:Choice>
    <mc:Fallback>
      <p:transition spd="slow" advTm="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6982B-6922-BF7E-C46E-047C28DA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 ESPERADOS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0D5318-6FFF-6390-204E-B3043C53E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2963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99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4"/>
    </mc:Choice>
    <mc:Fallback>
      <p:transition spd="slow" advTm="33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33F61-0259-82A6-EBA5-BB905042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PLANO DE TRABALHO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7D7AD-F685-46DE-1DE3-BE69650C0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10930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349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"/>
    </mc:Choice>
    <mc:Fallback>
      <p:transition spd="slow" advTm="1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16260-87A9-555A-A609-3A382A7D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noProof="1">
                <a:solidFill>
                  <a:srgbClr val="FFFFFF"/>
                </a:solidFill>
              </a:rPr>
              <a:t>AGRADECIMENTOS</a:t>
            </a:r>
            <a:br>
              <a:rPr lang="en-US" sz="4800" b="1" noProof="1">
                <a:solidFill>
                  <a:srgbClr val="FFFFFF"/>
                </a:solidFill>
              </a:rPr>
            </a:br>
            <a:r>
              <a:rPr lang="en-US" sz="4800" b="1" kern="1200" noProof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 PERGUNTAS</a:t>
            </a:r>
            <a:endParaRPr lang="en-US" sz="4800" kern="1200" noProof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6"/>
    </mc:Choice>
    <mc:Fallback>
      <p:transition spd="slow" advTm="2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FC54B-0E8B-7705-D317-EAF154CF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3" y="634326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PT" sz="5600" noProof="1"/>
              <a:t>MOTIVAÇÃO E PROBLEMA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Content Placeholder 6">
            <a:extLst>
              <a:ext uri="{FF2B5EF4-FFF2-40B4-BE49-F238E27FC236}">
                <a16:creationId xmlns:a16="http://schemas.microsoft.com/office/drawing/2014/main" id="{2E5B15CD-4582-6672-51F1-7D83F42B4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71442"/>
              </p:ext>
            </p:extLst>
          </p:nvPr>
        </p:nvGraphicFramePr>
        <p:xfrm>
          <a:off x="5182908" y="634326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292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81"/>
    </mc:Choice>
    <mc:Fallback>
      <p:transition spd="slow" advTm="15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93050-AE9C-B2FD-6461-15B6ADF13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noProof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A962-DE56-11A9-44F5-630EFE64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DA TESE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9D8DE05-4E8D-F531-A0F7-B34DAB34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3637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161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7"/>
    </mc:Choice>
    <mc:Fallback>
      <p:transition spd="slow" advTm="57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9423F-8ECA-8156-8C88-9ABF0AED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ESCOPO E DELIMITAÇÃO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29347C6A-0A3B-92A8-BCF4-8DC6CDBE5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0313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7824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7"/>
    </mc:Choice>
    <mc:Fallback>
      <p:transition spd="slow" advTm="17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B8453-74CE-D50E-1B11-C48142A7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REFERENCIAL TEÓRICO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B950EE6-67FA-4F47-E384-843D811724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66253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164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2"/>
    </mc:Choice>
    <mc:Fallback>
      <p:transition spd="slow" advTm="36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19CBB6-88DD-B536-A366-49844AD4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0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TRABALHOS RELACIONADOS: </a:t>
            </a:r>
            <a:r>
              <a:rPr lang="pt-PT" sz="28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METODOLOGIAS EMERGENTES E FRAMEWORKS ESPECÍFICOS</a:t>
            </a:r>
            <a:endParaRPr lang="pt-PT" noProof="1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FBBEC7BE-70CE-A6B4-AC6B-D3C0D043B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8878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9901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75"/>
    </mc:Choice>
    <mc:Fallback>
      <p:transition spd="slow" advTm="2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40DE6-6240-9B03-63AC-ABBC26C3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PT" sz="4000" b="1" noProof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PERSPECTIVA ORGANIZACIONAL E CULTURAL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24FC0A6-3341-0A0E-02AF-FBFA230CE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0640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011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"/>
    </mc:Choice>
    <mc:Fallback>
      <p:transition spd="slow" advTm="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noProof="1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03B9B2-ABCD-5146-E0F3-7DAC15C2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pt-PT" sz="4800" b="1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COMPARAÇÃO COM ABORDAGENS HIERÁRQUICAS</a:t>
            </a:r>
            <a:endParaRPr lang="pt-PT" sz="4800" noProof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72E67-E76D-C32F-E941-18CF0B809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67852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8751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66"/>
    </mc:Choice>
    <mc:Fallback>
      <p:transition spd="slow" advTm="2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FD064-B770-3227-6A03-71A60C13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4800" b="1" noProof="1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pt-PT" sz="4800" b="1" noProof="1">
                <a:solidFill>
                  <a:prstClr val="white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ROPOSTA DO PROTOCOLO</a:t>
            </a:r>
            <a:endParaRPr lang="pt-PT" sz="4000" noProof="1">
              <a:solidFill>
                <a:srgbClr val="FFFFFF"/>
              </a:solidFill>
            </a:endParaRP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5244AAA3-591D-903B-AFBC-81DFBD0CA5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4752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98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"/>
    </mc:Choice>
    <mc:Fallback>
      <p:transition spd="slow" advTm="10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2341</Words>
  <Application>Microsoft Office PowerPoint</Application>
  <PresentationFormat>Widescreen</PresentationFormat>
  <Paragraphs>159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SemiBold</vt:lpstr>
      <vt:lpstr>Arial</vt:lpstr>
      <vt:lpstr>Calibri</vt:lpstr>
      <vt:lpstr>Office Theme</vt:lpstr>
      <vt:lpstr>Criando um Protocolo de Modelagem de Ameaças para Organizações Não-Hierárquicas</vt:lpstr>
      <vt:lpstr>MOTIVAÇÃO E PROBLEMA</vt:lpstr>
      <vt:lpstr>OBJETIVOS DA TESE</vt:lpstr>
      <vt:lpstr>ESCOPO E DELIMITAÇÃO</vt:lpstr>
      <vt:lpstr>REFERENCIAL TEÓRICO</vt:lpstr>
      <vt:lpstr>TRABALHOS RELACIONADOS: METODOLOGIAS EMERGENTES E FRAMEWORKS ESPECÍFICOS</vt:lpstr>
      <vt:lpstr>PERSPECTIVA ORGANIZACIONAL E CULTURAL</vt:lpstr>
      <vt:lpstr>COMPARAÇÃO COM ABORDAGENS HIERÁRQUICAS</vt:lpstr>
      <vt:lpstr>PROPOSTA DO PROTOCOLO</vt:lpstr>
      <vt:lpstr>POTENCIAIS BENEFÍCIOS, RISCOS E LIMITAÇÕES</vt:lpstr>
      <vt:lpstr>METODOLOGIA DE AVALIAÇÃO</vt:lpstr>
      <vt:lpstr>RESULTADOS ESPERADOS</vt:lpstr>
      <vt:lpstr>PLANO DE TRABALHO</vt:lpstr>
      <vt:lpstr>AGRADECIMENTOS E PERGUNTAS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Monteiro Decskill</dc:creator>
  <cp:lastModifiedBy>Thiago Araujo Monteiro</cp:lastModifiedBy>
  <cp:revision>32</cp:revision>
  <dcterms:created xsi:type="dcterms:W3CDTF">2025-02-14T15:47:53Z</dcterms:created>
  <dcterms:modified xsi:type="dcterms:W3CDTF">2025-02-18T16:34:22Z</dcterms:modified>
</cp:coreProperties>
</file>