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6" r:id="rId4"/>
    <p:sldId id="259" r:id="rId5"/>
    <p:sldId id="260" r:id="rId6"/>
    <p:sldId id="263" r:id="rId7"/>
    <p:sldId id="268" r:id="rId8"/>
    <p:sldId id="267" r:id="rId9"/>
    <p:sldId id="265" r:id="rId10"/>
    <p:sldId id="269" r:id="rId11"/>
    <p:sldId id="271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4" autoAdjust="0"/>
    <p:restoredTop sz="78121" autoAdjust="0"/>
  </p:normalViewPr>
  <p:slideViewPr>
    <p:cSldViewPr snapToGrid="0">
      <p:cViewPr varScale="1">
        <p:scale>
          <a:sx n="91" d="100"/>
          <a:sy n="91" d="100"/>
        </p:scale>
        <p:origin x="291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52F9F7-322A-4601-A173-561897794CD8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727AC1F-F3F3-4D92-9B7E-9E9EB48D673F}">
      <dgm:prSet custT="1"/>
      <dgm:spPr/>
      <dgm:t>
        <a:bodyPr/>
        <a:lstStyle/>
        <a:p>
          <a:r>
            <a:rPr lang="pt-PT" sz="1400" noProof="0" dirty="0"/>
            <a:t>Por que modelar ameaças?</a:t>
          </a:r>
        </a:p>
      </dgm:t>
    </dgm:pt>
    <dgm:pt modelId="{E095780A-DCA9-49B0-8C9C-6D30F0F8B4EF}" type="parTrans" cxnId="{B32825B6-8B85-46E8-8096-AD0D439A34F6}">
      <dgm:prSet/>
      <dgm:spPr/>
      <dgm:t>
        <a:bodyPr/>
        <a:lstStyle/>
        <a:p>
          <a:endParaRPr lang="en-US"/>
        </a:p>
      </dgm:t>
    </dgm:pt>
    <dgm:pt modelId="{41FA5C9C-F2DD-4EB0-BE29-2B10B87EF0AE}" type="sibTrans" cxnId="{B32825B6-8B85-46E8-8096-AD0D439A34F6}">
      <dgm:prSet/>
      <dgm:spPr/>
      <dgm:t>
        <a:bodyPr/>
        <a:lstStyle/>
        <a:p>
          <a:endParaRPr lang="pt-PT" noProof="0" dirty="0"/>
        </a:p>
      </dgm:t>
    </dgm:pt>
    <dgm:pt modelId="{EFF2D232-A688-4FD1-8ACD-5965955BD4A2}">
      <dgm:prSet custT="1"/>
      <dgm:spPr/>
      <dgm:t>
        <a:bodyPr/>
        <a:lstStyle/>
        <a:p>
          <a:r>
            <a:rPr lang="pt-PT" sz="1400" noProof="0" dirty="0"/>
            <a:t>Identificação de riscos antes que eles ocorram </a:t>
          </a:r>
        </a:p>
      </dgm:t>
    </dgm:pt>
    <dgm:pt modelId="{D15B4306-3DE4-4ABF-ACE7-E44DFDB42AE5}" type="parTrans" cxnId="{505C23DB-2387-4870-9865-6B675A0D916C}">
      <dgm:prSet/>
      <dgm:spPr/>
      <dgm:t>
        <a:bodyPr/>
        <a:lstStyle/>
        <a:p>
          <a:endParaRPr lang="en-US"/>
        </a:p>
      </dgm:t>
    </dgm:pt>
    <dgm:pt modelId="{354A2C1F-7575-459C-8816-9825094E6FB2}" type="sibTrans" cxnId="{505C23DB-2387-4870-9865-6B675A0D916C}">
      <dgm:prSet/>
      <dgm:spPr/>
      <dgm:t>
        <a:bodyPr/>
        <a:lstStyle/>
        <a:p>
          <a:endParaRPr lang="en-US"/>
        </a:p>
      </dgm:t>
    </dgm:pt>
    <dgm:pt modelId="{87516083-1FF9-4F60-B679-D6319C76ECD4}">
      <dgm:prSet/>
      <dgm:spPr/>
      <dgm:t>
        <a:bodyPr/>
        <a:lstStyle/>
        <a:p>
          <a:r>
            <a:rPr lang="pt-PT" noProof="0" dirty="0"/>
            <a:t>Métodos tradicionais incompatíveis</a:t>
          </a:r>
        </a:p>
      </dgm:t>
    </dgm:pt>
    <dgm:pt modelId="{1FE6E268-9434-4CF0-9987-A154645B7CC4}" type="parTrans" cxnId="{F295C00E-E41A-4276-91B7-4DE632F9B55D}">
      <dgm:prSet/>
      <dgm:spPr/>
      <dgm:t>
        <a:bodyPr/>
        <a:lstStyle/>
        <a:p>
          <a:endParaRPr lang="en-US"/>
        </a:p>
      </dgm:t>
    </dgm:pt>
    <dgm:pt modelId="{48CB77C9-CC09-4E35-96C4-320E65C895CE}" type="sibTrans" cxnId="{F295C00E-E41A-4276-91B7-4DE632F9B55D}">
      <dgm:prSet/>
      <dgm:spPr/>
      <dgm:t>
        <a:bodyPr/>
        <a:lstStyle/>
        <a:p>
          <a:endParaRPr lang="pt-PT" noProof="0" dirty="0"/>
        </a:p>
      </dgm:t>
    </dgm:pt>
    <dgm:pt modelId="{5808865A-2632-49A4-B8C6-B5EAC33F8DEE}">
      <dgm:prSet custT="1"/>
      <dgm:spPr/>
      <dgm:t>
        <a:bodyPr/>
        <a:lstStyle/>
        <a:p>
          <a:r>
            <a:rPr lang="pt-PT" sz="1400" noProof="0" dirty="0"/>
            <a:t>Implicam ter papéis, responsabilidades e autoridade de tomada de decisão claros dentro de uma organização</a:t>
          </a:r>
        </a:p>
      </dgm:t>
    </dgm:pt>
    <dgm:pt modelId="{2EB8A88E-63E4-4738-8B3B-9091837707CE}" type="parTrans" cxnId="{462F6363-9F82-4F58-87ED-346C9F7B291A}">
      <dgm:prSet/>
      <dgm:spPr/>
      <dgm:t>
        <a:bodyPr/>
        <a:lstStyle/>
        <a:p>
          <a:endParaRPr lang="en-US"/>
        </a:p>
      </dgm:t>
    </dgm:pt>
    <dgm:pt modelId="{4A9E012D-CFCC-4AD2-A054-377B9DBA33DB}" type="sibTrans" cxnId="{462F6363-9F82-4F58-87ED-346C9F7B291A}">
      <dgm:prSet/>
      <dgm:spPr/>
      <dgm:t>
        <a:bodyPr/>
        <a:lstStyle/>
        <a:p>
          <a:endParaRPr lang="en-US"/>
        </a:p>
      </dgm:t>
    </dgm:pt>
    <dgm:pt modelId="{2A5474D8-BF7D-49F5-B592-5D92FC44C9A9}">
      <dgm:prSet custT="1"/>
      <dgm:spPr/>
      <dgm:t>
        <a:bodyPr/>
        <a:lstStyle/>
        <a:p>
          <a:r>
            <a:rPr lang="pt-PT" sz="1400" noProof="0" dirty="0"/>
            <a:t>Desafios de organizações horizontais</a:t>
          </a:r>
        </a:p>
      </dgm:t>
    </dgm:pt>
    <dgm:pt modelId="{0723E80F-509C-4402-8AA9-DF836F988EF8}" type="parTrans" cxnId="{9CF5E19E-BA0F-40B3-8CBB-C586A09DF522}">
      <dgm:prSet/>
      <dgm:spPr/>
      <dgm:t>
        <a:bodyPr/>
        <a:lstStyle/>
        <a:p>
          <a:endParaRPr lang="en-US"/>
        </a:p>
      </dgm:t>
    </dgm:pt>
    <dgm:pt modelId="{E6DAB244-FCAE-446F-B69E-0F7FAEF6858C}" type="sibTrans" cxnId="{9CF5E19E-BA0F-40B3-8CBB-C586A09DF522}">
      <dgm:prSet/>
      <dgm:spPr/>
      <dgm:t>
        <a:bodyPr/>
        <a:lstStyle/>
        <a:p>
          <a:endParaRPr lang="pt-PT" noProof="0" dirty="0"/>
        </a:p>
      </dgm:t>
    </dgm:pt>
    <dgm:pt modelId="{281F392A-9353-4EE7-9633-776081BB7D47}">
      <dgm:prSet custT="1"/>
      <dgm:spPr/>
      <dgm:t>
        <a:bodyPr/>
        <a:lstStyle/>
        <a:p>
          <a:r>
            <a:rPr lang="pt-PT" sz="1400" noProof="0" dirty="0"/>
            <a:t>Gestão de acessos, falha de governança, cultura participativa</a:t>
          </a:r>
        </a:p>
      </dgm:t>
    </dgm:pt>
    <dgm:pt modelId="{A1B16E90-3859-4FC8-8D1E-D05C37A9F2C1}" type="parTrans" cxnId="{3F5A005F-B00B-47B6-A7E6-A590BDF20843}">
      <dgm:prSet/>
      <dgm:spPr/>
      <dgm:t>
        <a:bodyPr/>
        <a:lstStyle/>
        <a:p>
          <a:endParaRPr lang="en-US"/>
        </a:p>
      </dgm:t>
    </dgm:pt>
    <dgm:pt modelId="{38939A8D-1CA0-44C5-9EA2-1E66366C9928}" type="sibTrans" cxnId="{3F5A005F-B00B-47B6-A7E6-A590BDF20843}">
      <dgm:prSet/>
      <dgm:spPr/>
      <dgm:t>
        <a:bodyPr/>
        <a:lstStyle/>
        <a:p>
          <a:endParaRPr lang="en-US"/>
        </a:p>
      </dgm:t>
    </dgm:pt>
    <dgm:pt modelId="{9E831416-5A10-4B1A-982D-C05ED268153B}" type="pres">
      <dgm:prSet presAssocID="{D052F9F7-322A-4601-A173-561897794CD8}" presName="Name0" presStyleCnt="0">
        <dgm:presLayoutVars>
          <dgm:chMax/>
          <dgm:chPref/>
          <dgm:dir/>
          <dgm:animLvl val="lvl"/>
        </dgm:presLayoutVars>
      </dgm:prSet>
      <dgm:spPr/>
    </dgm:pt>
    <dgm:pt modelId="{2B174F2E-5643-4D8D-8D3C-CE0C327B3C45}" type="pres">
      <dgm:prSet presAssocID="{2727AC1F-F3F3-4D92-9B7E-9E9EB48D673F}" presName="composite" presStyleCnt="0"/>
      <dgm:spPr/>
    </dgm:pt>
    <dgm:pt modelId="{FF31D0B0-F003-40E3-91C2-18E908A6B0D4}" type="pres">
      <dgm:prSet presAssocID="{2727AC1F-F3F3-4D92-9B7E-9E9EB48D673F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8A6D52FA-F9E4-4011-91A7-E6A0A0547378}" type="pres">
      <dgm:prSet presAssocID="{2727AC1F-F3F3-4D92-9B7E-9E9EB48D673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9CC554C-F8A8-4C3F-A8B4-F4E9F9CCAA47}" type="pres">
      <dgm:prSet presAssocID="{2727AC1F-F3F3-4D92-9B7E-9E9EB48D673F}" presName="BalanceSpacing" presStyleCnt="0"/>
      <dgm:spPr/>
    </dgm:pt>
    <dgm:pt modelId="{16917CA0-70EE-4741-9356-6CE5C0054746}" type="pres">
      <dgm:prSet presAssocID="{2727AC1F-F3F3-4D92-9B7E-9E9EB48D673F}" presName="BalanceSpacing1" presStyleCnt="0"/>
      <dgm:spPr/>
    </dgm:pt>
    <dgm:pt modelId="{183B0D92-1488-486D-8324-ED9BD6CB3F15}" type="pres">
      <dgm:prSet presAssocID="{41FA5C9C-F2DD-4EB0-BE29-2B10B87EF0AE}" presName="Accent1Text" presStyleLbl="node1" presStyleIdx="1" presStyleCnt="6"/>
      <dgm:spPr/>
    </dgm:pt>
    <dgm:pt modelId="{88B92CF8-FE13-4C15-9D51-39DFF53E5224}" type="pres">
      <dgm:prSet presAssocID="{41FA5C9C-F2DD-4EB0-BE29-2B10B87EF0AE}" presName="spaceBetweenRectangles" presStyleCnt="0"/>
      <dgm:spPr/>
    </dgm:pt>
    <dgm:pt modelId="{A7585561-B044-4CE5-A288-B53A4BEEF4EE}" type="pres">
      <dgm:prSet presAssocID="{87516083-1FF9-4F60-B679-D6319C76ECD4}" presName="composite" presStyleCnt="0"/>
      <dgm:spPr/>
    </dgm:pt>
    <dgm:pt modelId="{13BF232F-54AF-411A-881E-6090DCAC0CC5}" type="pres">
      <dgm:prSet presAssocID="{87516083-1FF9-4F60-B679-D6319C76ECD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25326DF5-91EB-4E66-A382-7E5D586B567A}" type="pres">
      <dgm:prSet presAssocID="{87516083-1FF9-4F60-B679-D6319C76ECD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F486B3B-7B45-45FD-B1B9-8F6C812B7FD3}" type="pres">
      <dgm:prSet presAssocID="{87516083-1FF9-4F60-B679-D6319C76ECD4}" presName="BalanceSpacing" presStyleCnt="0"/>
      <dgm:spPr/>
    </dgm:pt>
    <dgm:pt modelId="{4B00A109-A1DD-4DC9-B440-C988C60A26E4}" type="pres">
      <dgm:prSet presAssocID="{87516083-1FF9-4F60-B679-D6319C76ECD4}" presName="BalanceSpacing1" presStyleCnt="0"/>
      <dgm:spPr/>
    </dgm:pt>
    <dgm:pt modelId="{E0C87582-FA24-4BF0-9D8F-8994BD4C1F43}" type="pres">
      <dgm:prSet presAssocID="{48CB77C9-CC09-4E35-96C4-320E65C895CE}" presName="Accent1Text" presStyleLbl="node1" presStyleIdx="3" presStyleCnt="6"/>
      <dgm:spPr/>
    </dgm:pt>
    <dgm:pt modelId="{C6C09122-5D33-4484-AF73-9D77EED722EB}" type="pres">
      <dgm:prSet presAssocID="{48CB77C9-CC09-4E35-96C4-320E65C895CE}" presName="spaceBetweenRectangles" presStyleCnt="0"/>
      <dgm:spPr/>
    </dgm:pt>
    <dgm:pt modelId="{972FE39E-ADDF-4570-8898-50FCADF8C57E}" type="pres">
      <dgm:prSet presAssocID="{2A5474D8-BF7D-49F5-B592-5D92FC44C9A9}" presName="composite" presStyleCnt="0"/>
      <dgm:spPr/>
    </dgm:pt>
    <dgm:pt modelId="{E7F94233-2250-4804-8A85-9DA66C85E193}" type="pres">
      <dgm:prSet presAssocID="{2A5474D8-BF7D-49F5-B592-5D92FC44C9A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1C661004-16E6-4B04-92BE-3FCE519744D0}" type="pres">
      <dgm:prSet presAssocID="{2A5474D8-BF7D-49F5-B592-5D92FC44C9A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7795592-69B0-4773-BE96-4DCC5FEB35F9}" type="pres">
      <dgm:prSet presAssocID="{2A5474D8-BF7D-49F5-B592-5D92FC44C9A9}" presName="BalanceSpacing" presStyleCnt="0"/>
      <dgm:spPr/>
    </dgm:pt>
    <dgm:pt modelId="{1DFDADB4-2273-4C5A-A55F-C5EE1E50D0CF}" type="pres">
      <dgm:prSet presAssocID="{2A5474D8-BF7D-49F5-B592-5D92FC44C9A9}" presName="BalanceSpacing1" presStyleCnt="0"/>
      <dgm:spPr/>
    </dgm:pt>
    <dgm:pt modelId="{C388B359-8D63-4D38-853B-2089FC406269}" type="pres">
      <dgm:prSet presAssocID="{E6DAB244-FCAE-446F-B69E-0F7FAEF6858C}" presName="Accent1Text" presStyleLbl="node1" presStyleIdx="5" presStyleCnt="6"/>
      <dgm:spPr/>
    </dgm:pt>
  </dgm:ptLst>
  <dgm:cxnLst>
    <dgm:cxn modelId="{F295C00E-E41A-4276-91B7-4DE632F9B55D}" srcId="{D052F9F7-322A-4601-A173-561897794CD8}" destId="{87516083-1FF9-4F60-B679-D6319C76ECD4}" srcOrd="1" destOrd="0" parTransId="{1FE6E268-9434-4CF0-9987-A154645B7CC4}" sibTransId="{48CB77C9-CC09-4E35-96C4-320E65C895CE}"/>
    <dgm:cxn modelId="{6CEB0815-8D0D-4B40-8969-1E70904EC853}" type="presOf" srcId="{41FA5C9C-F2DD-4EB0-BE29-2B10B87EF0AE}" destId="{183B0D92-1488-486D-8324-ED9BD6CB3F15}" srcOrd="0" destOrd="0" presId="urn:microsoft.com/office/officeart/2008/layout/AlternatingHexagons"/>
    <dgm:cxn modelId="{B411F819-CBA7-4819-BCC5-F9A7BF88C5E8}" type="presOf" srcId="{2A5474D8-BF7D-49F5-B592-5D92FC44C9A9}" destId="{E7F94233-2250-4804-8A85-9DA66C85E193}" srcOrd="0" destOrd="0" presId="urn:microsoft.com/office/officeart/2008/layout/AlternatingHexagons"/>
    <dgm:cxn modelId="{AB01CE29-1050-4669-82D2-3057D2C88AB6}" type="presOf" srcId="{EFF2D232-A688-4FD1-8ACD-5965955BD4A2}" destId="{8A6D52FA-F9E4-4011-91A7-E6A0A0547378}" srcOrd="0" destOrd="0" presId="urn:microsoft.com/office/officeart/2008/layout/AlternatingHexagons"/>
    <dgm:cxn modelId="{38B0AC2A-C35D-44E3-B0F2-A21EA1E9BFBE}" type="presOf" srcId="{5808865A-2632-49A4-B8C6-B5EAC33F8DEE}" destId="{25326DF5-91EB-4E66-A382-7E5D586B567A}" srcOrd="0" destOrd="0" presId="urn:microsoft.com/office/officeart/2008/layout/AlternatingHexagons"/>
    <dgm:cxn modelId="{3F5A005F-B00B-47B6-A7E6-A590BDF20843}" srcId="{2A5474D8-BF7D-49F5-B592-5D92FC44C9A9}" destId="{281F392A-9353-4EE7-9633-776081BB7D47}" srcOrd="0" destOrd="0" parTransId="{A1B16E90-3859-4FC8-8D1E-D05C37A9F2C1}" sibTransId="{38939A8D-1CA0-44C5-9EA2-1E66366C9928}"/>
    <dgm:cxn modelId="{462F6363-9F82-4F58-87ED-346C9F7B291A}" srcId="{87516083-1FF9-4F60-B679-D6319C76ECD4}" destId="{5808865A-2632-49A4-B8C6-B5EAC33F8DEE}" srcOrd="0" destOrd="0" parTransId="{2EB8A88E-63E4-4738-8B3B-9091837707CE}" sibTransId="{4A9E012D-CFCC-4AD2-A054-377B9DBA33DB}"/>
    <dgm:cxn modelId="{7C02D07F-03DE-4FBB-B116-4CE487B8364C}" type="presOf" srcId="{E6DAB244-FCAE-446F-B69E-0F7FAEF6858C}" destId="{C388B359-8D63-4D38-853B-2089FC406269}" srcOrd="0" destOrd="0" presId="urn:microsoft.com/office/officeart/2008/layout/AlternatingHexagons"/>
    <dgm:cxn modelId="{9CF5E19E-BA0F-40B3-8CBB-C586A09DF522}" srcId="{D052F9F7-322A-4601-A173-561897794CD8}" destId="{2A5474D8-BF7D-49F5-B592-5D92FC44C9A9}" srcOrd="2" destOrd="0" parTransId="{0723E80F-509C-4402-8AA9-DF836F988EF8}" sibTransId="{E6DAB244-FCAE-446F-B69E-0F7FAEF6858C}"/>
    <dgm:cxn modelId="{839932A7-FD7C-4C48-A6D7-7BB68D575F1C}" type="presOf" srcId="{2727AC1F-F3F3-4D92-9B7E-9E9EB48D673F}" destId="{FF31D0B0-F003-40E3-91C2-18E908A6B0D4}" srcOrd="0" destOrd="0" presId="urn:microsoft.com/office/officeart/2008/layout/AlternatingHexagons"/>
    <dgm:cxn modelId="{B32825B6-8B85-46E8-8096-AD0D439A34F6}" srcId="{D052F9F7-322A-4601-A173-561897794CD8}" destId="{2727AC1F-F3F3-4D92-9B7E-9E9EB48D673F}" srcOrd="0" destOrd="0" parTransId="{E095780A-DCA9-49B0-8C9C-6D30F0F8B4EF}" sibTransId="{41FA5C9C-F2DD-4EB0-BE29-2B10B87EF0AE}"/>
    <dgm:cxn modelId="{A88C8CCE-0C30-40B1-B564-FE677A79467A}" type="presOf" srcId="{87516083-1FF9-4F60-B679-D6319C76ECD4}" destId="{13BF232F-54AF-411A-881E-6090DCAC0CC5}" srcOrd="0" destOrd="0" presId="urn:microsoft.com/office/officeart/2008/layout/AlternatingHexagons"/>
    <dgm:cxn modelId="{505C23DB-2387-4870-9865-6B675A0D916C}" srcId="{2727AC1F-F3F3-4D92-9B7E-9E9EB48D673F}" destId="{EFF2D232-A688-4FD1-8ACD-5965955BD4A2}" srcOrd="0" destOrd="0" parTransId="{D15B4306-3DE4-4ABF-ACE7-E44DFDB42AE5}" sibTransId="{354A2C1F-7575-459C-8816-9825094E6FB2}"/>
    <dgm:cxn modelId="{2F36FBE5-0191-43BA-B4FA-C2DC754C74E0}" type="presOf" srcId="{281F392A-9353-4EE7-9633-776081BB7D47}" destId="{1C661004-16E6-4B04-92BE-3FCE519744D0}" srcOrd="0" destOrd="0" presId="urn:microsoft.com/office/officeart/2008/layout/AlternatingHexagons"/>
    <dgm:cxn modelId="{2458B2F5-5091-47A8-BB2B-3F0E73CCC2EB}" type="presOf" srcId="{D052F9F7-322A-4601-A173-561897794CD8}" destId="{9E831416-5A10-4B1A-982D-C05ED268153B}" srcOrd="0" destOrd="0" presId="urn:microsoft.com/office/officeart/2008/layout/AlternatingHexagons"/>
    <dgm:cxn modelId="{28B501FA-C4C2-4D1E-8E24-AD7BD4B20BC3}" type="presOf" srcId="{48CB77C9-CC09-4E35-96C4-320E65C895CE}" destId="{E0C87582-FA24-4BF0-9D8F-8994BD4C1F43}" srcOrd="0" destOrd="0" presId="urn:microsoft.com/office/officeart/2008/layout/AlternatingHexagons"/>
    <dgm:cxn modelId="{2AFF5BA9-9F09-4DB1-98FD-026A0CB193D9}" type="presParOf" srcId="{9E831416-5A10-4B1A-982D-C05ED268153B}" destId="{2B174F2E-5643-4D8D-8D3C-CE0C327B3C45}" srcOrd="0" destOrd="0" presId="urn:microsoft.com/office/officeart/2008/layout/AlternatingHexagons"/>
    <dgm:cxn modelId="{654591D2-80A1-4F45-9BDB-A5771608729D}" type="presParOf" srcId="{2B174F2E-5643-4D8D-8D3C-CE0C327B3C45}" destId="{FF31D0B0-F003-40E3-91C2-18E908A6B0D4}" srcOrd="0" destOrd="0" presId="urn:microsoft.com/office/officeart/2008/layout/AlternatingHexagons"/>
    <dgm:cxn modelId="{B9517775-AAD9-4A27-AF78-918CB83663EF}" type="presParOf" srcId="{2B174F2E-5643-4D8D-8D3C-CE0C327B3C45}" destId="{8A6D52FA-F9E4-4011-91A7-E6A0A0547378}" srcOrd="1" destOrd="0" presId="urn:microsoft.com/office/officeart/2008/layout/AlternatingHexagons"/>
    <dgm:cxn modelId="{B1E62EED-404A-4639-A534-217B1B95B7DB}" type="presParOf" srcId="{2B174F2E-5643-4D8D-8D3C-CE0C327B3C45}" destId="{09CC554C-F8A8-4C3F-A8B4-F4E9F9CCAA47}" srcOrd="2" destOrd="0" presId="urn:microsoft.com/office/officeart/2008/layout/AlternatingHexagons"/>
    <dgm:cxn modelId="{7088D7A6-53B0-4ABE-8714-DEC09D0007D6}" type="presParOf" srcId="{2B174F2E-5643-4D8D-8D3C-CE0C327B3C45}" destId="{16917CA0-70EE-4741-9356-6CE5C0054746}" srcOrd="3" destOrd="0" presId="urn:microsoft.com/office/officeart/2008/layout/AlternatingHexagons"/>
    <dgm:cxn modelId="{CBE46ECB-FE40-4708-AE2D-230AD1DC0EFD}" type="presParOf" srcId="{2B174F2E-5643-4D8D-8D3C-CE0C327B3C45}" destId="{183B0D92-1488-486D-8324-ED9BD6CB3F15}" srcOrd="4" destOrd="0" presId="urn:microsoft.com/office/officeart/2008/layout/AlternatingHexagons"/>
    <dgm:cxn modelId="{4A9CD889-D963-4BEE-AC6C-6F2DA91A6D2A}" type="presParOf" srcId="{9E831416-5A10-4B1A-982D-C05ED268153B}" destId="{88B92CF8-FE13-4C15-9D51-39DFF53E5224}" srcOrd="1" destOrd="0" presId="urn:microsoft.com/office/officeart/2008/layout/AlternatingHexagons"/>
    <dgm:cxn modelId="{027FBEED-D8F0-4F1E-83F3-5DA907F23F26}" type="presParOf" srcId="{9E831416-5A10-4B1A-982D-C05ED268153B}" destId="{A7585561-B044-4CE5-A288-B53A4BEEF4EE}" srcOrd="2" destOrd="0" presId="urn:microsoft.com/office/officeart/2008/layout/AlternatingHexagons"/>
    <dgm:cxn modelId="{347220A5-024F-407F-8A09-D3DE347F559B}" type="presParOf" srcId="{A7585561-B044-4CE5-A288-B53A4BEEF4EE}" destId="{13BF232F-54AF-411A-881E-6090DCAC0CC5}" srcOrd="0" destOrd="0" presId="urn:microsoft.com/office/officeart/2008/layout/AlternatingHexagons"/>
    <dgm:cxn modelId="{15D6E809-7D7C-42A4-AC03-62EC80CE9CE5}" type="presParOf" srcId="{A7585561-B044-4CE5-A288-B53A4BEEF4EE}" destId="{25326DF5-91EB-4E66-A382-7E5D586B567A}" srcOrd="1" destOrd="0" presId="urn:microsoft.com/office/officeart/2008/layout/AlternatingHexagons"/>
    <dgm:cxn modelId="{312F9DCC-BA5F-4440-8E09-D64C9E8EE5BB}" type="presParOf" srcId="{A7585561-B044-4CE5-A288-B53A4BEEF4EE}" destId="{CF486B3B-7B45-45FD-B1B9-8F6C812B7FD3}" srcOrd="2" destOrd="0" presId="urn:microsoft.com/office/officeart/2008/layout/AlternatingHexagons"/>
    <dgm:cxn modelId="{9916D71C-984D-473F-BD37-EFBED530D786}" type="presParOf" srcId="{A7585561-B044-4CE5-A288-B53A4BEEF4EE}" destId="{4B00A109-A1DD-4DC9-B440-C988C60A26E4}" srcOrd="3" destOrd="0" presId="urn:microsoft.com/office/officeart/2008/layout/AlternatingHexagons"/>
    <dgm:cxn modelId="{270383CD-61FC-4D6D-B50D-EF851D6F33D4}" type="presParOf" srcId="{A7585561-B044-4CE5-A288-B53A4BEEF4EE}" destId="{E0C87582-FA24-4BF0-9D8F-8994BD4C1F43}" srcOrd="4" destOrd="0" presId="urn:microsoft.com/office/officeart/2008/layout/AlternatingHexagons"/>
    <dgm:cxn modelId="{75E525CF-4598-4D33-9B13-1B67F51E495F}" type="presParOf" srcId="{9E831416-5A10-4B1A-982D-C05ED268153B}" destId="{C6C09122-5D33-4484-AF73-9D77EED722EB}" srcOrd="3" destOrd="0" presId="urn:microsoft.com/office/officeart/2008/layout/AlternatingHexagons"/>
    <dgm:cxn modelId="{44D7E3FC-3EB0-4EEE-91B7-E8414DDD8FA1}" type="presParOf" srcId="{9E831416-5A10-4B1A-982D-C05ED268153B}" destId="{972FE39E-ADDF-4570-8898-50FCADF8C57E}" srcOrd="4" destOrd="0" presId="urn:microsoft.com/office/officeart/2008/layout/AlternatingHexagons"/>
    <dgm:cxn modelId="{D6C9FCFA-8181-4BC9-AC75-95A790D764A6}" type="presParOf" srcId="{972FE39E-ADDF-4570-8898-50FCADF8C57E}" destId="{E7F94233-2250-4804-8A85-9DA66C85E193}" srcOrd="0" destOrd="0" presId="urn:microsoft.com/office/officeart/2008/layout/AlternatingHexagons"/>
    <dgm:cxn modelId="{70827A2E-A4A2-44AC-8876-96DBDD6324B6}" type="presParOf" srcId="{972FE39E-ADDF-4570-8898-50FCADF8C57E}" destId="{1C661004-16E6-4B04-92BE-3FCE519744D0}" srcOrd="1" destOrd="0" presId="urn:microsoft.com/office/officeart/2008/layout/AlternatingHexagons"/>
    <dgm:cxn modelId="{819040CA-9935-4BBD-AA21-4C78AEA295CD}" type="presParOf" srcId="{972FE39E-ADDF-4570-8898-50FCADF8C57E}" destId="{A7795592-69B0-4773-BE96-4DCC5FEB35F9}" srcOrd="2" destOrd="0" presId="urn:microsoft.com/office/officeart/2008/layout/AlternatingHexagons"/>
    <dgm:cxn modelId="{B083A549-A181-407D-8216-B916CFDC7732}" type="presParOf" srcId="{972FE39E-ADDF-4570-8898-50FCADF8C57E}" destId="{1DFDADB4-2273-4C5A-A55F-C5EE1E50D0CF}" srcOrd="3" destOrd="0" presId="urn:microsoft.com/office/officeart/2008/layout/AlternatingHexagons"/>
    <dgm:cxn modelId="{995103C1-7BD7-4E5F-BC8C-07B64EFB90D6}" type="presParOf" srcId="{972FE39E-ADDF-4570-8898-50FCADF8C57E}" destId="{C388B359-8D63-4D38-853B-2089FC40626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1AB0254-030C-437F-BEF8-778517C00211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55CEFA5-BBF8-4A0E-959D-2B153B644423}">
      <dgm:prSet/>
      <dgm:spPr/>
      <dgm:t>
        <a:bodyPr/>
        <a:lstStyle/>
        <a:p>
          <a:r>
            <a:rPr lang="pt-PT" noProof="0" dirty="0"/>
            <a:t>Comparação Experimental</a:t>
          </a:r>
        </a:p>
      </dgm:t>
    </dgm:pt>
    <dgm:pt modelId="{E7A97764-1122-4077-9943-E4B8B6990BC7}" type="parTrans" cxnId="{A42A586E-149D-4F4B-BB99-48F42489DCA9}">
      <dgm:prSet/>
      <dgm:spPr/>
      <dgm:t>
        <a:bodyPr/>
        <a:lstStyle/>
        <a:p>
          <a:endParaRPr lang="en-US"/>
        </a:p>
      </dgm:t>
    </dgm:pt>
    <dgm:pt modelId="{8307E824-329B-483D-8597-A505D7EA3758}" type="sibTrans" cxnId="{A42A586E-149D-4F4B-BB99-48F42489DCA9}">
      <dgm:prSet/>
      <dgm:spPr/>
      <dgm:t>
        <a:bodyPr/>
        <a:lstStyle/>
        <a:p>
          <a:endParaRPr lang="en-US"/>
        </a:p>
      </dgm:t>
    </dgm:pt>
    <dgm:pt modelId="{16331406-4A9E-42BC-8CEF-E48D984882D2}">
      <dgm:prSet/>
      <dgm:spPr/>
      <dgm:t>
        <a:bodyPr/>
        <a:lstStyle/>
        <a:p>
          <a:r>
            <a:rPr lang="pt-PT" noProof="0" dirty="0"/>
            <a:t>Aplicação do protocolo em organizações horizontais</a:t>
          </a:r>
        </a:p>
      </dgm:t>
    </dgm:pt>
    <dgm:pt modelId="{EA56D199-C0B4-4908-A405-8CB4977F650C}" type="parTrans" cxnId="{AA43C55F-447D-41FA-9986-8B64EB7797C7}">
      <dgm:prSet/>
      <dgm:spPr/>
      <dgm:t>
        <a:bodyPr/>
        <a:lstStyle/>
        <a:p>
          <a:endParaRPr lang="en-US"/>
        </a:p>
      </dgm:t>
    </dgm:pt>
    <dgm:pt modelId="{C074BE68-6550-4EEE-84A9-52E319409CAC}" type="sibTrans" cxnId="{AA43C55F-447D-41FA-9986-8B64EB7797C7}">
      <dgm:prSet/>
      <dgm:spPr/>
      <dgm:t>
        <a:bodyPr/>
        <a:lstStyle/>
        <a:p>
          <a:endParaRPr lang="en-US"/>
        </a:p>
      </dgm:t>
    </dgm:pt>
    <dgm:pt modelId="{C2783105-277B-4E1D-AF49-88DA251D4018}">
      <dgm:prSet/>
      <dgm:spPr/>
      <dgm:t>
        <a:bodyPr/>
        <a:lstStyle/>
        <a:p>
          <a:r>
            <a:rPr lang="pt-PT" noProof="0" dirty="0"/>
            <a:t>Comparação com STRIDE para medir eficácia</a:t>
          </a:r>
        </a:p>
      </dgm:t>
    </dgm:pt>
    <dgm:pt modelId="{A1929392-7826-406B-99A5-2BE96F9438CA}" type="parTrans" cxnId="{5F53F672-57F7-4F19-8ABB-F4703F042D1B}">
      <dgm:prSet/>
      <dgm:spPr/>
      <dgm:t>
        <a:bodyPr/>
        <a:lstStyle/>
        <a:p>
          <a:endParaRPr lang="en-US"/>
        </a:p>
      </dgm:t>
    </dgm:pt>
    <dgm:pt modelId="{751F264B-37D5-4EF2-96FE-36C3AD94176D}" type="sibTrans" cxnId="{5F53F672-57F7-4F19-8ABB-F4703F042D1B}">
      <dgm:prSet/>
      <dgm:spPr/>
      <dgm:t>
        <a:bodyPr/>
        <a:lstStyle/>
        <a:p>
          <a:endParaRPr lang="en-US"/>
        </a:p>
      </dgm:t>
    </dgm:pt>
    <dgm:pt modelId="{ED68E992-9A8E-4C74-81BC-9455CAAECAB0}">
      <dgm:prSet/>
      <dgm:spPr/>
      <dgm:t>
        <a:bodyPr/>
        <a:lstStyle/>
        <a:p>
          <a:r>
            <a:rPr lang="pt-PT" noProof="0" dirty="0"/>
            <a:t>Métricas de Avaliação</a:t>
          </a:r>
        </a:p>
      </dgm:t>
    </dgm:pt>
    <dgm:pt modelId="{8106244D-4F90-434C-ABA0-05C724538C0F}" type="parTrans" cxnId="{B547534C-A045-42F3-8EAA-09A79FD31D9E}">
      <dgm:prSet/>
      <dgm:spPr/>
      <dgm:t>
        <a:bodyPr/>
        <a:lstStyle/>
        <a:p>
          <a:endParaRPr lang="en-US"/>
        </a:p>
      </dgm:t>
    </dgm:pt>
    <dgm:pt modelId="{FEB0A6FE-66DC-43C0-A81B-603CE0709806}" type="sibTrans" cxnId="{B547534C-A045-42F3-8EAA-09A79FD31D9E}">
      <dgm:prSet/>
      <dgm:spPr/>
      <dgm:t>
        <a:bodyPr/>
        <a:lstStyle/>
        <a:p>
          <a:endParaRPr lang="en-US"/>
        </a:p>
      </dgm:t>
    </dgm:pt>
    <dgm:pt modelId="{5E6F946F-93DA-4269-90B2-13F3B5611687}">
      <dgm:prSet/>
      <dgm:spPr/>
      <dgm:t>
        <a:bodyPr/>
        <a:lstStyle/>
        <a:p>
          <a:r>
            <a:rPr lang="pt-PT" noProof="0" dirty="0"/>
            <a:t>Precisão: ameaças corretamente identificadas</a:t>
          </a:r>
        </a:p>
      </dgm:t>
    </dgm:pt>
    <dgm:pt modelId="{F1922E18-57EA-491F-B13C-C24375570721}" type="parTrans" cxnId="{2C586090-0B3B-4458-866E-C4FCD199A434}">
      <dgm:prSet/>
      <dgm:spPr/>
      <dgm:t>
        <a:bodyPr/>
        <a:lstStyle/>
        <a:p>
          <a:endParaRPr lang="en-US"/>
        </a:p>
      </dgm:t>
    </dgm:pt>
    <dgm:pt modelId="{A4ADAD4E-D252-4C89-80A9-F3C2CCEF5E3F}" type="sibTrans" cxnId="{2C586090-0B3B-4458-866E-C4FCD199A434}">
      <dgm:prSet/>
      <dgm:spPr/>
      <dgm:t>
        <a:bodyPr/>
        <a:lstStyle/>
        <a:p>
          <a:endParaRPr lang="en-US"/>
        </a:p>
      </dgm:t>
    </dgm:pt>
    <dgm:pt modelId="{2B57F9C7-BA47-4576-88FC-C03820EB9CDE}">
      <dgm:prSet/>
      <dgm:spPr/>
      <dgm:t>
        <a:bodyPr/>
        <a:lstStyle/>
        <a:p>
          <a:r>
            <a:rPr lang="pt-PT" noProof="0" dirty="0"/>
            <a:t>Feedback dos usuários sobre usabilidade e clareza</a:t>
          </a:r>
        </a:p>
      </dgm:t>
    </dgm:pt>
    <dgm:pt modelId="{CA7FE77B-6BDC-4EF0-93EE-B642E188C46E}" type="parTrans" cxnId="{639967B7-43C5-4414-9155-37E3478C8530}">
      <dgm:prSet/>
      <dgm:spPr/>
      <dgm:t>
        <a:bodyPr/>
        <a:lstStyle/>
        <a:p>
          <a:endParaRPr lang="en-US"/>
        </a:p>
      </dgm:t>
    </dgm:pt>
    <dgm:pt modelId="{9F7B4418-20CB-4233-9331-8D8F41C41217}" type="sibTrans" cxnId="{639967B7-43C5-4414-9155-37E3478C8530}">
      <dgm:prSet/>
      <dgm:spPr/>
      <dgm:t>
        <a:bodyPr/>
        <a:lstStyle/>
        <a:p>
          <a:endParaRPr lang="en-US"/>
        </a:p>
      </dgm:t>
    </dgm:pt>
    <dgm:pt modelId="{38299649-1CC4-4E9D-9500-BC70C562EAB8}" type="pres">
      <dgm:prSet presAssocID="{F1AB0254-030C-437F-BEF8-778517C00211}" presName="Name0" presStyleCnt="0">
        <dgm:presLayoutVars>
          <dgm:dir/>
          <dgm:animLvl val="lvl"/>
          <dgm:resizeHandles val="exact"/>
        </dgm:presLayoutVars>
      </dgm:prSet>
      <dgm:spPr/>
    </dgm:pt>
    <dgm:pt modelId="{158DD5D4-BE47-4CD2-99BB-34E16AF2BD9B}" type="pres">
      <dgm:prSet presAssocID="{355CEFA5-BBF8-4A0E-959D-2B153B644423}" presName="composite" presStyleCnt="0"/>
      <dgm:spPr/>
    </dgm:pt>
    <dgm:pt modelId="{C096DC0D-6EE7-4100-AC87-D88AB6B702B0}" type="pres">
      <dgm:prSet presAssocID="{355CEFA5-BBF8-4A0E-959D-2B153B64442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30F197C-5A2E-4547-91D3-65027D7A2D00}" type="pres">
      <dgm:prSet presAssocID="{355CEFA5-BBF8-4A0E-959D-2B153B644423}" presName="desTx" presStyleLbl="alignAccFollowNode1" presStyleIdx="0" presStyleCnt="2">
        <dgm:presLayoutVars>
          <dgm:bulletEnabled val="1"/>
        </dgm:presLayoutVars>
      </dgm:prSet>
      <dgm:spPr/>
    </dgm:pt>
    <dgm:pt modelId="{06844707-C870-45B0-9216-557A1C091CB3}" type="pres">
      <dgm:prSet presAssocID="{8307E824-329B-483D-8597-A505D7EA3758}" presName="space" presStyleCnt="0"/>
      <dgm:spPr/>
    </dgm:pt>
    <dgm:pt modelId="{00CC4E4F-A141-4C7F-A90B-DFEBAF967686}" type="pres">
      <dgm:prSet presAssocID="{ED68E992-9A8E-4C74-81BC-9455CAAECAB0}" presName="composite" presStyleCnt="0"/>
      <dgm:spPr/>
    </dgm:pt>
    <dgm:pt modelId="{61121958-020D-4BE5-9A47-DAEAD9412506}" type="pres">
      <dgm:prSet presAssocID="{ED68E992-9A8E-4C74-81BC-9455CAAECAB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3A91C91-CCBF-4643-AAF7-26492932D4F4}" type="pres">
      <dgm:prSet presAssocID="{ED68E992-9A8E-4C74-81BC-9455CAAECAB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1F59B15-61DF-418B-9B12-E9CBB83D44C7}" type="presOf" srcId="{ED68E992-9A8E-4C74-81BC-9455CAAECAB0}" destId="{61121958-020D-4BE5-9A47-DAEAD9412506}" srcOrd="0" destOrd="0" presId="urn:microsoft.com/office/officeart/2005/8/layout/hList1"/>
    <dgm:cxn modelId="{C0B71020-5A4A-464F-920C-56C5E96D04E3}" type="presOf" srcId="{5E6F946F-93DA-4269-90B2-13F3B5611687}" destId="{B3A91C91-CCBF-4643-AAF7-26492932D4F4}" srcOrd="0" destOrd="0" presId="urn:microsoft.com/office/officeart/2005/8/layout/hList1"/>
    <dgm:cxn modelId="{8533E43D-1C7A-45FC-ADD5-A0825CE754B1}" type="presOf" srcId="{16331406-4A9E-42BC-8CEF-E48D984882D2}" destId="{730F197C-5A2E-4547-91D3-65027D7A2D00}" srcOrd="0" destOrd="0" presId="urn:microsoft.com/office/officeart/2005/8/layout/hList1"/>
    <dgm:cxn modelId="{AA43C55F-447D-41FA-9986-8B64EB7797C7}" srcId="{355CEFA5-BBF8-4A0E-959D-2B153B644423}" destId="{16331406-4A9E-42BC-8CEF-E48D984882D2}" srcOrd="0" destOrd="0" parTransId="{EA56D199-C0B4-4908-A405-8CB4977F650C}" sibTransId="{C074BE68-6550-4EEE-84A9-52E319409CAC}"/>
    <dgm:cxn modelId="{B547534C-A045-42F3-8EAA-09A79FD31D9E}" srcId="{F1AB0254-030C-437F-BEF8-778517C00211}" destId="{ED68E992-9A8E-4C74-81BC-9455CAAECAB0}" srcOrd="1" destOrd="0" parTransId="{8106244D-4F90-434C-ABA0-05C724538C0F}" sibTransId="{FEB0A6FE-66DC-43C0-A81B-603CE0709806}"/>
    <dgm:cxn modelId="{A42A586E-149D-4F4B-BB99-48F42489DCA9}" srcId="{F1AB0254-030C-437F-BEF8-778517C00211}" destId="{355CEFA5-BBF8-4A0E-959D-2B153B644423}" srcOrd="0" destOrd="0" parTransId="{E7A97764-1122-4077-9943-E4B8B6990BC7}" sibTransId="{8307E824-329B-483D-8597-A505D7EA3758}"/>
    <dgm:cxn modelId="{CAF34B70-2A1B-4300-AFB9-4E9CDA080BEC}" type="presOf" srcId="{F1AB0254-030C-437F-BEF8-778517C00211}" destId="{38299649-1CC4-4E9D-9500-BC70C562EAB8}" srcOrd="0" destOrd="0" presId="urn:microsoft.com/office/officeart/2005/8/layout/hList1"/>
    <dgm:cxn modelId="{FD346051-2ECF-4940-96C2-B49094238503}" type="presOf" srcId="{355CEFA5-BBF8-4A0E-959D-2B153B644423}" destId="{C096DC0D-6EE7-4100-AC87-D88AB6B702B0}" srcOrd="0" destOrd="0" presId="urn:microsoft.com/office/officeart/2005/8/layout/hList1"/>
    <dgm:cxn modelId="{5F53F672-57F7-4F19-8ABB-F4703F042D1B}" srcId="{355CEFA5-BBF8-4A0E-959D-2B153B644423}" destId="{C2783105-277B-4E1D-AF49-88DA251D4018}" srcOrd="1" destOrd="0" parTransId="{A1929392-7826-406B-99A5-2BE96F9438CA}" sibTransId="{751F264B-37D5-4EF2-96FE-36C3AD94176D}"/>
    <dgm:cxn modelId="{19886457-AB0F-46CE-A158-652D627394B8}" type="presOf" srcId="{2B57F9C7-BA47-4576-88FC-C03820EB9CDE}" destId="{B3A91C91-CCBF-4643-AAF7-26492932D4F4}" srcOrd="0" destOrd="1" presId="urn:microsoft.com/office/officeart/2005/8/layout/hList1"/>
    <dgm:cxn modelId="{2C586090-0B3B-4458-866E-C4FCD199A434}" srcId="{ED68E992-9A8E-4C74-81BC-9455CAAECAB0}" destId="{5E6F946F-93DA-4269-90B2-13F3B5611687}" srcOrd="0" destOrd="0" parTransId="{F1922E18-57EA-491F-B13C-C24375570721}" sibTransId="{A4ADAD4E-D252-4C89-80A9-F3C2CCEF5E3F}"/>
    <dgm:cxn modelId="{639967B7-43C5-4414-9155-37E3478C8530}" srcId="{ED68E992-9A8E-4C74-81BC-9455CAAECAB0}" destId="{2B57F9C7-BA47-4576-88FC-C03820EB9CDE}" srcOrd="1" destOrd="0" parTransId="{CA7FE77B-6BDC-4EF0-93EE-B642E188C46E}" sibTransId="{9F7B4418-20CB-4233-9331-8D8F41C41217}"/>
    <dgm:cxn modelId="{0E449EDE-8D65-4E6D-8F9B-791D34369890}" type="presOf" srcId="{C2783105-277B-4E1D-AF49-88DA251D4018}" destId="{730F197C-5A2E-4547-91D3-65027D7A2D00}" srcOrd="0" destOrd="1" presId="urn:microsoft.com/office/officeart/2005/8/layout/hList1"/>
    <dgm:cxn modelId="{D1C27A14-042B-45D4-8A1C-DB0BC1F3A137}" type="presParOf" srcId="{38299649-1CC4-4E9D-9500-BC70C562EAB8}" destId="{158DD5D4-BE47-4CD2-99BB-34E16AF2BD9B}" srcOrd="0" destOrd="0" presId="urn:microsoft.com/office/officeart/2005/8/layout/hList1"/>
    <dgm:cxn modelId="{DA389DB7-10B7-43F9-B865-64A6320FACAD}" type="presParOf" srcId="{158DD5D4-BE47-4CD2-99BB-34E16AF2BD9B}" destId="{C096DC0D-6EE7-4100-AC87-D88AB6B702B0}" srcOrd="0" destOrd="0" presId="urn:microsoft.com/office/officeart/2005/8/layout/hList1"/>
    <dgm:cxn modelId="{0E0333E1-ADC6-4B52-99A2-6DE7FC0D3CC2}" type="presParOf" srcId="{158DD5D4-BE47-4CD2-99BB-34E16AF2BD9B}" destId="{730F197C-5A2E-4547-91D3-65027D7A2D00}" srcOrd="1" destOrd="0" presId="urn:microsoft.com/office/officeart/2005/8/layout/hList1"/>
    <dgm:cxn modelId="{AD9D762E-8B22-46DF-85ED-867B8743D439}" type="presParOf" srcId="{38299649-1CC4-4E9D-9500-BC70C562EAB8}" destId="{06844707-C870-45B0-9216-557A1C091CB3}" srcOrd="1" destOrd="0" presId="urn:microsoft.com/office/officeart/2005/8/layout/hList1"/>
    <dgm:cxn modelId="{58DAE2A9-5FD1-44A7-AEE1-894B087807A0}" type="presParOf" srcId="{38299649-1CC4-4E9D-9500-BC70C562EAB8}" destId="{00CC4E4F-A141-4C7F-A90B-DFEBAF967686}" srcOrd="2" destOrd="0" presId="urn:microsoft.com/office/officeart/2005/8/layout/hList1"/>
    <dgm:cxn modelId="{9CC0E789-06F1-4713-AC4B-14847702AB9D}" type="presParOf" srcId="{00CC4E4F-A141-4C7F-A90B-DFEBAF967686}" destId="{61121958-020D-4BE5-9A47-DAEAD9412506}" srcOrd="0" destOrd="0" presId="urn:microsoft.com/office/officeart/2005/8/layout/hList1"/>
    <dgm:cxn modelId="{F86488A2-6051-41C5-A523-6AFB7F5E0F4A}" type="presParOf" srcId="{00CC4E4F-A141-4C7F-A90B-DFEBAF967686}" destId="{B3A91C91-CCBF-4643-AAF7-26492932D4F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53DFBE9-15EF-46BF-9E8D-5CA74B9F435C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D3CB401-411E-4B05-A013-B9618862FE60}">
      <dgm:prSet/>
      <dgm:spPr/>
      <dgm:t>
        <a:bodyPr/>
        <a:lstStyle/>
        <a:p>
          <a:r>
            <a:rPr lang="pt-PT" noProof="0" dirty="0"/>
            <a:t>Redução de incidentes ligados a falhas de governança</a:t>
          </a:r>
        </a:p>
      </dgm:t>
    </dgm:pt>
    <dgm:pt modelId="{A0B609DA-BAE5-4F0C-B79E-C2890DB81203}" type="parTrans" cxnId="{D6EDE4A0-DC12-4A8C-8165-00D875262741}">
      <dgm:prSet/>
      <dgm:spPr/>
      <dgm:t>
        <a:bodyPr/>
        <a:lstStyle/>
        <a:p>
          <a:endParaRPr lang="en-US"/>
        </a:p>
      </dgm:t>
    </dgm:pt>
    <dgm:pt modelId="{79B5B3C0-1DE3-4F08-9A9F-B1B75725B381}" type="sibTrans" cxnId="{D6EDE4A0-DC12-4A8C-8165-00D875262741}">
      <dgm:prSet/>
      <dgm:spPr/>
      <dgm:t>
        <a:bodyPr/>
        <a:lstStyle/>
        <a:p>
          <a:endParaRPr lang="pt-PT" noProof="0" dirty="0"/>
        </a:p>
      </dgm:t>
    </dgm:pt>
    <dgm:pt modelId="{0711AF15-E65A-4D9F-A6BD-EFD45DF5A42E}">
      <dgm:prSet/>
      <dgm:spPr/>
      <dgm:t>
        <a:bodyPr/>
        <a:lstStyle/>
        <a:p>
          <a:r>
            <a:rPr lang="pt-PT" noProof="0" dirty="0"/>
            <a:t>Maior engajamento e responsabilidade coletiva</a:t>
          </a:r>
        </a:p>
      </dgm:t>
    </dgm:pt>
    <dgm:pt modelId="{3C8EF203-CC68-485D-9C89-73B7B03CCB2B}" type="parTrans" cxnId="{97B60A99-1B56-46C3-B542-EB7C6BB79436}">
      <dgm:prSet/>
      <dgm:spPr/>
      <dgm:t>
        <a:bodyPr/>
        <a:lstStyle/>
        <a:p>
          <a:endParaRPr lang="en-US"/>
        </a:p>
      </dgm:t>
    </dgm:pt>
    <dgm:pt modelId="{1D883F88-3903-46C4-ADBC-4C110E288D20}" type="sibTrans" cxnId="{97B60A99-1B56-46C3-B542-EB7C6BB79436}">
      <dgm:prSet/>
      <dgm:spPr/>
      <dgm:t>
        <a:bodyPr/>
        <a:lstStyle/>
        <a:p>
          <a:endParaRPr lang="pt-PT" noProof="0" dirty="0"/>
        </a:p>
      </dgm:t>
    </dgm:pt>
    <dgm:pt modelId="{940BC946-1400-4335-B106-6A425B2AB2C4}">
      <dgm:prSet/>
      <dgm:spPr/>
      <dgm:t>
        <a:bodyPr/>
        <a:lstStyle/>
        <a:p>
          <a:r>
            <a:rPr lang="pt-PT" noProof="0" dirty="0"/>
            <a:t>Indicadores de sucesso: participação e tempo de resposta</a:t>
          </a:r>
        </a:p>
      </dgm:t>
    </dgm:pt>
    <dgm:pt modelId="{ADC60170-6F2A-465F-B122-9443A6AE679C}" type="parTrans" cxnId="{4EFED31C-F4FA-491D-BC49-C3E708523B64}">
      <dgm:prSet/>
      <dgm:spPr/>
      <dgm:t>
        <a:bodyPr/>
        <a:lstStyle/>
        <a:p>
          <a:endParaRPr lang="en-US"/>
        </a:p>
      </dgm:t>
    </dgm:pt>
    <dgm:pt modelId="{90D09746-DBD7-4DB9-92DA-D1CEE6140CAE}" type="sibTrans" cxnId="{4EFED31C-F4FA-491D-BC49-C3E708523B64}">
      <dgm:prSet/>
      <dgm:spPr/>
      <dgm:t>
        <a:bodyPr/>
        <a:lstStyle/>
        <a:p>
          <a:endParaRPr lang="en-US"/>
        </a:p>
      </dgm:t>
    </dgm:pt>
    <dgm:pt modelId="{871E9EB3-51F0-486C-9377-8327A510B205}" type="pres">
      <dgm:prSet presAssocID="{A53DFBE9-15EF-46BF-9E8D-5CA74B9F435C}" presName="outerComposite" presStyleCnt="0">
        <dgm:presLayoutVars>
          <dgm:chMax val="5"/>
          <dgm:dir/>
          <dgm:resizeHandles val="exact"/>
        </dgm:presLayoutVars>
      </dgm:prSet>
      <dgm:spPr/>
    </dgm:pt>
    <dgm:pt modelId="{EF2EBFD2-4655-43EC-9D6A-AD25E165E46C}" type="pres">
      <dgm:prSet presAssocID="{A53DFBE9-15EF-46BF-9E8D-5CA74B9F435C}" presName="dummyMaxCanvas" presStyleCnt="0">
        <dgm:presLayoutVars/>
      </dgm:prSet>
      <dgm:spPr/>
    </dgm:pt>
    <dgm:pt modelId="{E218E992-DDD2-42D2-8D12-834B9B4215FA}" type="pres">
      <dgm:prSet presAssocID="{A53DFBE9-15EF-46BF-9E8D-5CA74B9F435C}" presName="ThreeNodes_1" presStyleLbl="node1" presStyleIdx="0" presStyleCnt="3">
        <dgm:presLayoutVars>
          <dgm:bulletEnabled val="1"/>
        </dgm:presLayoutVars>
      </dgm:prSet>
      <dgm:spPr/>
    </dgm:pt>
    <dgm:pt modelId="{6D919CB9-AF32-4793-9E32-41ACB13D11A8}" type="pres">
      <dgm:prSet presAssocID="{A53DFBE9-15EF-46BF-9E8D-5CA74B9F435C}" presName="ThreeNodes_2" presStyleLbl="node1" presStyleIdx="1" presStyleCnt="3">
        <dgm:presLayoutVars>
          <dgm:bulletEnabled val="1"/>
        </dgm:presLayoutVars>
      </dgm:prSet>
      <dgm:spPr/>
    </dgm:pt>
    <dgm:pt modelId="{0A3A9F47-D819-46E1-BCF6-86F6A6B48B08}" type="pres">
      <dgm:prSet presAssocID="{A53DFBE9-15EF-46BF-9E8D-5CA74B9F435C}" presName="ThreeNodes_3" presStyleLbl="node1" presStyleIdx="2" presStyleCnt="3">
        <dgm:presLayoutVars>
          <dgm:bulletEnabled val="1"/>
        </dgm:presLayoutVars>
      </dgm:prSet>
      <dgm:spPr/>
    </dgm:pt>
    <dgm:pt modelId="{E11E2653-B775-4176-BF97-004F3B8D242B}" type="pres">
      <dgm:prSet presAssocID="{A53DFBE9-15EF-46BF-9E8D-5CA74B9F435C}" presName="ThreeConn_1-2" presStyleLbl="fgAccFollowNode1" presStyleIdx="0" presStyleCnt="2">
        <dgm:presLayoutVars>
          <dgm:bulletEnabled val="1"/>
        </dgm:presLayoutVars>
      </dgm:prSet>
      <dgm:spPr/>
    </dgm:pt>
    <dgm:pt modelId="{CA4DDA92-E4CD-4DB8-929C-654F0E6B5CF7}" type="pres">
      <dgm:prSet presAssocID="{A53DFBE9-15EF-46BF-9E8D-5CA74B9F435C}" presName="ThreeConn_2-3" presStyleLbl="fgAccFollowNode1" presStyleIdx="1" presStyleCnt="2">
        <dgm:presLayoutVars>
          <dgm:bulletEnabled val="1"/>
        </dgm:presLayoutVars>
      </dgm:prSet>
      <dgm:spPr/>
    </dgm:pt>
    <dgm:pt modelId="{C45AD4CA-4938-48C0-9D71-D6C96F28DE02}" type="pres">
      <dgm:prSet presAssocID="{A53DFBE9-15EF-46BF-9E8D-5CA74B9F435C}" presName="ThreeNodes_1_text" presStyleLbl="node1" presStyleIdx="2" presStyleCnt="3">
        <dgm:presLayoutVars>
          <dgm:bulletEnabled val="1"/>
        </dgm:presLayoutVars>
      </dgm:prSet>
      <dgm:spPr/>
    </dgm:pt>
    <dgm:pt modelId="{261D7019-25CA-4163-B374-BDD9C987D1B1}" type="pres">
      <dgm:prSet presAssocID="{A53DFBE9-15EF-46BF-9E8D-5CA74B9F435C}" presName="ThreeNodes_2_text" presStyleLbl="node1" presStyleIdx="2" presStyleCnt="3">
        <dgm:presLayoutVars>
          <dgm:bulletEnabled val="1"/>
        </dgm:presLayoutVars>
      </dgm:prSet>
      <dgm:spPr/>
    </dgm:pt>
    <dgm:pt modelId="{DE31EEF9-10F1-4ABA-ACF1-E5391C77C59F}" type="pres">
      <dgm:prSet presAssocID="{A53DFBE9-15EF-46BF-9E8D-5CA74B9F435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EFED31C-F4FA-491D-BC49-C3E708523B64}" srcId="{A53DFBE9-15EF-46BF-9E8D-5CA74B9F435C}" destId="{940BC946-1400-4335-B106-6A425B2AB2C4}" srcOrd="2" destOrd="0" parTransId="{ADC60170-6F2A-465F-B122-9443A6AE679C}" sibTransId="{90D09746-DBD7-4DB9-92DA-D1CEE6140CAE}"/>
    <dgm:cxn modelId="{62F9AF27-9CB0-442F-A38F-EA9A36CE3733}" type="presOf" srcId="{AD3CB401-411E-4B05-A013-B9618862FE60}" destId="{E218E992-DDD2-42D2-8D12-834B9B4215FA}" srcOrd="0" destOrd="0" presId="urn:microsoft.com/office/officeart/2005/8/layout/vProcess5"/>
    <dgm:cxn modelId="{BC490931-A23E-41DE-AC51-8028C26D7635}" type="presOf" srcId="{79B5B3C0-1DE3-4F08-9A9F-B1B75725B381}" destId="{E11E2653-B775-4176-BF97-004F3B8D242B}" srcOrd="0" destOrd="0" presId="urn:microsoft.com/office/officeart/2005/8/layout/vProcess5"/>
    <dgm:cxn modelId="{C1D5EF61-CB1B-4B6F-86FB-A12D0DF4ACE6}" type="presOf" srcId="{A53DFBE9-15EF-46BF-9E8D-5CA74B9F435C}" destId="{871E9EB3-51F0-486C-9377-8327A510B205}" srcOrd="0" destOrd="0" presId="urn:microsoft.com/office/officeart/2005/8/layout/vProcess5"/>
    <dgm:cxn modelId="{3FAA7B7D-4868-4BEC-979B-9BF5CA6A9392}" type="presOf" srcId="{1D883F88-3903-46C4-ADBC-4C110E288D20}" destId="{CA4DDA92-E4CD-4DB8-929C-654F0E6B5CF7}" srcOrd="0" destOrd="0" presId="urn:microsoft.com/office/officeart/2005/8/layout/vProcess5"/>
    <dgm:cxn modelId="{97B60A99-1B56-46C3-B542-EB7C6BB79436}" srcId="{A53DFBE9-15EF-46BF-9E8D-5CA74B9F435C}" destId="{0711AF15-E65A-4D9F-A6BD-EFD45DF5A42E}" srcOrd="1" destOrd="0" parTransId="{3C8EF203-CC68-485D-9C89-73B7B03CCB2B}" sibTransId="{1D883F88-3903-46C4-ADBC-4C110E288D20}"/>
    <dgm:cxn modelId="{D6EDE4A0-DC12-4A8C-8165-00D875262741}" srcId="{A53DFBE9-15EF-46BF-9E8D-5CA74B9F435C}" destId="{AD3CB401-411E-4B05-A013-B9618862FE60}" srcOrd="0" destOrd="0" parTransId="{A0B609DA-BAE5-4F0C-B79E-C2890DB81203}" sibTransId="{79B5B3C0-1DE3-4F08-9A9F-B1B75725B381}"/>
    <dgm:cxn modelId="{585CDDAE-8A30-40C8-A690-B989B07DDE7B}" type="presOf" srcId="{AD3CB401-411E-4B05-A013-B9618862FE60}" destId="{C45AD4CA-4938-48C0-9D71-D6C96F28DE02}" srcOrd="1" destOrd="0" presId="urn:microsoft.com/office/officeart/2005/8/layout/vProcess5"/>
    <dgm:cxn modelId="{EBE055C5-5625-4B9E-9BA2-94B92401B7B3}" type="presOf" srcId="{940BC946-1400-4335-B106-6A425B2AB2C4}" destId="{DE31EEF9-10F1-4ABA-ACF1-E5391C77C59F}" srcOrd="1" destOrd="0" presId="urn:microsoft.com/office/officeart/2005/8/layout/vProcess5"/>
    <dgm:cxn modelId="{13F2F3F4-FF41-467C-8410-335E03160AE4}" type="presOf" srcId="{0711AF15-E65A-4D9F-A6BD-EFD45DF5A42E}" destId="{261D7019-25CA-4163-B374-BDD9C987D1B1}" srcOrd="1" destOrd="0" presId="urn:microsoft.com/office/officeart/2005/8/layout/vProcess5"/>
    <dgm:cxn modelId="{C68D2CF9-4AA1-42BF-A06B-001DFEF150C0}" type="presOf" srcId="{0711AF15-E65A-4D9F-A6BD-EFD45DF5A42E}" destId="{6D919CB9-AF32-4793-9E32-41ACB13D11A8}" srcOrd="0" destOrd="0" presId="urn:microsoft.com/office/officeart/2005/8/layout/vProcess5"/>
    <dgm:cxn modelId="{9A3016FA-1BE2-4208-B326-ED59E1E4730D}" type="presOf" srcId="{940BC946-1400-4335-B106-6A425B2AB2C4}" destId="{0A3A9F47-D819-46E1-BCF6-86F6A6B48B08}" srcOrd="0" destOrd="0" presId="urn:microsoft.com/office/officeart/2005/8/layout/vProcess5"/>
    <dgm:cxn modelId="{A0CA3C5E-8A4E-4624-9DDD-0FCD68DEFE17}" type="presParOf" srcId="{871E9EB3-51F0-486C-9377-8327A510B205}" destId="{EF2EBFD2-4655-43EC-9D6A-AD25E165E46C}" srcOrd="0" destOrd="0" presId="urn:microsoft.com/office/officeart/2005/8/layout/vProcess5"/>
    <dgm:cxn modelId="{F4085E14-6A4D-4B9E-B83D-C191DF731155}" type="presParOf" srcId="{871E9EB3-51F0-486C-9377-8327A510B205}" destId="{E218E992-DDD2-42D2-8D12-834B9B4215FA}" srcOrd="1" destOrd="0" presId="urn:microsoft.com/office/officeart/2005/8/layout/vProcess5"/>
    <dgm:cxn modelId="{D10E90AE-5F2F-439E-BEC3-647C2D949223}" type="presParOf" srcId="{871E9EB3-51F0-486C-9377-8327A510B205}" destId="{6D919CB9-AF32-4793-9E32-41ACB13D11A8}" srcOrd="2" destOrd="0" presId="urn:microsoft.com/office/officeart/2005/8/layout/vProcess5"/>
    <dgm:cxn modelId="{A3733FF6-691B-4CBD-A924-71515C5396C5}" type="presParOf" srcId="{871E9EB3-51F0-486C-9377-8327A510B205}" destId="{0A3A9F47-D819-46E1-BCF6-86F6A6B48B08}" srcOrd="3" destOrd="0" presId="urn:microsoft.com/office/officeart/2005/8/layout/vProcess5"/>
    <dgm:cxn modelId="{A1D3272D-BF34-48C3-B2BC-8659E85C7129}" type="presParOf" srcId="{871E9EB3-51F0-486C-9377-8327A510B205}" destId="{E11E2653-B775-4176-BF97-004F3B8D242B}" srcOrd="4" destOrd="0" presId="urn:microsoft.com/office/officeart/2005/8/layout/vProcess5"/>
    <dgm:cxn modelId="{4FDE936F-9762-435B-A10F-312A3B39C1B4}" type="presParOf" srcId="{871E9EB3-51F0-486C-9377-8327A510B205}" destId="{CA4DDA92-E4CD-4DB8-929C-654F0E6B5CF7}" srcOrd="5" destOrd="0" presId="urn:microsoft.com/office/officeart/2005/8/layout/vProcess5"/>
    <dgm:cxn modelId="{F4B4771D-69C6-42A9-B02C-C168303C1184}" type="presParOf" srcId="{871E9EB3-51F0-486C-9377-8327A510B205}" destId="{C45AD4CA-4938-48C0-9D71-D6C96F28DE02}" srcOrd="6" destOrd="0" presId="urn:microsoft.com/office/officeart/2005/8/layout/vProcess5"/>
    <dgm:cxn modelId="{CF73C3D3-734D-44DF-AE34-0DE5F451F285}" type="presParOf" srcId="{871E9EB3-51F0-486C-9377-8327A510B205}" destId="{261D7019-25CA-4163-B374-BDD9C987D1B1}" srcOrd="7" destOrd="0" presId="urn:microsoft.com/office/officeart/2005/8/layout/vProcess5"/>
    <dgm:cxn modelId="{36FD6D38-874B-4EF7-B361-D47621E6A26C}" type="presParOf" srcId="{871E9EB3-51F0-486C-9377-8327A510B205}" destId="{DE31EEF9-10F1-4ABA-ACF1-E5391C77C59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89CFFD6-FB58-48DD-AEEC-F4D30C6841F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A6F2D6-1049-4006-80D2-CC88BEA39F86}">
      <dgm:prSet/>
      <dgm:spPr/>
      <dgm:t>
        <a:bodyPr/>
        <a:lstStyle/>
        <a:p>
          <a:r>
            <a:rPr lang="pt-PT" noProof="0" dirty="0"/>
            <a:t>Cronograma: pesquisa teórica, implementação parcial, avaliação</a:t>
          </a:r>
        </a:p>
      </dgm:t>
    </dgm:pt>
    <dgm:pt modelId="{BB075A33-6C88-4256-8613-ED6F3BE97FF6}" type="parTrans" cxnId="{158499B1-600A-4A2B-9AD7-7D413E453FA4}">
      <dgm:prSet/>
      <dgm:spPr/>
      <dgm:t>
        <a:bodyPr/>
        <a:lstStyle/>
        <a:p>
          <a:endParaRPr lang="en-US"/>
        </a:p>
      </dgm:t>
    </dgm:pt>
    <dgm:pt modelId="{DA54910E-D506-4C46-A080-FA24C180E145}" type="sibTrans" cxnId="{158499B1-600A-4A2B-9AD7-7D413E453FA4}">
      <dgm:prSet/>
      <dgm:spPr/>
      <dgm:t>
        <a:bodyPr/>
        <a:lstStyle/>
        <a:p>
          <a:endParaRPr lang="en-US"/>
        </a:p>
      </dgm:t>
    </dgm:pt>
    <dgm:pt modelId="{A1ED58EE-CC96-4128-A10F-6BF578136876}">
      <dgm:prSet/>
      <dgm:spPr/>
      <dgm:t>
        <a:bodyPr/>
        <a:lstStyle/>
        <a:p>
          <a:r>
            <a:rPr lang="pt-PT" noProof="0" dirty="0"/>
            <a:t>Principais marcos: revisões, testes, escrita da dissertação</a:t>
          </a:r>
        </a:p>
      </dgm:t>
    </dgm:pt>
    <dgm:pt modelId="{BB4A2FBF-A8D5-4776-9415-9145CBA2B39A}" type="parTrans" cxnId="{836A2F4C-152B-40CD-ABBC-5E7331197732}">
      <dgm:prSet/>
      <dgm:spPr/>
      <dgm:t>
        <a:bodyPr/>
        <a:lstStyle/>
        <a:p>
          <a:endParaRPr lang="en-US"/>
        </a:p>
      </dgm:t>
    </dgm:pt>
    <dgm:pt modelId="{4F857CA3-F8FF-454A-AA84-FB4A431AC94F}" type="sibTrans" cxnId="{836A2F4C-152B-40CD-ABBC-5E7331197732}">
      <dgm:prSet/>
      <dgm:spPr/>
      <dgm:t>
        <a:bodyPr/>
        <a:lstStyle/>
        <a:p>
          <a:endParaRPr lang="en-US"/>
        </a:p>
      </dgm:t>
    </dgm:pt>
    <dgm:pt modelId="{40FCC1FB-42C7-4AC7-A5D4-288C8D174B32}" type="pres">
      <dgm:prSet presAssocID="{689CFFD6-FB58-48DD-AEEC-F4D30C6841F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D4ACEE6-2D2B-4C46-A9D1-C65F239139D8}" type="pres">
      <dgm:prSet presAssocID="{59A6F2D6-1049-4006-80D2-CC88BEA39F86}" presName="hierRoot1" presStyleCnt="0">
        <dgm:presLayoutVars>
          <dgm:hierBranch val="init"/>
        </dgm:presLayoutVars>
      </dgm:prSet>
      <dgm:spPr/>
    </dgm:pt>
    <dgm:pt modelId="{E39A3CFB-A0DE-484D-AA4A-6F31649D93DE}" type="pres">
      <dgm:prSet presAssocID="{59A6F2D6-1049-4006-80D2-CC88BEA39F86}" presName="rootComposite1" presStyleCnt="0"/>
      <dgm:spPr/>
    </dgm:pt>
    <dgm:pt modelId="{C486E498-322F-4C39-ACFD-764E2C0CF875}" type="pres">
      <dgm:prSet presAssocID="{59A6F2D6-1049-4006-80D2-CC88BEA39F86}" presName="rootText1" presStyleLbl="alignAcc1" presStyleIdx="0" presStyleCnt="0">
        <dgm:presLayoutVars>
          <dgm:chPref val="3"/>
        </dgm:presLayoutVars>
      </dgm:prSet>
      <dgm:spPr/>
    </dgm:pt>
    <dgm:pt modelId="{6134CAFF-93E7-42DD-9079-64D811040F11}" type="pres">
      <dgm:prSet presAssocID="{59A6F2D6-1049-4006-80D2-CC88BEA39F86}" presName="topArc1" presStyleLbl="parChTrans1D1" presStyleIdx="0" presStyleCnt="4"/>
      <dgm:spPr/>
    </dgm:pt>
    <dgm:pt modelId="{D89CDC28-AE34-4F78-9239-DB41DE428D07}" type="pres">
      <dgm:prSet presAssocID="{59A6F2D6-1049-4006-80D2-CC88BEA39F86}" presName="bottomArc1" presStyleLbl="parChTrans1D1" presStyleIdx="1" presStyleCnt="4"/>
      <dgm:spPr/>
    </dgm:pt>
    <dgm:pt modelId="{B7B23A08-5BBA-42A1-80ED-F363FD358188}" type="pres">
      <dgm:prSet presAssocID="{59A6F2D6-1049-4006-80D2-CC88BEA39F86}" presName="topConnNode1" presStyleLbl="node1" presStyleIdx="0" presStyleCnt="0"/>
      <dgm:spPr/>
    </dgm:pt>
    <dgm:pt modelId="{382B0BB8-2322-435E-AE28-C5F90BC606A3}" type="pres">
      <dgm:prSet presAssocID="{59A6F2D6-1049-4006-80D2-CC88BEA39F86}" presName="hierChild2" presStyleCnt="0"/>
      <dgm:spPr/>
    </dgm:pt>
    <dgm:pt modelId="{9E717F67-9D4A-4BBB-94E1-0D1631A0F41B}" type="pres">
      <dgm:prSet presAssocID="{59A6F2D6-1049-4006-80D2-CC88BEA39F86}" presName="hierChild3" presStyleCnt="0"/>
      <dgm:spPr/>
    </dgm:pt>
    <dgm:pt modelId="{16CEA7C1-3A52-492E-B870-35FC05F72185}" type="pres">
      <dgm:prSet presAssocID="{A1ED58EE-CC96-4128-A10F-6BF578136876}" presName="hierRoot1" presStyleCnt="0">
        <dgm:presLayoutVars>
          <dgm:hierBranch val="init"/>
        </dgm:presLayoutVars>
      </dgm:prSet>
      <dgm:spPr/>
    </dgm:pt>
    <dgm:pt modelId="{4FF9CE0D-92B4-40A1-A898-4EC69A6928CC}" type="pres">
      <dgm:prSet presAssocID="{A1ED58EE-CC96-4128-A10F-6BF578136876}" presName="rootComposite1" presStyleCnt="0"/>
      <dgm:spPr/>
    </dgm:pt>
    <dgm:pt modelId="{1E15880C-7A3D-4CEC-B803-385FF27730E2}" type="pres">
      <dgm:prSet presAssocID="{A1ED58EE-CC96-4128-A10F-6BF578136876}" presName="rootText1" presStyleLbl="alignAcc1" presStyleIdx="0" presStyleCnt="0">
        <dgm:presLayoutVars>
          <dgm:chPref val="3"/>
        </dgm:presLayoutVars>
      </dgm:prSet>
      <dgm:spPr/>
    </dgm:pt>
    <dgm:pt modelId="{9844D291-1216-41D5-B173-724CAE71592F}" type="pres">
      <dgm:prSet presAssocID="{A1ED58EE-CC96-4128-A10F-6BF578136876}" presName="topArc1" presStyleLbl="parChTrans1D1" presStyleIdx="2" presStyleCnt="4"/>
      <dgm:spPr/>
    </dgm:pt>
    <dgm:pt modelId="{D12B7949-A56D-44B3-84E6-0978BDEBAFAB}" type="pres">
      <dgm:prSet presAssocID="{A1ED58EE-CC96-4128-A10F-6BF578136876}" presName="bottomArc1" presStyleLbl="parChTrans1D1" presStyleIdx="3" presStyleCnt="4"/>
      <dgm:spPr/>
    </dgm:pt>
    <dgm:pt modelId="{0D5A814A-94A7-40FC-8D52-A761C0B93421}" type="pres">
      <dgm:prSet presAssocID="{A1ED58EE-CC96-4128-A10F-6BF578136876}" presName="topConnNode1" presStyleLbl="node1" presStyleIdx="0" presStyleCnt="0"/>
      <dgm:spPr/>
    </dgm:pt>
    <dgm:pt modelId="{3C9D22F9-A8FE-4F31-B149-57B3AFD43F77}" type="pres">
      <dgm:prSet presAssocID="{A1ED58EE-CC96-4128-A10F-6BF578136876}" presName="hierChild2" presStyleCnt="0"/>
      <dgm:spPr/>
    </dgm:pt>
    <dgm:pt modelId="{FB497AF3-E805-4EC2-8976-B5AB3290AB4F}" type="pres">
      <dgm:prSet presAssocID="{A1ED58EE-CC96-4128-A10F-6BF578136876}" presName="hierChild3" presStyleCnt="0"/>
      <dgm:spPr/>
    </dgm:pt>
  </dgm:ptLst>
  <dgm:cxnLst>
    <dgm:cxn modelId="{2820C604-CF53-4D35-90D4-B3CB998767B4}" type="presOf" srcId="{A1ED58EE-CC96-4128-A10F-6BF578136876}" destId="{1E15880C-7A3D-4CEC-B803-385FF27730E2}" srcOrd="0" destOrd="0" presId="urn:microsoft.com/office/officeart/2008/layout/HalfCircleOrganizationChart"/>
    <dgm:cxn modelId="{6CFE6C3F-8A2A-4D23-9521-8C891134BB99}" type="presOf" srcId="{A1ED58EE-CC96-4128-A10F-6BF578136876}" destId="{0D5A814A-94A7-40FC-8D52-A761C0B93421}" srcOrd="1" destOrd="0" presId="urn:microsoft.com/office/officeart/2008/layout/HalfCircleOrganizationChart"/>
    <dgm:cxn modelId="{836A2F4C-152B-40CD-ABBC-5E7331197732}" srcId="{689CFFD6-FB58-48DD-AEEC-F4D30C6841FA}" destId="{A1ED58EE-CC96-4128-A10F-6BF578136876}" srcOrd="1" destOrd="0" parTransId="{BB4A2FBF-A8D5-4776-9415-9145CBA2B39A}" sibTransId="{4F857CA3-F8FF-454A-AA84-FB4A431AC94F}"/>
    <dgm:cxn modelId="{158499B1-600A-4A2B-9AD7-7D413E453FA4}" srcId="{689CFFD6-FB58-48DD-AEEC-F4D30C6841FA}" destId="{59A6F2D6-1049-4006-80D2-CC88BEA39F86}" srcOrd="0" destOrd="0" parTransId="{BB075A33-6C88-4256-8613-ED6F3BE97FF6}" sibTransId="{DA54910E-D506-4C46-A080-FA24C180E145}"/>
    <dgm:cxn modelId="{FF3C60BB-D052-4B24-BAF8-351967BE78D2}" type="presOf" srcId="{59A6F2D6-1049-4006-80D2-CC88BEA39F86}" destId="{C486E498-322F-4C39-ACFD-764E2C0CF875}" srcOrd="0" destOrd="0" presId="urn:microsoft.com/office/officeart/2008/layout/HalfCircleOrganizationChart"/>
    <dgm:cxn modelId="{D23761CC-0337-402F-A7B8-29445DB1BD36}" type="presOf" srcId="{59A6F2D6-1049-4006-80D2-CC88BEA39F86}" destId="{B7B23A08-5BBA-42A1-80ED-F363FD358188}" srcOrd="1" destOrd="0" presId="urn:microsoft.com/office/officeart/2008/layout/HalfCircleOrganizationChart"/>
    <dgm:cxn modelId="{A74DE9E5-6268-4580-A8A0-E84D0126F40E}" type="presOf" srcId="{689CFFD6-FB58-48DD-AEEC-F4D30C6841FA}" destId="{40FCC1FB-42C7-4AC7-A5D4-288C8D174B32}" srcOrd="0" destOrd="0" presId="urn:microsoft.com/office/officeart/2008/layout/HalfCircleOrganizationChart"/>
    <dgm:cxn modelId="{057811B8-E65E-4918-BB02-6B5C74723C1D}" type="presParOf" srcId="{40FCC1FB-42C7-4AC7-A5D4-288C8D174B32}" destId="{5D4ACEE6-2D2B-4C46-A9D1-C65F239139D8}" srcOrd="0" destOrd="0" presId="urn:microsoft.com/office/officeart/2008/layout/HalfCircleOrganizationChart"/>
    <dgm:cxn modelId="{B4AC48EA-618A-41A4-8F11-EFC60396E080}" type="presParOf" srcId="{5D4ACEE6-2D2B-4C46-A9D1-C65F239139D8}" destId="{E39A3CFB-A0DE-484D-AA4A-6F31649D93DE}" srcOrd="0" destOrd="0" presId="urn:microsoft.com/office/officeart/2008/layout/HalfCircleOrganizationChart"/>
    <dgm:cxn modelId="{DB788FA7-A6E6-4A82-ADA2-039B2D81B7EE}" type="presParOf" srcId="{E39A3CFB-A0DE-484D-AA4A-6F31649D93DE}" destId="{C486E498-322F-4C39-ACFD-764E2C0CF875}" srcOrd="0" destOrd="0" presId="urn:microsoft.com/office/officeart/2008/layout/HalfCircleOrganizationChart"/>
    <dgm:cxn modelId="{03754DA3-F006-42C0-AFD9-37989631D6E6}" type="presParOf" srcId="{E39A3CFB-A0DE-484D-AA4A-6F31649D93DE}" destId="{6134CAFF-93E7-42DD-9079-64D811040F11}" srcOrd="1" destOrd="0" presId="urn:microsoft.com/office/officeart/2008/layout/HalfCircleOrganizationChart"/>
    <dgm:cxn modelId="{7124235F-DCD3-4FC6-8EEC-39427F34416E}" type="presParOf" srcId="{E39A3CFB-A0DE-484D-AA4A-6F31649D93DE}" destId="{D89CDC28-AE34-4F78-9239-DB41DE428D07}" srcOrd="2" destOrd="0" presId="urn:microsoft.com/office/officeart/2008/layout/HalfCircleOrganizationChart"/>
    <dgm:cxn modelId="{7F14AD3D-CB08-4D92-8ADD-3AFE272072C9}" type="presParOf" srcId="{E39A3CFB-A0DE-484D-AA4A-6F31649D93DE}" destId="{B7B23A08-5BBA-42A1-80ED-F363FD358188}" srcOrd="3" destOrd="0" presId="urn:microsoft.com/office/officeart/2008/layout/HalfCircleOrganizationChart"/>
    <dgm:cxn modelId="{FDEA5FF3-3C8B-4D6B-AA30-98CCE35F2D03}" type="presParOf" srcId="{5D4ACEE6-2D2B-4C46-A9D1-C65F239139D8}" destId="{382B0BB8-2322-435E-AE28-C5F90BC606A3}" srcOrd="1" destOrd="0" presId="urn:microsoft.com/office/officeart/2008/layout/HalfCircleOrganizationChart"/>
    <dgm:cxn modelId="{1D0B0106-2F39-42BD-BA21-41409E63052B}" type="presParOf" srcId="{5D4ACEE6-2D2B-4C46-A9D1-C65F239139D8}" destId="{9E717F67-9D4A-4BBB-94E1-0D1631A0F41B}" srcOrd="2" destOrd="0" presId="urn:microsoft.com/office/officeart/2008/layout/HalfCircleOrganizationChart"/>
    <dgm:cxn modelId="{B95E8156-7A89-4C0B-970F-54D7235A2191}" type="presParOf" srcId="{40FCC1FB-42C7-4AC7-A5D4-288C8D174B32}" destId="{16CEA7C1-3A52-492E-B870-35FC05F72185}" srcOrd="1" destOrd="0" presId="urn:microsoft.com/office/officeart/2008/layout/HalfCircleOrganizationChart"/>
    <dgm:cxn modelId="{05495DAA-EFA8-4E66-A519-A1B1869FA9FE}" type="presParOf" srcId="{16CEA7C1-3A52-492E-B870-35FC05F72185}" destId="{4FF9CE0D-92B4-40A1-A898-4EC69A6928CC}" srcOrd="0" destOrd="0" presId="urn:microsoft.com/office/officeart/2008/layout/HalfCircleOrganizationChart"/>
    <dgm:cxn modelId="{028830D5-63D0-45AC-AE49-606A4CEFF946}" type="presParOf" srcId="{4FF9CE0D-92B4-40A1-A898-4EC69A6928CC}" destId="{1E15880C-7A3D-4CEC-B803-385FF27730E2}" srcOrd="0" destOrd="0" presId="urn:microsoft.com/office/officeart/2008/layout/HalfCircleOrganizationChart"/>
    <dgm:cxn modelId="{DF998806-1244-4681-82A3-EE152E23E988}" type="presParOf" srcId="{4FF9CE0D-92B4-40A1-A898-4EC69A6928CC}" destId="{9844D291-1216-41D5-B173-724CAE71592F}" srcOrd="1" destOrd="0" presId="urn:microsoft.com/office/officeart/2008/layout/HalfCircleOrganizationChart"/>
    <dgm:cxn modelId="{CA42319C-86E1-4404-BC22-5EE6D7AF891D}" type="presParOf" srcId="{4FF9CE0D-92B4-40A1-A898-4EC69A6928CC}" destId="{D12B7949-A56D-44B3-84E6-0978BDEBAFAB}" srcOrd="2" destOrd="0" presId="urn:microsoft.com/office/officeart/2008/layout/HalfCircleOrganizationChart"/>
    <dgm:cxn modelId="{CE0C8D18-4CEA-4726-85EC-CAF03616E509}" type="presParOf" srcId="{4FF9CE0D-92B4-40A1-A898-4EC69A6928CC}" destId="{0D5A814A-94A7-40FC-8D52-A761C0B93421}" srcOrd="3" destOrd="0" presId="urn:microsoft.com/office/officeart/2008/layout/HalfCircleOrganizationChart"/>
    <dgm:cxn modelId="{FCDE7A50-F0EA-48D6-84F8-24BD2F86DDF2}" type="presParOf" srcId="{16CEA7C1-3A52-492E-B870-35FC05F72185}" destId="{3C9D22F9-A8FE-4F31-B149-57B3AFD43F77}" srcOrd="1" destOrd="0" presId="urn:microsoft.com/office/officeart/2008/layout/HalfCircleOrganizationChart"/>
    <dgm:cxn modelId="{6FD94DA1-F63D-4409-BDA4-2BE1DDFDFCB2}" type="presParOf" srcId="{16CEA7C1-3A52-492E-B870-35FC05F72185}" destId="{FB497AF3-E805-4EC2-8976-B5AB3290AB4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B19472-9E93-4126-B897-1595AA352390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C7A61B-DE6B-4C94-B00E-76E0E9F57683}">
      <dgm:prSet/>
      <dgm:spPr/>
      <dgm:t>
        <a:bodyPr/>
        <a:lstStyle/>
        <a:p>
          <a:r>
            <a:rPr lang="pt-PT" noProof="0" dirty="0"/>
            <a:t>Objetivo Geral</a:t>
          </a:r>
        </a:p>
      </dgm:t>
    </dgm:pt>
    <dgm:pt modelId="{3EBEF8F5-0494-4987-8286-84BE3D5664FC}" type="parTrans" cxnId="{56F6A50F-E142-4A0D-91DA-AC0AF3497BDC}">
      <dgm:prSet/>
      <dgm:spPr/>
      <dgm:t>
        <a:bodyPr/>
        <a:lstStyle/>
        <a:p>
          <a:endParaRPr lang="en-US"/>
        </a:p>
      </dgm:t>
    </dgm:pt>
    <dgm:pt modelId="{9CF284AF-B0AC-41BA-B418-858823D42075}" type="sibTrans" cxnId="{56F6A50F-E142-4A0D-91DA-AC0AF3497BDC}">
      <dgm:prSet/>
      <dgm:spPr/>
      <dgm:t>
        <a:bodyPr/>
        <a:lstStyle/>
        <a:p>
          <a:endParaRPr lang="en-US"/>
        </a:p>
      </dgm:t>
    </dgm:pt>
    <dgm:pt modelId="{DFF01B9A-CE9C-4C51-940F-63153C87592D}">
      <dgm:prSet/>
      <dgm:spPr/>
      <dgm:t>
        <a:bodyPr/>
        <a:lstStyle/>
        <a:p>
          <a:r>
            <a:rPr lang="pt-PT" noProof="0" dirty="0"/>
            <a:t>Desenvolver um protocolo de modelagem de ameaças voltado a estruturas não-hierárquicas</a:t>
          </a:r>
        </a:p>
      </dgm:t>
    </dgm:pt>
    <dgm:pt modelId="{25A5085F-50D0-4626-9D6B-80AEA4A94FDB}" type="parTrans" cxnId="{D81F647A-5A29-43B4-B868-C7B1AA3F1E4C}">
      <dgm:prSet/>
      <dgm:spPr/>
      <dgm:t>
        <a:bodyPr/>
        <a:lstStyle/>
        <a:p>
          <a:endParaRPr lang="en-US"/>
        </a:p>
      </dgm:t>
    </dgm:pt>
    <dgm:pt modelId="{47B506D8-2BAB-479A-B023-7C3EACD7B11A}" type="sibTrans" cxnId="{D81F647A-5A29-43B4-B868-C7B1AA3F1E4C}">
      <dgm:prSet/>
      <dgm:spPr/>
      <dgm:t>
        <a:bodyPr/>
        <a:lstStyle/>
        <a:p>
          <a:endParaRPr lang="en-US"/>
        </a:p>
      </dgm:t>
    </dgm:pt>
    <dgm:pt modelId="{B6D0FC4F-CCE1-4D8A-80D6-E2B753494E44}">
      <dgm:prSet/>
      <dgm:spPr/>
      <dgm:t>
        <a:bodyPr/>
        <a:lstStyle/>
        <a:p>
          <a:r>
            <a:rPr lang="pt-PT" noProof="0" dirty="0"/>
            <a:t>Objetivos Específicos </a:t>
          </a:r>
        </a:p>
      </dgm:t>
    </dgm:pt>
    <dgm:pt modelId="{5DEDF5DA-EC98-40A8-8601-282E1451F342}" type="parTrans" cxnId="{B854FCED-3107-4F29-958D-3CAF7416B1F6}">
      <dgm:prSet/>
      <dgm:spPr/>
      <dgm:t>
        <a:bodyPr/>
        <a:lstStyle/>
        <a:p>
          <a:endParaRPr lang="en-US"/>
        </a:p>
      </dgm:t>
    </dgm:pt>
    <dgm:pt modelId="{8399AC5C-C20D-45A5-9115-84027D730A52}" type="sibTrans" cxnId="{B854FCED-3107-4F29-958D-3CAF7416B1F6}">
      <dgm:prSet/>
      <dgm:spPr/>
      <dgm:t>
        <a:bodyPr/>
        <a:lstStyle/>
        <a:p>
          <a:endParaRPr lang="en-US"/>
        </a:p>
      </dgm:t>
    </dgm:pt>
    <dgm:pt modelId="{E0EB2FB8-EE0A-4E1E-AAAC-8B8F4A6868C8}">
      <dgm:prSet/>
      <dgm:spPr/>
      <dgm:t>
        <a:bodyPr/>
        <a:lstStyle/>
        <a:p>
          <a:r>
            <a:rPr lang="pt-PT" noProof="0" dirty="0"/>
            <a:t>Analisar </a:t>
          </a:r>
          <a:r>
            <a:rPr lang="pt-PT" noProof="0" dirty="0" err="1"/>
            <a:t>frameworks</a:t>
          </a:r>
          <a:r>
            <a:rPr lang="pt-PT" noProof="0" dirty="0"/>
            <a:t> existentes (p. ex. STRIDE e PASTA)</a:t>
          </a:r>
        </a:p>
      </dgm:t>
    </dgm:pt>
    <dgm:pt modelId="{582CFA4C-A0FB-4C4B-A466-115C483EB42A}" type="parTrans" cxnId="{A6DD4208-2628-4B53-8FE2-10168DB69E8E}">
      <dgm:prSet/>
      <dgm:spPr/>
      <dgm:t>
        <a:bodyPr/>
        <a:lstStyle/>
        <a:p>
          <a:endParaRPr lang="en-US"/>
        </a:p>
      </dgm:t>
    </dgm:pt>
    <dgm:pt modelId="{548DCCD1-BBC6-41E7-9B07-6D395A4B982D}" type="sibTrans" cxnId="{A6DD4208-2628-4B53-8FE2-10168DB69E8E}">
      <dgm:prSet/>
      <dgm:spPr/>
      <dgm:t>
        <a:bodyPr/>
        <a:lstStyle/>
        <a:p>
          <a:endParaRPr lang="en-US"/>
        </a:p>
      </dgm:t>
    </dgm:pt>
    <dgm:pt modelId="{6B304A74-5DAC-44CD-A055-1D7E5E833429}">
      <dgm:prSet/>
      <dgm:spPr/>
      <dgm:t>
        <a:bodyPr/>
        <a:lstStyle/>
        <a:p>
          <a:r>
            <a:rPr lang="pt-PT" noProof="0" dirty="0"/>
            <a:t>Integrar </a:t>
          </a:r>
          <a:r>
            <a:rPr lang="pt-PT" noProof="0" dirty="0" err="1"/>
            <a:t>cibersegurança</a:t>
          </a:r>
          <a:r>
            <a:rPr lang="pt-PT" noProof="0" dirty="0"/>
            <a:t> a governança distribuída (p. ex. COLBAC)</a:t>
          </a:r>
        </a:p>
      </dgm:t>
    </dgm:pt>
    <dgm:pt modelId="{EF082DA9-DB38-4E9F-94BD-0D73269FE983}" type="parTrans" cxnId="{8CCE1BB9-DAF1-4A9A-AA06-18154CBB3B01}">
      <dgm:prSet/>
      <dgm:spPr/>
      <dgm:t>
        <a:bodyPr/>
        <a:lstStyle/>
        <a:p>
          <a:endParaRPr lang="en-US"/>
        </a:p>
      </dgm:t>
    </dgm:pt>
    <dgm:pt modelId="{9295B4DF-015F-4E21-8945-E3852412C7B2}" type="sibTrans" cxnId="{8CCE1BB9-DAF1-4A9A-AA06-18154CBB3B01}">
      <dgm:prSet/>
      <dgm:spPr/>
      <dgm:t>
        <a:bodyPr/>
        <a:lstStyle/>
        <a:p>
          <a:endParaRPr lang="en-US"/>
        </a:p>
      </dgm:t>
    </dgm:pt>
    <dgm:pt modelId="{5BD0207E-0DE5-41FE-8161-7AB657BA4D3D}">
      <dgm:prSet/>
      <dgm:spPr/>
      <dgm:t>
        <a:bodyPr/>
        <a:lstStyle/>
        <a:p>
          <a:r>
            <a:rPr lang="pt-PT" noProof="0" dirty="0"/>
            <a:t>Criar diretrizes para facilitar segurança e participação coletiva</a:t>
          </a:r>
        </a:p>
      </dgm:t>
    </dgm:pt>
    <dgm:pt modelId="{1E144B6A-7207-4416-B7A6-AD5C3B3ACE7E}" type="parTrans" cxnId="{1859F9DC-1759-444A-9E65-CFB4FFFB04D9}">
      <dgm:prSet/>
      <dgm:spPr/>
      <dgm:t>
        <a:bodyPr/>
        <a:lstStyle/>
        <a:p>
          <a:endParaRPr lang="en-US"/>
        </a:p>
      </dgm:t>
    </dgm:pt>
    <dgm:pt modelId="{13125F80-1736-4324-A5DC-1380C69070C8}" type="sibTrans" cxnId="{1859F9DC-1759-444A-9E65-CFB4FFFB04D9}">
      <dgm:prSet/>
      <dgm:spPr/>
      <dgm:t>
        <a:bodyPr/>
        <a:lstStyle/>
        <a:p>
          <a:endParaRPr lang="en-US"/>
        </a:p>
      </dgm:t>
    </dgm:pt>
    <dgm:pt modelId="{38287D73-4851-4AE0-86E7-AC3295623F51}" type="pres">
      <dgm:prSet presAssocID="{4DB19472-9E93-4126-B897-1595AA352390}" presName="linear" presStyleCnt="0">
        <dgm:presLayoutVars>
          <dgm:dir/>
          <dgm:animLvl val="lvl"/>
          <dgm:resizeHandles val="exact"/>
        </dgm:presLayoutVars>
      </dgm:prSet>
      <dgm:spPr/>
    </dgm:pt>
    <dgm:pt modelId="{3C87F157-9FCE-469D-891D-97512DE3383D}" type="pres">
      <dgm:prSet presAssocID="{D3C7A61B-DE6B-4C94-B00E-76E0E9F57683}" presName="parentLin" presStyleCnt="0"/>
      <dgm:spPr/>
    </dgm:pt>
    <dgm:pt modelId="{75DB3A7E-0F7F-4907-8068-1957393F8DC7}" type="pres">
      <dgm:prSet presAssocID="{D3C7A61B-DE6B-4C94-B00E-76E0E9F57683}" presName="parentLeftMargin" presStyleLbl="node1" presStyleIdx="0" presStyleCnt="2"/>
      <dgm:spPr/>
    </dgm:pt>
    <dgm:pt modelId="{0813ED5C-7AFA-460B-9213-4A76E64E06D4}" type="pres">
      <dgm:prSet presAssocID="{D3C7A61B-DE6B-4C94-B00E-76E0E9F5768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5023589-F748-4821-A6CB-8DF0A929665B}" type="pres">
      <dgm:prSet presAssocID="{D3C7A61B-DE6B-4C94-B00E-76E0E9F57683}" presName="negativeSpace" presStyleCnt="0"/>
      <dgm:spPr/>
    </dgm:pt>
    <dgm:pt modelId="{7B0CBBBF-1203-4A92-9701-B7DD36E284DC}" type="pres">
      <dgm:prSet presAssocID="{D3C7A61B-DE6B-4C94-B00E-76E0E9F57683}" presName="childText" presStyleLbl="conFgAcc1" presStyleIdx="0" presStyleCnt="2" custLinFactNeighborY="13454">
        <dgm:presLayoutVars>
          <dgm:bulletEnabled val="1"/>
        </dgm:presLayoutVars>
      </dgm:prSet>
      <dgm:spPr/>
    </dgm:pt>
    <dgm:pt modelId="{BA13767D-F8D2-4DCA-90BB-EBE2B666E5E7}" type="pres">
      <dgm:prSet presAssocID="{9CF284AF-B0AC-41BA-B418-858823D42075}" presName="spaceBetweenRectangles" presStyleCnt="0"/>
      <dgm:spPr/>
    </dgm:pt>
    <dgm:pt modelId="{9EC62BD1-64D9-4703-88B8-0FF31B12865E}" type="pres">
      <dgm:prSet presAssocID="{B6D0FC4F-CCE1-4D8A-80D6-E2B753494E44}" presName="parentLin" presStyleCnt="0"/>
      <dgm:spPr/>
    </dgm:pt>
    <dgm:pt modelId="{14E88A6E-96D5-4512-B437-7D9402EE72CD}" type="pres">
      <dgm:prSet presAssocID="{B6D0FC4F-CCE1-4D8A-80D6-E2B753494E44}" presName="parentLeftMargin" presStyleLbl="node1" presStyleIdx="0" presStyleCnt="2"/>
      <dgm:spPr/>
    </dgm:pt>
    <dgm:pt modelId="{6A22F3CF-2FFB-47BB-B312-5B9A74897308}" type="pres">
      <dgm:prSet presAssocID="{B6D0FC4F-CCE1-4D8A-80D6-E2B753494E4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AD25716-C5A9-407C-A098-D3CF78CE4667}" type="pres">
      <dgm:prSet presAssocID="{B6D0FC4F-CCE1-4D8A-80D6-E2B753494E44}" presName="negativeSpace" presStyleCnt="0"/>
      <dgm:spPr/>
    </dgm:pt>
    <dgm:pt modelId="{D50C7A64-468F-4F27-9DFB-9B02E8AEB3F7}" type="pres">
      <dgm:prSet presAssocID="{B6D0FC4F-CCE1-4D8A-80D6-E2B753494E4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6DD4208-2628-4B53-8FE2-10168DB69E8E}" srcId="{B6D0FC4F-CCE1-4D8A-80D6-E2B753494E44}" destId="{E0EB2FB8-EE0A-4E1E-AAAC-8B8F4A6868C8}" srcOrd="0" destOrd="0" parTransId="{582CFA4C-A0FB-4C4B-A466-115C483EB42A}" sibTransId="{548DCCD1-BBC6-41E7-9B07-6D395A4B982D}"/>
    <dgm:cxn modelId="{56F6A50F-E142-4A0D-91DA-AC0AF3497BDC}" srcId="{4DB19472-9E93-4126-B897-1595AA352390}" destId="{D3C7A61B-DE6B-4C94-B00E-76E0E9F57683}" srcOrd="0" destOrd="0" parTransId="{3EBEF8F5-0494-4987-8286-84BE3D5664FC}" sibTransId="{9CF284AF-B0AC-41BA-B418-858823D42075}"/>
    <dgm:cxn modelId="{66118A1D-4C2B-4CE1-9CE2-9F645DC62C9D}" type="presOf" srcId="{E0EB2FB8-EE0A-4E1E-AAAC-8B8F4A6868C8}" destId="{D50C7A64-468F-4F27-9DFB-9B02E8AEB3F7}" srcOrd="0" destOrd="0" presId="urn:microsoft.com/office/officeart/2005/8/layout/list1"/>
    <dgm:cxn modelId="{8545BE1D-5CED-4471-8092-0A1D835D153F}" type="presOf" srcId="{4DB19472-9E93-4126-B897-1595AA352390}" destId="{38287D73-4851-4AE0-86E7-AC3295623F51}" srcOrd="0" destOrd="0" presId="urn:microsoft.com/office/officeart/2005/8/layout/list1"/>
    <dgm:cxn modelId="{3708123C-2971-4ECB-B668-54B67903DAC0}" type="presOf" srcId="{B6D0FC4F-CCE1-4D8A-80D6-E2B753494E44}" destId="{6A22F3CF-2FFB-47BB-B312-5B9A74897308}" srcOrd="1" destOrd="0" presId="urn:microsoft.com/office/officeart/2005/8/layout/list1"/>
    <dgm:cxn modelId="{2A4CA469-DE03-4552-BDC5-8429768DCD46}" type="presOf" srcId="{D3C7A61B-DE6B-4C94-B00E-76E0E9F57683}" destId="{0813ED5C-7AFA-460B-9213-4A76E64E06D4}" srcOrd="1" destOrd="0" presId="urn:microsoft.com/office/officeart/2005/8/layout/list1"/>
    <dgm:cxn modelId="{9853C676-940A-452C-AAA2-936FDC27C0B8}" type="presOf" srcId="{5BD0207E-0DE5-41FE-8161-7AB657BA4D3D}" destId="{D50C7A64-468F-4F27-9DFB-9B02E8AEB3F7}" srcOrd="0" destOrd="2" presId="urn:microsoft.com/office/officeart/2005/8/layout/list1"/>
    <dgm:cxn modelId="{D81F647A-5A29-43B4-B868-C7B1AA3F1E4C}" srcId="{D3C7A61B-DE6B-4C94-B00E-76E0E9F57683}" destId="{DFF01B9A-CE9C-4C51-940F-63153C87592D}" srcOrd="0" destOrd="0" parTransId="{25A5085F-50D0-4626-9D6B-80AEA4A94FDB}" sibTransId="{47B506D8-2BAB-479A-B023-7C3EACD7B11A}"/>
    <dgm:cxn modelId="{DDF59191-B51B-4E2C-B577-A34B8ADDC293}" type="presOf" srcId="{B6D0FC4F-CCE1-4D8A-80D6-E2B753494E44}" destId="{14E88A6E-96D5-4512-B437-7D9402EE72CD}" srcOrd="0" destOrd="0" presId="urn:microsoft.com/office/officeart/2005/8/layout/list1"/>
    <dgm:cxn modelId="{85A4E398-B3ED-429B-ACC3-F5854E69B3A0}" type="presOf" srcId="{D3C7A61B-DE6B-4C94-B00E-76E0E9F57683}" destId="{75DB3A7E-0F7F-4907-8068-1957393F8DC7}" srcOrd="0" destOrd="0" presId="urn:microsoft.com/office/officeart/2005/8/layout/list1"/>
    <dgm:cxn modelId="{5EAAADA0-1F2E-4792-B26D-DE7138B8BBC3}" type="presOf" srcId="{DFF01B9A-CE9C-4C51-940F-63153C87592D}" destId="{7B0CBBBF-1203-4A92-9701-B7DD36E284DC}" srcOrd="0" destOrd="0" presId="urn:microsoft.com/office/officeart/2005/8/layout/list1"/>
    <dgm:cxn modelId="{8CCE1BB9-DAF1-4A9A-AA06-18154CBB3B01}" srcId="{B6D0FC4F-CCE1-4D8A-80D6-E2B753494E44}" destId="{6B304A74-5DAC-44CD-A055-1D7E5E833429}" srcOrd="1" destOrd="0" parTransId="{EF082DA9-DB38-4E9F-94BD-0D73269FE983}" sibTransId="{9295B4DF-015F-4E21-8945-E3852412C7B2}"/>
    <dgm:cxn modelId="{300CCFDC-3151-4493-879E-6D26CB598FE8}" type="presOf" srcId="{6B304A74-5DAC-44CD-A055-1D7E5E833429}" destId="{D50C7A64-468F-4F27-9DFB-9B02E8AEB3F7}" srcOrd="0" destOrd="1" presId="urn:microsoft.com/office/officeart/2005/8/layout/list1"/>
    <dgm:cxn modelId="{1859F9DC-1759-444A-9E65-CFB4FFFB04D9}" srcId="{B6D0FC4F-CCE1-4D8A-80D6-E2B753494E44}" destId="{5BD0207E-0DE5-41FE-8161-7AB657BA4D3D}" srcOrd="2" destOrd="0" parTransId="{1E144B6A-7207-4416-B7A6-AD5C3B3ACE7E}" sibTransId="{13125F80-1736-4324-A5DC-1380C69070C8}"/>
    <dgm:cxn modelId="{B854FCED-3107-4F29-958D-3CAF7416B1F6}" srcId="{4DB19472-9E93-4126-B897-1595AA352390}" destId="{B6D0FC4F-CCE1-4D8A-80D6-E2B753494E44}" srcOrd="1" destOrd="0" parTransId="{5DEDF5DA-EC98-40A8-8601-282E1451F342}" sibTransId="{8399AC5C-C20D-45A5-9115-84027D730A52}"/>
    <dgm:cxn modelId="{90116DCA-98A5-4071-A703-EB6B95EC3B6C}" type="presParOf" srcId="{38287D73-4851-4AE0-86E7-AC3295623F51}" destId="{3C87F157-9FCE-469D-891D-97512DE3383D}" srcOrd="0" destOrd="0" presId="urn:microsoft.com/office/officeart/2005/8/layout/list1"/>
    <dgm:cxn modelId="{0AB85957-5AB8-46B3-946D-ED1806D10571}" type="presParOf" srcId="{3C87F157-9FCE-469D-891D-97512DE3383D}" destId="{75DB3A7E-0F7F-4907-8068-1957393F8DC7}" srcOrd="0" destOrd="0" presId="urn:microsoft.com/office/officeart/2005/8/layout/list1"/>
    <dgm:cxn modelId="{B0D43D95-6DF6-45E2-8ADB-B2EEA52DA94F}" type="presParOf" srcId="{3C87F157-9FCE-469D-891D-97512DE3383D}" destId="{0813ED5C-7AFA-460B-9213-4A76E64E06D4}" srcOrd="1" destOrd="0" presId="urn:microsoft.com/office/officeart/2005/8/layout/list1"/>
    <dgm:cxn modelId="{523E8340-D29B-4F60-B3B0-A0F0896A28CC}" type="presParOf" srcId="{38287D73-4851-4AE0-86E7-AC3295623F51}" destId="{E5023589-F748-4821-A6CB-8DF0A929665B}" srcOrd="1" destOrd="0" presId="urn:microsoft.com/office/officeart/2005/8/layout/list1"/>
    <dgm:cxn modelId="{FC3224F2-BE55-4B32-844E-0AF210D0D93D}" type="presParOf" srcId="{38287D73-4851-4AE0-86E7-AC3295623F51}" destId="{7B0CBBBF-1203-4A92-9701-B7DD36E284DC}" srcOrd="2" destOrd="0" presId="urn:microsoft.com/office/officeart/2005/8/layout/list1"/>
    <dgm:cxn modelId="{180BB6C9-CEDB-466A-A5C9-B33BBCEA940E}" type="presParOf" srcId="{38287D73-4851-4AE0-86E7-AC3295623F51}" destId="{BA13767D-F8D2-4DCA-90BB-EBE2B666E5E7}" srcOrd="3" destOrd="0" presId="urn:microsoft.com/office/officeart/2005/8/layout/list1"/>
    <dgm:cxn modelId="{430263D4-CA61-42EB-9C73-192C3F53021A}" type="presParOf" srcId="{38287D73-4851-4AE0-86E7-AC3295623F51}" destId="{9EC62BD1-64D9-4703-88B8-0FF31B12865E}" srcOrd="4" destOrd="0" presId="urn:microsoft.com/office/officeart/2005/8/layout/list1"/>
    <dgm:cxn modelId="{2C51B0A0-5211-413E-B885-E83A6EFD8691}" type="presParOf" srcId="{9EC62BD1-64D9-4703-88B8-0FF31B12865E}" destId="{14E88A6E-96D5-4512-B437-7D9402EE72CD}" srcOrd="0" destOrd="0" presId="urn:microsoft.com/office/officeart/2005/8/layout/list1"/>
    <dgm:cxn modelId="{9523798B-42C5-415B-A4E4-473A0D65FFBA}" type="presParOf" srcId="{9EC62BD1-64D9-4703-88B8-0FF31B12865E}" destId="{6A22F3CF-2FFB-47BB-B312-5B9A74897308}" srcOrd="1" destOrd="0" presId="urn:microsoft.com/office/officeart/2005/8/layout/list1"/>
    <dgm:cxn modelId="{D1422076-A3FD-4715-9581-91094FD607D8}" type="presParOf" srcId="{38287D73-4851-4AE0-86E7-AC3295623F51}" destId="{FAD25716-C5A9-407C-A098-D3CF78CE4667}" srcOrd="5" destOrd="0" presId="urn:microsoft.com/office/officeart/2005/8/layout/list1"/>
    <dgm:cxn modelId="{88765113-79C5-4D4E-93A4-36598945547C}" type="presParOf" srcId="{38287D73-4851-4AE0-86E7-AC3295623F51}" destId="{D50C7A64-468F-4F27-9DFB-9B02E8AEB3F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99D3F1-F614-4115-93FE-165F871010CA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D4E7D5-376F-457D-92F6-784B5931F505}">
      <dgm:prSet/>
      <dgm:spPr/>
      <dgm:t>
        <a:bodyPr/>
        <a:lstStyle/>
        <a:p>
          <a:r>
            <a:rPr lang="pt-PT" noProof="0" dirty="0"/>
            <a:t>Foco em organizações horizontais (cooperativas, coletivos, e redes comunitárias)</a:t>
          </a:r>
        </a:p>
      </dgm:t>
    </dgm:pt>
    <dgm:pt modelId="{B2E45EAC-D0DC-49B2-BC40-B4954836A705}" type="parTrans" cxnId="{F478A9D5-B5E4-4247-BACB-848C3C261FA4}">
      <dgm:prSet/>
      <dgm:spPr/>
      <dgm:t>
        <a:bodyPr/>
        <a:lstStyle/>
        <a:p>
          <a:endParaRPr lang="en-US"/>
        </a:p>
      </dgm:t>
    </dgm:pt>
    <dgm:pt modelId="{31657D73-C300-4554-849C-D16267C6E0B4}" type="sibTrans" cxnId="{F478A9D5-B5E4-4247-BACB-848C3C261FA4}">
      <dgm:prSet/>
      <dgm:spPr/>
      <dgm:t>
        <a:bodyPr/>
        <a:lstStyle/>
        <a:p>
          <a:endParaRPr lang="en-US"/>
        </a:p>
      </dgm:t>
    </dgm:pt>
    <dgm:pt modelId="{9D8E10CA-5502-41EF-83A1-5B2B134EC772}">
      <dgm:prSet/>
      <dgm:spPr/>
      <dgm:t>
        <a:bodyPr/>
        <a:lstStyle/>
        <a:p>
          <a:r>
            <a:rPr lang="pt-PT" noProof="0" dirty="0"/>
            <a:t>Exclusão de cenários puramente hierárquicos</a:t>
          </a:r>
        </a:p>
      </dgm:t>
    </dgm:pt>
    <dgm:pt modelId="{091E66A4-F666-4AD7-AABC-6C8F0EAA6BD2}" type="parTrans" cxnId="{D8381286-9C53-4BE1-A67B-C66AE8B2D098}">
      <dgm:prSet/>
      <dgm:spPr/>
      <dgm:t>
        <a:bodyPr/>
        <a:lstStyle/>
        <a:p>
          <a:endParaRPr lang="en-US"/>
        </a:p>
      </dgm:t>
    </dgm:pt>
    <dgm:pt modelId="{222FA9F3-6EB8-4773-8FED-79BBE5B530D3}" type="sibTrans" cxnId="{D8381286-9C53-4BE1-A67B-C66AE8B2D098}">
      <dgm:prSet/>
      <dgm:spPr/>
      <dgm:t>
        <a:bodyPr/>
        <a:lstStyle/>
        <a:p>
          <a:endParaRPr lang="en-US"/>
        </a:p>
      </dgm:t>
    </dgm:pt>
    <dgm:pt modelId="{C3497A4F-F2C5-4EC1-8E12-9A667F055CE6}" type="pres">
      <dgm:prSet presAssocID="{EF99D3F1-F614-4115-93FE-165F871010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09D51C-4890-4649-AA3D-7E23F17761E9}" type="pres">
      <dgm:prSet presAssocID="{D8D4E7D5-376F-457D-92F6-784B5931F505}" presName="hierRoot1" presStyleCnt="0"/>
      <dgm:spPr/>
    </dgm:pt>
    <dgm:pt modelId="{9FD25D2C-5B34-4AA7-BC06-5CFDBFB1AFF8}" type="pres">
      <dgm:prSet presAssocID="{D8D4E7D5-376F-457D-92F6-784B5931F505}" presName="composite" presStyleCnt="0"/>
      <dgm:spPr/>
    </dgm:pt>
    <dgm:pt modelId="{273133CF-4BF2-4E31-BF86-94418B44F6CC}" type="pres">
      <dgm:prSet presAssocID="{D8D4E7D5-376F-457D-92F6-784B5931F505}" presName="background" presStyleLbl="node0" presStyleIdx="0" presStyleCnt="2"/>
      <dgm:spPr/>
    </dgm:pt>
    <dgm:pt modelId="{578484C0-184D-4F5C-AD19-C45CB5E05F9F}" type="pres">
      <dgm:prSet presAssocID="{D8D4E7D5-376F-457D-92F6-784B5931F505}" presName="text" presStyleLbl="fgAcc0" presStyleIdx="0" presStyleCnt="2">
        <dgm:presLayoutVars>
          <dgm:chPref val="3"/>
        </dgm:presLayoutVars>
      </dgm:prSet>
      <dgm:spPr/>
    </dgm:pt>
    <dgm:pt modelId="{5F4B971E-869C-4092-BFAB-94C56046595A}" type="pres">
      <dgm:prSet presAssocID="{D8D4E7D5-376F-457D-92F6-784B5931F505}" presName="hierChild2" presStyleCnt="0"/>
      <dgm:spPr/>
    </dgm:pt>
    <dgm:pt modelId="{4947CD73-E3F1-4AE2-BF34-1EF604C24DFE}" type="pres">
      <dgm:prSet presAssocID="{9D8E10CA-5502-41EF-83A1-5B2B134EC772}" presName="hierRoot1" presStyleCnt="0"/>
      <dgm:spPr/>
    </dgm:pt>
    <dgm:pt modelId="{AA2556BD-BE63-4BCB-A561-D6E20463A125}" type="pres">
      <dgm:prSet presAssocID="{9D8E10CA-5502-41EF-83A1-5B2B134EC772}" presName="composite" presStyleCnt="0"/>
      <dgm:spPr/>
    </dgm:pt>
    <dgm:pt modelId="{AB03AF81-8AEE-478A-9FC9-5A3DC99AEFD0}" type="pres">
      <dgm:prSet presAssocID="{9D8E10CA-5502-41EF-83A1-5B2B134EC772}" presName="background" presStyleLbl="node0" presStyleIdx="1" presStyleCnt="2"/>
      <dgm:spPr/>
    </dgm:pt>
    <dgm:pt modelId="{0B60D28A-AB76-4E2B-9853-97ECC6DF730E}" type="pres">
      <dgm:prSet presAssocID="{9D8E10CA-5502-41EF-83A1-5B2B134EC772}" presName="text" presStyleLbl="fgAcc0" presStyleIdx="1" presStyleCnt="2">
        <dgm:presLayoutVars>
          <dgm:chPref val="3"/>
        </dgm:presLayoutVars>
      </dgm:prSet>
      <dgm:spPr/>
    </dgm:pt>
    <dgm:pt modelId="{B2250584-468E-4736-9588-13824D511065}" type="pres">
      <dgm:prSet presAssocID="{9D8E10CA-5502-41EF-83A1-5B2B134EC772}" presName="hierChild2" presStyleCnt="0"/>
      <dgm:spPr/>
    </dgm:pt>
  </dgm:ptLst>
  <dgm:cxnLst>
    <dgm:cxn modelId="{6C8BC34B-85F1-4824-82D2-273FC585CF87}" type="presOf" srcId="{D8D4E7D5-376F-457D-92F6-784B5931F505}" destId="{578484C0-184D-4F5C-AD19-C45CB5E05F9F}" srcOrd="0" destOrd="0" presId="urn:microsoft.com/office/officeart/2005/8/layout/hierarchy1"/>
    <dgm:cxn modelId="{D8381286-9C53-4BE1-A67B-C66AE8B2D098}" srcId="{EF99D3F1-F614-4115-93FE-165F871010CA}" destId="{9D8E10CA-5502-41EF-83A1-5B2B134EC772}" srcOrd="1" destOrd="0" parTransId="{091E66A4-F666-4AD7-AABC-6C8F0EAA6BD2}" sibTransId="{222FA9F3-6EB8-4773-8FED-79BBE5B530D3}"/>
    <dgm:cxn modelId="{14FDAF8D-9234-4E5B-AD91-78CA22A4F3C3}" type="presOf" srcId="{EF99D3F1-F614-4115-93FE-165F871010CA}" destId="{C3497A4F-F2C5-4EC1-8E12-9A667F055CE6}" srcOrd="0" destOrd="0" presId="urn:microsoft.com/office/officeart/2005/8/layout/hierarchy1"/>
    <dgm:cxn modelId="{F478A9D5-B5E4-4247-BACB-848C3C261FA4}" srcId="{EF99D3F1-F614-4115-93FE-165F871010CA}" destId="{D8D4E7D5-376F-457D-92F6-784B5931F505}" srcOrd="0" destOrd="0" parTransId="{B2E45EAC-D0DC-49B2-BC40-B4954836A705}" sibTransId="{31657D73-C300-4554-849C-D16267C6E0B4}"/>
    <dgm:cxn modelId="{5FC830EC-57FA-493E-80F5-C47786DA18E3}" type="presOf" srcId="{9D8E10CA-5502-41EF-83A1-5B2B134EC772}" destId="{0B60D28A-AB76-4E2B-9853-97ECC6DF730E}" srcOrd="0" destOrd="0" presId="urn:microsoft.com/office/officeart/2005/8/layout/hierarchy1"/>
    <dgm:cxn modelId="{50D5CD98-CDE5-4801-A14C-166C9361491D}" type="presParOf" srcId="{C3497A4F-F2C5-4EC1-8E12-9A667F055CE6}" destId="{EA09D51C-4890-4649-AA3D-7E23F17761E9}" srcOrd="0" destOrd="0" presId="urn:microsoft.com/office/officeart/2005/8/layout/hierarchy1"/>
    <dgm:cxn modelId="{A06E7F93-0B9A-42D5-A269-87D0355593D3}" type="presParOf" srcId="{EA09D51C-4890-4649-AA3D-7E23F17761E9}" destId="{9FD25D2C-5B34-4AA7-BC06-5CFDBFB1AFF8}" srcOrd="0" destOrd="0" presId="urn:microsoft.com/office/officeart/2005/8/layout/hierarchy1"/>
    <dgm:cxn modelId="{79255AE2-D035-49C2-9FE1-3CD4EE71CD35}" type="presParOf" srcId="{9FD25D2C-5B34-4AA7-BC06-5CFDBFB1AFF8}" destId="{273133CF-4BF2-4E31-BF86-94418B44F6CC}" srcOrd="0" destOrd="0" presId="urn:microsoft.com/office/officeart/2005/8/layout/hierarchy1"/>
    <dgm:cxn modelId="{5D9DA64D-F49E-44D8-8FD8-6DD999A0B53F}" type="presParOf" srcId="{9FD25D2C-5B34-4AA7-BC06-5CFDBFB1AFF8}" destId="{578484C0-184D-4F5C-AD19-C45CB5E05F9F}" srcOrd="1" destOrd="0" presId="urn:microsoft.com/office/officeart/2005/8/layout/hierarchy1"/>
    <dgm:cxn modelId="{3533F5C3-8B79-464E-83D2-2D08FF869231}" type="presParOf" srcId="{EA09D51C-4890-4649-AA3D-7E23F17761E9}" destId="{5F4B971E-869C-4092-BFAB-94C56046595A}" srcOrd="1" destOrd="0" presId="urn:microsoft.com/office/officeart/2005/8/layout/hierarchy1"/>
    <dgm:cxn modelId="{37783604-0A16-4803-96FB-CB1E4E338867}" type="presParOf" srcId="{C3497A4F-F2C5-4EC1-8E12-9A667F055CE6}" destId="{4947CD73-E3F1-4AE2-BF34-1EF604C24DFE}" srcOrd="1" destOrd="0" presId="urn:microsoft.com/office/officeart/2005/8/layout/hierarchy1"/>
    <dgm:cxn modelId="{9020E54C-AB33-4225-BAA3-C055B58E565D}" type="presParOf" srcId="{4947CD73-E3F1-4AE2-BF34-1EF604C24DFE}" destId="{AA2556BD-BE63-4BCB-A561-D6E20463A125}" srcOrd="0" destOrd="0" presId="urn:microsoft.com/office/officeart/2005/8/layout/hierarchy1"/>
    <dgm:cxn modelId="{AC86AC3F-046B-4CC5-AB83-0867ECC28518}" type="presParOf" srcId="{AA2556BD-BE63-4BCB-A561-D6E20463A125}" destId="{AB03AF81-8AEE-478A-9FC9-5A3DC99AEFD0}" srcOrd="0" destOrd="0" presId="urn:microsoft.com/office/officeart/2005/8/layout/hierarchy1"/>
    <dgm:cxn modelId="{5F8A6FAD-48EC-4334-83B6-00AC61438F58}" type="presParOf" srcId="{AA2556BD-BE63-4BCB-A561-D6E20463A125}" destId="{0B60D28A-AB76-4E2B-9853-97ECC6DF730E}" srcOrd="1" destOrd="0" presId="urn:microsoft.com/office/officeart/2005/8/layout/hierarchy1"/>
    <dgm:cxn modelId="{1C8CA225-9BE7-4020-97DD-86BB99A5110A}" type="presParOf" srcId="{4947CD73-E3F1-4AE2-BF34-1EF604C24DFE}" destId="{B2250584-468E-4736-9588-13824D51106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FB1446-4611-4922-9FDF-98DB1AF099DE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4FDC1B-F12F-4D0C-AEB8-5EDDDA14DAC4}">
      <dgm:prSet/>
      <dgm:spPr/>
      <dgm:t>
        <a:bodyPr/>
        <a:lstStyle/>
        <a:p>
          <a:r>
            <a:rPr lang="pt-PT" noProof="0" dirty="0"/>
            <a:t>Modelagem de Ameaças</a:t>
          </a:r>
        </a:p>
      </dgm:t>
    </dgm:pt>
    <dgm:pt modelId="{6A165814-93E1-40AC-8AED-8D6C59403114}" type="parTrans" cxnId="{8E21691D-3178-4757-B3DC-8930748BA0EA}">
      <dgm:prSet/>
      <dgm:spPr/>
      <dgm:t>
        <a:bodyPr/>
        <a:lstStyle/>
        <a:p>
          <a:endParaRPr lang="en-US"/>
        </a:p>
      </dgm:t>
    </dgm:pt>
    <dgm:pt modelId="{B1B36633-648D-4DC7-906A-65657F093F13}" type="sibTrans" cxnId="{8E21691D-3178-4757-B3DC-8930748BA0EA}">
      <dgm:prSet/>
      <dgm:spPr/>
      <dgm:t>
        <a:bodyPr/>
        <a:lstStyle/>
        <a:p>
          <a:endParaRPr lang="en-US"/>
        </a:p>
      </dgm:t>
    </dgm:pt>
    <dgm:pt modelId="{3E915FF5-3655-49B3-A702-0CCDFD3A54EE}">
      <dgm:prSet/>
      <dgm:spPr/>
      <dgm:t>
        <a:bodyPr/>
        <a:lstStyle/>
        <a:p>
          <a:r>
            <a:rPr lang="pt-PT" sz="2100" noProof="0"/>
            <a:t>Metodologias </a:t>
          </a:r>
          <a:endParaRPr lang="pt-PT" sz="2100" noProof="0" dirty="0"/>
        </a:p>
      </dgm:t>
    </dgm:pt>
    <dgm:pt modelId="{EFB13FDA-F276-4A55-ABEF-C9B33125671F}" type="parTrans" cxnId="{CD861D3D-D307-459D-9CEE-73F53BA69A82}">
      <dgm:prSet/>
      <dgm:spPr/>
      <dgm:t>
        <a:bodyPr/>
        <a:lstStyle/>
        <a:p>
          <a:endParaRPr lang="en-US"/>
        </a:p>
      </dgm:t>
    </dgm:pt>
    <dgm:pt modelId="{3293EA58-7541-468E-B4AD-AE619C4A2328}" type="sibTrans" cxnId="{CD861D3D-D307-459D-9CEE-73F53BA69A82}">
      <dgm:prSet/>
      <dgm:spPr/>
      <dgm:t>
        <a:bodyPr/>
        <a:lstStyle/>
        <a:p>
          <a:endParaRPr lang="en-US"/>
        </a:p>
      </dgm:t>
    </dgm:pt>
    <dgm:pt modelId="{229C4494-1B97-4FB5-9FF0-3970F14C9206}">
      <dgm:prSet custT="1"/>
      <dgm:spPr/>
      <dgm:t>
        <a:bodyPr/>
        <a:lstStyle/>
        <a:p>
          <a:r>
            <a:rPr lang="pt-PT" sz="2100" noProof="0"/>
            <a:t>STRIDE  </a:t>
          </a:r>
          <a:r>
            <a:rPr lang="pt-PT" sz="1600" b="0" i="1" noProof="0"/>
            <a:t>(Spoofing, Tampering, Repudiation, Information disclosure, Denial of service and Elevation of privilege)</a:t>
          </a:r>
          <a:endParaRPr lang="pt-PT" sz="1600" b="0" i="1" noProof="0" dirty="0"/>
        </a:p>
      </dgm:t>
    </dgm:pt>
    <dgm:pt modelId="{5BE0F8F7-A9C7-42F4-BC20-41475E91057F}" type="parTrans" cxnId="{CE33CD65-DB79-4DAC-9817-36F1B28B62DC}">
      <dgm:prSet/>
      <dgm:spPr/>
      <dgm:t>
        <a:bodyPr/>
        <a:lstStyle/>
        <a:p>
          <a:endParaRPr lang="en-US"/>
        </a:p>
      </dgm:t>
    </dgm:pt>
    <dgm:pt modelId="{5BAEE024-65B4-4D37-9C8B-60BD8EAB8069}" type="sibTrans" cxnId="{CE33CD65-DB79-4DAC-9817-36F1B28B62DC}">
      <dgm:prSet/>
      <dgm:spPr/>
      <dgm:t>
        <a:bodyPr/>
        <a:lstStyle/>
        <a:p>
          <a:endParaRPr lang="en-US"/>
        </a:p>
      </dgm:t>
    </dgm:pt>
    <dgm:pt modelId="{2FDA3995-5DF1-4D69-9BDD-9D5FE5A0AD49}">
      <dgm:prSet/>
      <dgm:spPr/>
      <dgm:t>
        <a:bodyPr/>
        <a:lstStyle/>
        <a:p>
          <a:r>
            <a:rPr lang="pt-PT" sz="2100" noProof="0"/>
            <a:t>Árvores de Ataque</a:t>
          </a:r>
          <a:endParaRPr lang="pt-PT" sz="2100" noProof="0" dirty="0"/>
        </a:p>
      </dgm:t>
    </dgm:pt>
    <dgm:pt modelId="{4EFC1A6F-7F66-4E65-9CCA-F0293459881C}" type="parTrans" cxnId="{CACAE4D0-7834-4794-9444-7B8AFC2C3ED5}">
      <dgm:prSet/>
      <dgm:spPr/>
      <dgm:t>
        <a:bodyPr/>
        <a:lstStyle/>
        <a:p>
          <a:endParaRPr lang="en-US"/>
        </a:p>
      </dgm:t>
    </dgm:pt>
    <dgm:pt modelId="{46F222AE-6546-4340-B115-394171C4BE1A}" type="sibTrans" cxnId="{CACAE4D0-7834-4794-9444-7B8AFC2C3ED5}">
      <dgm:prSet/>
      <dgm:spPr/>
      <dgm:t>
        <a:bodyPr/>
        <a:lstStyle/>
        <a:p>
          <a:endParaRPr lang="en-US"/>
        </a:p>
      </dgm:t>
    </dgm:pt>
    <dgm:pt modelId="{AFD8E0CE-EC2E-4DF6-ADCA-20FEC8A77EAC}">
      <dgm:prSet custT="1"/>
      <dgm:spPr/>
      <dgm:t>
        <a:bodyPr/>
        <a:lstStyle/>
        <a:p>
          <a:r>
            <a:rPr lang="pt-PT" sz="2100" noProof="0"/>
            <a:t>PASTA </a:t>
          </a:r>
          <a:r>
            <a:rPr lang="pt-PT" sz="1600" i="1" noProof="0"/>
            <a:t>(Process for Attack Simulation and Threat Analysis)</a:t>
          </a:r>
          <a:endParaRPr lang="pt-PT" sz="1800" i="1" noProof="0" dirty="0"/>
        </a:p>
      </dgm:t>
    </dgm:pt>
    <dgm:pt modelId="{DA5190A5-39A6-46F3-A5C4-52A11798B166}" type="parTrans" cxnId="{7EC402A3-EEB1-4CC6-8472-96847B17A61A}">
      <dgm:prSet/>
      <dgm:spPr/>
      <dgm:t>
        <a:bodyPr/>
        <a:lstStyle/>
        <a:p>
          <a:endParaRPr lang="en-US"/>
        </a:p>
      </dgm:t>
    </dgm:pt>
    <dgm:pt modelId="{0A80E262-BA5B-4370-9676-8D0CD1F52181}" type="sibTrans" cxnId="{7EC402A3-EEB1-4CC6-8472-96847B17A61A}">
      <dgm:prSet/>
      <dgm:spPr/>
      <dgm:t>
        <a:bodyPr/>
        <a:lstStyle/>
        <a:p>
          <a:endParaRPr lang="en-US"/>
        </a:p>
      </dgm:t>
    </dgm:pt>
    <dgm:pt modelId="{06724B8D-06FB-4047-9635-E96D796EFCBD}">
      <dgm:prSet/>
      <dgm:spPr/>
      <dgm:t>
        <a:bodyPr/>
        <a:lstStyle/>
        <a:p>
          <a:r>
            <a:rPr lang="pt-PT" sz="2100" noProof="0"/>
            <a:t>Fatores técnicos, sociais e culturais</a:t>
          </a:r>
          <a:endParaRPr lang="pt-PT" sz="2100" noProof="0" dirty="0"/>
        </a:p>
      </dgm:t>
    </dgm:pt>
    <dgm:pt modelId="{789CCF73-65A3-4410-B941-9EA68341A3D2}" type="parTrans" cxnId="{C419E49F-049E-4B8B-950A-0FB444EB0744}">
      <dgm:prSet/>
      <dgm:spPr/>
      <dgm:t>
        <a:bodyPr/>
        <a:lstStyle/>
        <a:p>
          <a:endParaRPr lang="en-US"/>
        </a:p>
      </dgm:t>
    </dgm:pt>
    <dgm:pt modelId="{CAA95397-35F3-4186-ABA4-934E9BED0BEF}" type="sibTrans" cxnId="{C419E49F-049E-4B8B-950A-0FB444EB0744}">
      <dgm:prSet/>
      <dgm:spPr/>
      <dgm:t>
        <a:bodyPr/>
        <a:lstStyle/>
        <a:p>
          <a:endParaRPr lang="en-US"/>
        </a:p>
      </dgm:t>
    </dgm:pt>
    <dgm:pt modelId="{2F16D0B0-09E1-406F-BD07-B4ABCA78A20B}">
      <dgm:prSet/>
      <dgm:spPr/>
      <dgm:t>
        <a:bodyPr/>
        <a:lstStyle/>
        <a:p>
          <a:r>
            <a:rPr lang="pt-PT" noProof="0" dirty="0"/>
            <a:t>Governança Horizontal</a:t>
          </a:r>
        </a:p>
      </dgm:t>
    </dgm:pt>
    <dgm:pt modelId="{CD6FD8FB-130C-485A-BC24-CB68ABAAB941}" type="parTrans" cxnId="{42AEC6B5-569D-4C00-B33E-C06D94A9EAA0}">
      <dgm:prSet/>
      <dgm:spPr/>
      <dgm:t>
        <a:bodyPr/>
        <a:lstStyle/>
        <a:p>
          <a:endParaRPr lang="en-US"/>
        </a:p>
      </dgm:t>
    </dgm:pt>
    <dgm:pt modelId="{CD9625ED-DFE6-42AF-8DED-F75DBB5032DF}" type="sibTrans" cxnId="{42AEC6B5-569D-4C00-B33E-C06D94A9EAA0}">
      <dgm:prSet/>
      <dgm:spPr/>
      <dgm:t>
        <a:bodyPr/>
        <a:lstStyle/>
        <a:p>
          <a:endParaRPr lang="en-US"/>
        </a:p>
      </dgm:t>
    </dgm:pt>
    <dgm:pt modelId="{C319A099-DC61-41E3-88DA-BCE65876961E}">
      <dgm:prSet/>
      <dgm:spPr/>
      <dgm:t>
        <a:bodyPr/>
        <a:lstStyle/>
        <a:p>
          <a:r>
            <a:rPr lang="pt-PT" noProof="0" dirty="0"/>
            <a:t>Distribuição de poder e participação coletiva</a:t>
          </a:r>
        </a:p>
      </dgm:t>
    </dgm:pt>
    <dgm:pt modelId="{8201C00E-399E-47DE-B1F5-897F16B2CAE5}" type="parTrans" cxnId="{95911559-A73B-4A29-849D-F98F77CECC8C}">
      <dgm:prSet/>
      <dgm:spPr/>
      <dgm:t>
        <a:bodyPr/>
        <a:lstStyle/>
        <a:p>
          <a:endParaRPr lang="en-US"/>
        </a:p>
      </dgm:t>
    </dgm:pt>
    <dgm:pt modelId="{C7F46B6F-F534-4755-A1CF-F1B64500DE12}" type="sibTrans" cxnId="{95911559-A73B-4A29-849D-F98F77CECC8C}">
      <dgm:prSet/>
      <dgm:spPr/>
      <dgm:t>
        <a:bodyPr/>
        <a:lstStyle/>
        <a:p>
          <a:endParaRPr lang="en-US"/>
        </a:p>
      </dgm:t>
    </dgm:pt>
    <dgm:pt modelId="{39EDE0AC-2DEF-485C-9A3C-3536F72FB9E6}">
      <dgm:prSet/>
      <dgm:spPr/>
      <dgm:t>
        <a:bodyPr/>
        <a:lstStyle/>
        <a:p>
          <a:r>
            <a:rPr lang="pt-PT" noProof="0" dirty="0"/>
            <a:t>Centralismo democrático: unidade na ação, liberdade de discussão e de crítica</a:t>
          </a:r>
        </a:p>
      </dgm:t>
    </dgm:pt>
    <dgm:pt modelId="{D15327E3-1920-4A7E-B446-06E224B8F47C}" type="parTrans" cxnId="{F85CD006-40AA-44C9-B9EA-27AF4A24C7E7}">
      <dgm:prSet/>
      <dgm:spPr/>
      <dgm:t>
        <a:bodyPr/>
        <a:lstStyle/>
        <a:p>
          <a:endParaRPr lang="en-US"/>
        </a:p>
      </dgm:t>
    </dgm:pt>
    <dgm:pt modelId="{5750D7F9-E367-4976-9D16-FCD84F4A0487}" type="sibTrans" cxnId="{F85CD006-40AA-44C9-B9EA-27AF4A24C7E7}">
      <dgm:prSet/>
      <dgm:spPr/>
      <dgm:t>
        <a:bodyPr/>
        <a:lstStyle/>
        <a:p>
          <a:endParaRPr lang="en-US"/>
        </a:p>
      </dgm:t>
    </dgm:pt>
    <dgm:pt modelId="{F66A1120-A02E-41D4-97D1-44E7D0B606E2}" type="pres">
      <dgm:prSet presAssocID="{41FB1446-4611-4922-9FDF-98DB1AF099DE}" presName="linear" presStyleCnt="0">
        <dgm:presLayoutVars>
          <dgm:dir/>
          <dgm:animLvl val="lvl"/>
          <dgm:resizeHandles val="exact"/>
        </dgm:presLayoutVars>
      </dgm:prSet>
      <dgm:spPr/>
    </dgm:pt>
    <dgm:pt modelId="{FE985B28-57F4-40C2-B339-9A0A65820C7D}" type="pres">
      <dgm:prSet presAssocID="{E74FDC1B-F12F-4D0C-AEB8-5EDDDA14DAC4}" presName="parentLin" presStyleCnt="0"/>
      <dgm:spPr/>
    </dgm:pt>
    <dgm:pt modelId="{236B17BA-DB92-4054-9D22-C90E3780FABD}" type="pres">
      <dgm:prSet presAssocID="{E74FDC1B-F12F-4D0C-AEB8-5EDDDA14DAC4}" presName="parentLeftMargin" presStyleLbl="node1" presStyleIdx="0" presStyleCnt="2"/>
      <dgm:spPr/>
    </dgm:pt>
    <dgm:pt modelId="{948FB28B-EFC8-496F-8899-81AC339DBB9D}" type="pres">
      <dgm:prSet presAssocID="{E74FDC1B-F12F-4D0C-AEB8-5EDDDA14DA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333EE7-B29B-47A4-A27E-B0E36A22BDCA}" type="pres">
      <dgm:prSet presAssocID="{E74FDC1B-F12F-4D0C-AEB8-5EDDDA14DAC4}" presName="negativeSpace" presStyleCnt="0"/>
      <dgm:spPr/>
    </dgm:pt>
    <dgm:pt modelId="{769C9BC2-50EE-42CB-95C0-5D3551814BFE}" type="pres">
      <dgm:prSet presAssocID="{E74FDC1B-F12F-4D0C-AEB8-5EDDDA14DAC4}" presName="childText" presStyleLbl="conFgAcc1" presStyleIdx="0" presStyleCnt="2">
        <dgm:presLayoutVars>
          <dgm:bulletEnabled val="1"/>
        </dgm:presLayoutVars>
      </dgm:prSet>
      <dgm:spPr/>
    </dgm:pt>
    <dgm:pt modelId="{F612359F-EE1E-4F47-ACC8-C8EA417D2535}" type="pres">
      <dgm:prSet presAssocID="{B1B36633-648D-4DC7-906A-65657F093F13}" presName="spaceBetweenRectangles" presStyleCnt="0"/>
      <dgm:spPr/>
    </dgm:pt>
    <dgm:pt modelId="{09BA2104-7CF4-4265-B2FB-BDD390CAE9B9}" type="pres">
      <dgm:prSet presAssocID="{2F16D0B0-09E1-406F-BD07-B4ABCA78A20B}" presName="parentLin" presStyleCnt="0"/>
      <dgm:spPr/>
    </dgm:pt>
    <dgm:pt modelId="{5AE82752-7261-45F4-817C-DD05DF6640F3}" type="pres">
      <dgm:prSet presAssocID="{2F16D0B0-09E1-406F-BD07-B4ABCA78A20B}" presName="parentLeftMargin" presStyleLbl="node1" presStyleIdx="0" presStyleCnt="2"/>
      <dgm:spPr/>
    </dgm:pt>
    <dgm:pt modelId="{C87099E7-70D3-4D55-8734-5FF4102B0BE1}" type="pres">
      <dgm:prSet presAssocID="{2F16D0B0-09E1-406F-BD07-B4ABCA78A20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61D1A97-78D0-456C-9197-7985B62B22B6}" type="pres">
      <dgm:prSet presAssocID="{2F16D0B0-09E1-406F-BD07-B4ABCA78A20B}" presName="negativeSpace" presStyleCnt="0"/>
      <dgm:spPr/>
    </dgm:pt>
    <dgm:pt modelId="{B448BF55-475C-4AA0-A92D-2CAC5283AF65}" type="pres">
      <dgm:prSet presAssocID="{2F16D0B0-09E1-406F-BD07-B4ABCA78A20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8B2E504-E520-48EB-A7BB-DD9422EA25D3}" type="presOf" srcId="{41FB1446-4611-4922-9FDF-98DB1AF099DE}" destId="{F66A1120-A02E-41D4-97D1-44E7D0B606E2}" srcOrd="0" destOrd="0" presId="urn:microsoft.com/office/officeart/2005/8/layout/list1"/>
    <dgm:cxn modelId="{F85CD006-40AA-44C9-B9EA-27AF4A24C7E7}" srcId="{2F16D0B0-09E1-406F-BD07-B4ABCA78A20B}" destId="{39EDE0AC-2DEF-485C-9A3C-3536F72FB9E6}" srcOrd="1" destOrd="0" parTransId="{D15327E3-1920-4A7E-B446-06E224B8F47C}" sibTransId="{5750D7F9-E367-4976-9D16-FCD84F4A0487}"/>
    <dgm:cxn modelId="{D9F24B16-C43E-423A-862F-C0D85D2E4A4C}" type="presOf" srcId="{3E915FF5-3655-49B3-A702-0CCDFD3A54EE}" destId="{769C9BC2-50EE-42CB-95C0-5D3551814BFE}" srcOrd="0" destOrd="0" presId="urn:microsoft.com/office/officeart/2005/8/layout/list1"/>
    <dgm:cxn modelId="{8E21691D-3178-4757-B3DC-8930748BA0EA}" srcId="{41FB1446-4611-4922-9FDF-98DB1AF099DE}" destId="{E74FDC1B-F12F-4D0C-AEB8-5EDDDA14DAC4}" srcOrd="0" destOrd="0" parTransId="{6A165814-93E1-40AC-8AED-8D6C59403114}" sibTransId="{B1B36633-648D-4DC7-906A-65657F093F13}"/>
    <dgm:cxn modelId="{A8B3BD36-24BC-4934-9D45-3176E156B68B}" type="presOf" srcId="{2F16D0B0-09E1-406F-BD07-B4ABCA78A20B}" destId="{C87099E7-70D3-4D55-8734-5FF4102B0BE1}" srcOrd="1" destOrd="0" presId="urn:microsoft.com/office/officeart/2005/8/layout/list1"/>
    <dgm:cxn modelId="{CD861D3D-D307-459D-9CEE-73F53BA69A82}" srcId="{E74FDC1B-F12F-4D0C-AEB8-5EDDDA14DAC4}" destId="{3E915FF5-3655-49B3-A702-0CCDFD3A54EE}" srcOrd="0" destOrd="0" parTransId="{EFB13FDA-F276-4A55-ABEF-C9B33125671F}" sibTransId="{3293EA58-7541-468E-B4AD-AE619C4A2328}"/>
    <dgm:cxn modelId="{BE98EA43-EFE5-4B02-8A17-977A7AA9B221}" type="presOf" srcId="{39EDE0AC-2DEF-485C-9A3C-3536F72FB9E6}" destId="{B448BF55-475C-4AA0-A92D-2CAC5283AF65}" srcOrd="0" destOrd="1" presId="urn:microsoft.com/office/officeart/2005/8/layout/list1"/>
    <dgm:cxn modelId="{CE33CD65-DB79-4DAC-9817-36F1B28B62DC}" srcId="{3E915FF5-3655-49B3-A702-0CCDFD3A54EE}" destId="{229C4494-1B97-4FB5-9FF0-3970F14C9206}" srcOrd="0" destOrd="0" parTransId="{5BE0F8F7-A9C7-42F4-BC20-41475E91057F}" sibTransId="{5BAEE024-65B4-4D37-9C8B-60BD8EAB8069}"/>
    <dgm:cxn modelId="{74C17F47-8DD0-43E4-BA62-B980D6F05C7B}" type="presOf" srcId="{C319A099-DC61-41E3-88DA-BCE65876961E}" destId="{B448BF55-475C-4AA0-A92D-2CAC5283AF65}" srcOrd="0" destOrd="0" presId="urn:microsoft.com/office/officeart/2005/8/layout/list1"/>
    <dgm:cxn modelId="{8206D44D-0F96-4D04-BCC7-875BF3E403E2}" type="presOf" srcId="{2F16D0B0-09E1-406F-BD07-B4ABCA78A20B}" destId="{5AE82752-7261-45F4-817C-DD05DF6640F3}" srcOrd="0" destOrd="0" presId="urn:microsoft.com/office/officeart/2005/8/layout/list1"/>
    <dgm:cxn modelId="{5B1E1675-27A8-4F6A-8E66-BD20002A736F}" type="presOf" srcId="{2FDA3995-5DF1-4D69-9BDD-9D5FE5A0AD49}" destId="{769C9BC2-50EE-42CB-95C0-5D3551814BFE}" srcOrd="0" destOrd="2" presId="urn:microsoft.com/office/officeart/2005/8/layout/list1"/>
    <dgm:cxn modelId="{95911559-A73B-4A29-849D-F98F77CECC8C}" srcId="{2F16D0B0-09E1-406F-BD07-B4ABCA78A20B}" destId="{C319A099-DC61-41E3-88DA-BCE65876961E}" srcOrd="0" destOrd="0" parTransId="{8201C00E-399E-47DE-B1F5-897F16B2CAE5}" sibTransId="{C7F46B6F-F534-4755-A1CF-F1B64500DE12}"/>
    <dgm:cxn modelId="{9CECF87E-2393-4922-982C-5E40A6026119}" type="presOf" srcId="{06724B8D-06FB-4047-9635-E96D796EFCBD}" destId="{769C9BC2-50EE-42CB-95C0-5D3551814BFE}" srcOrd="0" destOrd="4" presId="urn:microsoft.com/office/officeart/2005/8/layout/list1"/>
    <dgm:cxn modelId="{6720239D-0A5C-4340-9530-C071F645A6EA}" type="presOf" srcId="{E74FDC1B-F12F-4D0C-AEB8-5EDDDA14DAC4}" destId="{948FB28B-EFC8-496F-8899-81AC339DBB9D}" srcOrd="1" destOrd="0" presId="urn:microsoft.com/office/officeart/2005/8/layout/list1"/>
    <dgm:cxn modelId="{C419E49F-049E-4B8B-950A-0FB444EB0744}" srcId="{E74FDC1B-F12F-4D0C-AEB8-5EDDDA14DAC4}" destId="{06724B8D-06FB-4047-9635-E96D796EFCBD}" srcOrd="1" destOrd="0" parTransId="{789CCF73-65A3-4410-B941-9EA68341A3D2}" sibTransId="{CAA95397-35F3-4186-ABA4-934E9BED0BEF}"/>
    <dgm:cxn modelId="{7EC402A3-EEB1-4CC6-8472-96847B17A61A}" srcId="{3E915FF5-3655-49B3-A702-0CCDFD3A54EE}" destId="{AFD8E0CE-EC2E-4DF6-ADCA-20FEC8A77EAC}" srcOrd="2" destOrd="0" parTransId="{DA5190A5-39A6-46F3-A5C4-52A11798B166}" sibTransId="{0A80E262-BA5B-4370-9676-8D0CD1F52181}"/>
    <dgm:cxn modelId="{6E069FA5-7CF4-4BBC-B937-63C133102E64}" type="presOf" srcId="{E74FDC1B-F12F-4D0C-AEB8-5EDDDA14DAC4}" destId="{236B17BA-DB92-4054-9D22-C90E3780FABD}" srcOrd="0" destOrd="0" presId="urn:microsoft.com/office/officeart/2005/8/layout/list1"/>
    <dgm:cxn modelId="{BE27ADAE-0E99-4614-B9F7-91BFAE9E5863}" type="presOf" srcId="{AFD8E0CE-EC2E-4DF6-ADCA-20FEC8A77EAC}" destId="{769C9BC2-50EE-42CB-95C0-5D3551814BFE}" srcOrd="0" destOrd="3" presId="urn:microsoft.com/office/officeart/2005/8/layout/list1"/>
    <dgm:cxn modelId="{42AEC6B5-569D-4C00-B33E-C06D94A9EAA0}" srcId="{41FB1446-4611-4922-9FDF-98DB1AF099DE}" destId="{2F16D0B0-09E1-406F-BD07-B4ABCA78A20B}" srcOrd="1" destOrd="0" parTransId="{CD6FD8FB-130C-485A-BC24-CB68ABAAB941}" sibTransId="{CD9625ED-DFE6-42AF-8DED-F75DBB5032DF}"/>
    <dgm:cxn modelId="{CACAE4D0-7834-4794-9444-7B8AFC2C3ED5}" srcId="{3E915FF5-3655-49B3-A702-0CCDFD3A54EE}" destId="{2FDA3995-5DF1-4D69-9BDD-9D5FE5A0AD49}" srcOrd="1" destOrd="0" parTransId="{4EFC1A6F-7F66-4E65-9CCA-F0293459881C}" sibTransId="{46F222AE-6546-4340-B115-394171C4BE1A}"/>
    <dgm:cxn modelId="{0D71E9FD-B5C6-44CE-87E9-2E88E68C761B}" type="presOf" srcId="{229C4494-1B97-4FB5-9FF0-3970F14C9206}" destId="{769C9BC2-50EE-42CB-95C0-5D3551814BFE}" srcOrd="0" destOrd="1" presId="urn:microsoft.com/office/officeart/2005/8/layout/list1"/>
    <dgm:cxn modelId="{6B481A88-D0A4-4F1A-8C68-1EBB53B1E4A0}" type="presParOf" srcId="{F66A1120-A02E-41D4-97D1-44E7D0B606E2}" destId="{FE985B28-57F4-40C2-B339-9A0A65820C7D}" srcOrd="0" destOrd="0" presId="urn:microsoft.com/office/officeart/2005/8/layout/list1"/>
    <dgm:cxn modelId="{DFC66C38-BA2F-4327-ACBA-0D067E90D788}" type="presParOf" srcId="{FE985B28-57F4-40C2-B339-9A0A65820C7D}" destId="{236B17BA-DB92-4054-9D22-C90E3780FABD}" srcOrd="0" destOrd="0" presId="urn:microsoft.com/office/officeart/2005/8/layout/list1"/>
    <dgm:cxn modelId="{FA90CE2A-3483-4C66-8176-472A8908744D}" type="presParOf" srcId="{FE985B28-57F4-40C2-B339-9A0A65820C7D}" destId="{948FB28B-EFC8-496F-8899-81AC339DBB9D}" srcOrd="1" destOrd="0" presId="urn:microsoft.com/office/officeart/2005/8/layout/list1"/>
    <dgm:cxn modelId="{E2AC484E-5862-4AD4-B907-DCB9B0403F4A}" type="presParOf" srcId="{F66A1120-A02E-41D4-97D1-44E7D0B606E2}" destId="{87333EE7-B29B-47A4-A27E-B0E36A22BDCA}" srcOrd="1" destOrd="0" presId="urn:microsoft.com/office/officeart/2005/8/layout/list1"/>
    <dgm:cxn modelId="{892A2FDA-8987-4BFA-8071-C05479E48F6F}" type="presParOf" srcId="{F66A1120-A02E-41D4-97D1-44E7D0B606E2}" destId="{769C9BC2-50EE-42CB-95C0-5D3551814BFE}" srcOrd="2" destOrd="0" presId="urn:microsoft.com/office/officeart/2005/8/layout/list1"/>
    <dgm:cxn modelId="{0A0F76B6-19F7-4D3F-B7DA-79C0C459D169}" type="presParOf" srcId="{F66A1120-A02E-41D4-97D1-44E7D0B606E2}" destId="{F612359F-EE1E-4F47-ACC8-C8EA417D2535}" srcOrd="3" destOrd="0" presId="urn:microsoft.com/office/officeart/2005/8/layout/list1"/>
    <dgm:cxn modelId="{3AACD045-69FC-4195-B893-83114FD68D74}" type="presParOf" srcId="{F66A1120-A02E-41D4-97D1-44E7D0B606E2}" destId="{09BA2104-7CF4-4265-B2FB-BDD390CAE9B9}" srcOrd="4" destOrd="0" presId="urn:microsoft.com/office/officeart/2005/8/layout/list1"/>
    <dgm:cxn modelId="{BD1DC9B4-48A8-4B01-8FA3-186CF6CFC813}" type="presParOf" srcId="{09BA2104-7CF4-4265-B2FB-BDD390CAE9B9}" destId="{5AE82752-7261-45F4-817C-DD05DF6640F3}" srcOrd="0" destOrd="0" presId="urn:microsoft.com/office/officeart/2005/8/layout/list1"/>
    <dgm:cxn modelId="{1E8D22F1-89EC-4841-B776-C49235E55BFA}" type="presParOf" srcId="{09BA2104-7CF4-4265-B2FB-BDD390CAE9B9}" destId="{C87099E7-70D3-4D55-8734-5FF4102B0BE1}" srcOrd="1" destOrd="0" presId="urn:microsoft.com/office/officeart/2005/8/layout/list1"/>
    <dgm:cxn modelId="{B0DA76F9-2461-4A14-8FD0-4583F48D6C95}" type="presParOf" srcId="{F66A1120-A02E-41D4-97D1-44E7D0B606E2}" destId="{B61D1A97-78D0-456C-9197-7985B62B22B6}" srcOrd="5" destOrd="0" presId="urn:microsoft.com/office/officeart/2005/8/layout/list1"/>
    <dgm:cxn modelId="{818505EB-D2C4-4522-B589-F3ECE08A8A9F}" type="presParOf" srcId="{F66A1120-A02E-41D4-97D1-44E7D0B606E2}" destId="{B448BF55-475C-4AA0-A92D-2CAC5283AF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05FD35-019D-469D-9485-ED8F8A9F07D7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27810CD-349E-4ADE-9370-E637F96AAF49}">
      <dgm:prSet/>
      <dgm:spPr/>
      <dgm:t>
        <a:bodyPr/>
        <a:lstStyle/>
        <a:p>
          <a:r>
            <a:rPr lang="pt-PT"/>
            <a:t>COLBAC</a:t>
          </a:r>
          <a:endParaRPr lang="en-US"/>
        </a:p>
      </dgm:t>
    </dgm:pt>
    <dgm:pt modelId="{01F4DCBA-6795-444B-88B1-502C83B9A9B7}" type="parTrans" cxnId="{2AAAC412-0448-4AD5-AE2F-9A36615143B3}">
      <dgm:prSet/>
      <dgm:spPr/>
      <dgm:t>
        <a:bodyPr/>
        <a:lstStyle/>
        <a:p>
          <a:endParaRPr lang="en-US"/>
        </a:p>
      </dgm:t>
    </dgm:pt>
    <dgm:pt modelId="{F4AF6EFA-993F-4C38-945D-D6DC2972B74C}" type="sibTrans" cxnId="{2AAAC412-0448-4AD5-AE2F-9A36615143B3}">
      <dgm:prSet/>
      <dgm:spPr/>
      <dgm:t>
        <a:bodyPr/>
        <a:lstStyle/>
        <a:p>
          <a:endParaRPr lang="en-US"/>
        </a:p>
      </dgm:t>
    </dgm:pt>
    <dgm:pt modelId="{F02A1214-BE1E-4324-98A4-927CBA5A19AF}">
      <dgm:prSet/>
      <dgm:spPr/>
      <dgm:t>
        <a:bodyPr/>
        <a:lstStyle/>
        <a:p>
          <a:r>
            <a:rPr lang="pt-PT"/>
            <a:t>Autenticação coletiva, criptografia distribuída e permissões dinâmicas</a:t>
          </a:r>
          <a:endParaRPr lang="en-US"/>
        </a:p>
      </dgm:t>
    </dgm:pt>
    <dgm:pt modelId="{76BCD65F-B4A0-475E-B56E-FBF67189B09F}" type="parTrans" cxnId="{C089F070-780D-4D54-B92D-2589B890C940}">
      <dgm:prSet/>
      <dgm:spPr/>
      <dgm:t>
        <a:bodyPr/>
        <a:lstStyle/>
        <a:p>
          <a:endParaRPr lang="en-US"/>
        </a:p>
      </dgm:t>
    </dgm:pt>
    <dgm:pt modelId="{D569A261-68CF-44DE-8AF1-CFFA3F84A934}" type="sibTrans" cxnId="{C089F070-780D-4D54-B92D-2589B890C940}">
      <dgm:prSet/>
      <dgm:spPr/>
      <dgm:t>
        <a:bodyPr/>
        <a:lstStyle/>
        <a:p>
          <a:endParaRPr lang="en-US"/>
        </a:p>
      </dgm:t>
    </dgm:pt>
    <dgm:pt modelId="{A28B13AA-DE11-4FE6-9123-A51AA0B0F1E4}">
      <dgm:prSet/>
      <dgm:spPr/>
      <dgm:t>
        <a:bodyPr/>
        <a:lstStyle/>
        <a:p>
          <a:r>
            <a:rPr lang="pt-PT"/>
            <a:t>Abordagens participativas</a:t>
          </a:r>
          <a:endParaRPr lang="en-US"/>
        </a:p>
      </dgm:t>
    </dgm:pt>
    <dgm:pt modelId="{4CED6025-020D-454A-AF24-B7A57D461065}" type="parTrans" cxnId="{7AF3DB74-614C-41B1-9717-8B883998F043}">
      <dgm:prSet/>
      <dgm:spPr/>
      <dgm:t>
        <a:bodyPr/>
        <a:lstStyle/>
        <a:p>
          <a:endParaRPr lang="en-US"/>
        </a:p>
      </dgm:t>
    </dgm:pt>
    <dgm:pt modelId="{076485FE-62BF-4D09-95F6-B80603ACD0DF}" type="sibTrans" cxnId="{7AF3DB74-614C-41B1-9717-8B883998F043}">
      <dgm:prSet/>
      <dgm:spPr/>
      <dgm:t>
        <a:bodyPr/>
        <a:lstStyle/>
        <a:p>
          <a:endParaRPr lang="en-US"/>
        </a:p>
      </dgm:t>
    </dgm:pt>
    <dgm:pt modelId="{76626CD8-D199-4F6A-8284-FC6DF76A2732}">
      <dgm:prSet/>
      <dgm:spPr/>
      <dgm:t>
        <a:bodyPr/>
        <a:lstStyle/>
        <a:p>
          <a:r>
            <a:rPr lang="pt-PT"/>
            <a:t>Security Cards: Atacantes, Ativos, Ações, Impactos</a:t>
          </a:r>
          <a:endParaRPr lang="en-US"/>
        </a:p>
      </dgm:t>
    </dgm:pt>
    <dgm:pt modelId="{1C8E3576-F160-4B33-A934-5CFA00B6724E}" type="parTrans" cxnId="{81E50FAC-83B0-41B6-AC7A-071969D7A7F8}">
      <dgm:prSet/>
      <dgm:spPr/>
      <dgm:t>
        <a:bodyPr/>
        <a:lstStyle/>
        <a:p>
          <a:endParaRPr lang="en-US"/>
        </a:p>
      </dgm:t>
    </dgm:pt>
    <dgm:pt modelId="{88EC62D5-2B55-4791-8917-9805D9556F2B}" type="sibTrans" cxnId="{81E50FAC-83B0-41B6-AC7A-071969D7A7F8}">
      <dgm:prSet/>
      <dgm:spPr/>
      <dgm:t>
        <a:bodyPr/>
        <a:lstStyle/>
        <a:p>
          <a:endParaRPr lang="en-US"/>
        </a:p>
      </dgm:t>
    </dgm:pt>
    <dgm:pt modelId="{4B26F4F8-661B-4BA4-8D17-21DAF9993B74}">
      <dgm:prSet/>
      <dgm:spPr/>
      <dgm:t>
        <a:bodyPr/>
        <a:lstStyle/>
        <a:p>
          <a:r>
            <a:rPr lang="pt-PT"/>
            <a:t>Personae Non Gratae: Criação de perfis fictícios</a:t>
          </a:r>
          <a:endParaRPr lang="en-US"/>
        </a:p>
      </dgm:t>
    </dgm:pt>
    <dgm:pt modelId="{0C7C2EE2-EC5D-4ECF-81BA-C5151CD1C2C6}" type="parTrans" cxnId="{49D43349-5D18-47ED-9BCB-623E06FED476}">
      <dgm:prSet/>
      <dgm:spPr/>
      <dgm:t>
        <a:bodyPr/>
        <a:lstStyle/>
        <a:p>
          <a:endParaRPr lang="en-US"/>
        </a:p>
      </dgm:t>
    </dgm:pt>
    <dgm:pt modelId="{F201BF5E-AE80-4DE8-89FA-B164AD358086}" type="sibTrans" cxnId="{49D43349-5D18-47ED-9BCB-623E06FED476}">
      <dgm:prSet/>
      <dgm:spPr/>
      <dgm:t>
        <a:bodyPr/>
        <a:lstStyle/>
        <a:p>
          <a:endParaRPr lang="en-US"/>
        </a:p>
      </dgm:t>
    </dgm:pt>
    <dgm:pt modelId="{B5B6F64C-DE7E-4275-8AC7-3FC23775D322}">
      <dgm:prSet/>
      <dgm:spPr/>
      <dgm:t>
        <a:bodyPr/>
        <a:lstStyle/>
        <a:p>
          <a:r>
            <a:rPr lang="pt-PT"/>
            <a:t>ABC</a:t>
          </a:r>
          <a:endParaRPr lang="en-US"/>
        </a:p>
      </dgm:t>
    </dgm:pt>
    <dgm:pt modelId="{84D2E423-A135-4563-A11C-2CED228519C3}" type="parTrans" cxnId="{95FFCCEA-740C-4F78-B0C9-3A4BD6742391}">
      <dgm:prSet/>
      <dgm:spPr/>
      <dgm:t>
        <a:bodyPr/>
        <a:lstStyle/>
        <a:p>
          <a:endParaRPr lang="en-US"/>
        </a:p>
      </dgm:t>
    </dgm:pt>
    <dgm:pt modelId="{E9F12375-AA2D-4337-B238-59D6BFE50DBB}" type="sibTrans" cxnId="{95FFCCEA-740C-4F78-B0C9-3A4BD6742391}">
      <dgm:prSet/>
      <dgm:spPr/>
      <dgm:t>
        <a:bodyPr/>
        <a:lstStyle/>
        <a:p>
          <a:endParaRPr lang="en-US"/>
        </a:p>
      </dgm:t>
    </dgm:pt>
    <dgm:pt modelId="{90545943-CE1F-4D0B-948F-8B39D9792EE9}">
      <dgm:prSet/>
      <dgm:spPr/>
      <dgm:t>
        <a:bodyPr/>
        <a:lstStyle/>
        <a:p>
          <a:r>
            <a:rPr lang="pt-PT"/>
            <a:t>Introduziu a </a:t>
          </a:r>
          <a:r>
            <a:rPr lang="pt-PT" b="1"/>
            <a:t>matriz de conluio</a:t>
          </a:r>
          <a:r>
            <a:rPr lang="pt-PT"/>
            <a:t>, permitindo mapear cenários em que atacantes colaboram para explorar falhas no sistema.</a:t>
          </a:r>
          <a:endParaRPr lang="en-US"/>
        </a:p>
      </dgm:t>
    </dgm:pt>
    <dgm:pt modelId="{5AB21875-78EC-4B82-B8AE-C6EE4A48D8A0}" type="parTrans" cxnId="{5669BB4F-ACCA-49B4-8057-E0651B586273}">
      <dgm:prSet/>
      <dgm:spPr/>
      <dgm:t>
        <a:bodyPr/>
        <a:lstStyle/>
        <a:p>
          <a:endParaRPr lang="en-US"/>
        </a:p>
      </dgm:t>
    </dgm:pt>
    <dgm:pt modelId="{F9F0E9A0-499D-4EF5-BDF7-C3B326C24647}" type="sibTrans" cxnId="{5669BB4F-ACCA-49B4-8057-E0651B586273}">
      <dgm:prSet/>
      <dgm:spPr/>
      <dgm:t>
        <a:bodyPr/>
        <a:lstStyle/>
        <a:p>
          <a:endParaRPr lang="en-US"/>
        </a:p>
      </dgm:t>
    </dgm:pt>
    <dgm:pt modelId="{19A8E50F-070C-495D-819E-57CD1CED76AC}">
      <dgm:prSet/>
      <dgm:spPr/>
      <dgm:t>
        <a:bodyPr/>
        <a:lstStyle/>
        <a:p>
          <a:r>
            <a:rPr lang="pt-PT"/>
            <a:t>Web of Trust</a:t>
          </a:r>
          <a:endParaRPr lang="en-US"/>
        </a:p>
      </dgm:t>
    </dgm:pt>
    <dgm:pt modelId="{2AB152EB-42D3-4E94-8213-DB3B32D10CC2}" type="parTrans" cxnId="{BF780E32-9264-42F1-AE60-E222DE913785}">
      <dgm:prSet/>
      <dgm:spPr/>
      <dgm:t>
        <a:bodyPr/>
        <a:lstStyle/>
        <a:p>
          <a:endParaRPr lang="en-US"/>
        </a:p>
      </dgm:t>
    </dgm:pt>
    <dgm:pt modelId="{817B990A-4F9F-4ED5-A014-0D30D2984DC1}" type="sibTrans" cxnId="{BF780E32-9264-42F1-AE60-E222DE913785}">
      <dgm:prSet/>
      <dgm:spPr/>
      <dgm:t>
        <a:bodyPr/>
        <a:lstStyle/>
        <a:p>
          <a:endParaRPr lang="en-US"/>
        </a:p>
      </dgm:t>
    </dgm:pt>
    <dgm:pt modelId="{180CBC50-B6F6-4F79-A9F1-BF6B9B902484}">
      <dgm:prSet/>
      <dgm:spPr/>
      <dgm:t>
        <a:bodyPr/>
        <a:lstStyle/>
        <a:p>
          <a:r>
            <a:rPr lang="pt-PT"/>
            <a:t>Validação descentralizada que dispensa CAs</a:t>
          </a:r>
          <a:endParaRPr lang="en-US"/>
        </a:p>
      </dgm:t>
    </dgm:pt>
    <dgm:pt modelId="{81E57759-7668-44C1-86DD-760335DE17E2}" type="parTrans" cxnId="{B29505CE-08EE-4A00-A494-D7372EE3465E}">
      <dgm:prSet/>
      <dgm:spPr/>
      <dgm:t>
        <a:bodyPr/>
        <a:lstStyle/>
        <a:p>
          <a:endParaRPr lang="en-US"/>
        </a:p>
      </dgm:t>
    </dgm:pt>
    <dgm:pt modelId="{316291F9-50F9-4D77-89F5-2EBD56D2EDE2}" type="sibTrans" cxnId="{B29505CE-08EE-4A00-A494-D7372EE3465E}">
      <dgm:prSet/>
      <dgm:spPr/>
      <dgm:t>
        <a:bodyPr/>
        <a:lstStyle/>
        <a:p>
          <a:endParaRPr lang="en-US"/>
        </a:p>
      </dgm:t>
    </dgm:pt>
    <dgm:pt modelId="{7605D4CA-12F8-4445-8061-2682398526CA}" type="pres">
      <dgm:prSet presAssocID="{4705FD35-019D-469D-9485-ED8F8A9F07D7}" presName="linear" presStyleCnt="0">
        <dgm:presLayoutVars>
          <dgm:dir/>
          <dgm:animLvl val="lvl"/>
          <dgm:resizeHandles val="exact"/>
        </dgm:presLayoutVars>
      </dgm:prSet>
      <dgm:spPr/>
    </dgm:pt>
    <dgm:pt modelId="{72FA34C4-A1A7-45A6-8161-22B2006B46EC}" type="pres">
      <dgm:prSet presAssocID="{127810CD-349E-4ADE-9370-E637F96AAF49}" presName="parentLin" presStyleCnt="0"/>
      <dgm:spPr/>
    </dgm:pt>
    <dgm:pt modelId="{67C9CC46-B6C9-4215-8995-0A1224EDAC7E}" type="pres">
      <dgm:prSet presAssocID="{127810CD-349E-4ADE-9370-E637F96AAF49}" presName="parentLeftMargin" presStyleLbl="node1" presStyleIdx="0" presStyleCnt="4"/>
      <dgm:spPr/>
    </dgm:pt>
    <dgm:pt modelId="{26C1D526-46F6-4A98-A4BB-16FDCDA925CF}" type="pres">
      <dgm:prSet presAssocID="{127810CD-349E-4ADE-9370-E637F96AAF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935AA92-642C-46AD-8159-FBE415FA8A61}" type="pres">
      <dgm:prSet presAssocID="{127810CD-349E-4ADE-9370-E637F96AAF49}" presName="negativeSpace" presStyleCnt="0"/>
      <dgm:spPr/>
    </dgm:pt>
    <dgm:pt modelId="{3A7E0904-2DFC-49C3-A66C-AB17E65E505B}" type="pres">
      <dgm:prSet presAssocID="{127810CD-349E-4ADE-9370-E637F96AAF49}" presName="childText" presStyleLbl="conFgAcc1" presStyleIdx="0" presStyleCnt="4">
        <dgm:presLayoutVars>
          <dgm:bulletEnabled val="1"/>
        </dgm:presLayoutVars>
      </dgm:prSet>
      <dgm:spPr/>
    </dgm:pt>
    <dgm:pt modelId="{7344F457-8C00-4A22-811F-110D800B95BC}" type="pres">
      <dgm:prSet presAssocID="{F4AF6EFA-993F-4C38-945D-D6DC2972B74C}" presName="spaceBetweenRectangles" presStyleCnt="0"/>
      <dgm:spPr/>
    </dgm:pt>
    <dgm:pt modelId="{FF05FBE7-32B8-4F2D-BC55-29E3F411EC14}" type="pres">
      <dgm:prSet presAssocID="{A28B13AA-DE11-4FE6-9123-A51AA0B0F1E4}" presName="parentLin" presStyleCnt="0"/>
      <dgm:spPr/>
    </dgm:pt>
    <dgm:pt modelId="{1441AB9A-2F36-4FF4-B4A1-E69C754D052B}" type="pres">
      <dgm:prSet presAssocID="{A28B13AA-DE11-4FE6-9123-A51AA0B0F1E4}" presName="parentLeftMargin" presStyleLbl="node1" presStyleIdx="0" presStyleCnt="4"/>
      <dgm:spPr/>
    </dgm:pt>
    <dgm:pt modelId="{9149D2DF-E69E-441E-A93D-2CAADFB08C05}" type="pres">
      <dgm:prSet presAssocID="{A28B13AA-DE11-4FE6-9123-A51AA0B0F1E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4178ABF-B3F3-465F-8EB3-55ABFB793582}" type="pres">
      <dgm:prSet presAssocID="{A28B13AA-DE11-4FE6-9123-A51AA0B0F1E4}" presName="negativeSpace" presStyleCnt="0"/>
      <dgm:spPr/>
    </dgm:pt>
    <dgm:pt modelId="{F57D83BC-2D71-4660-87A3-07A08C3DB6A0}" type="pres">
      <dgm:prSet presAssocID="{A28B13AA-DE11-4FE6-9123-A51AA0B0F1E4}" presName="childText" presStyleLbl="conFgAcc1" presStyleIdx="1" presStyleCnt="4">
        <dgm:presLayoutVars>
          <dgm:bulletEnabled val="1"/>
        </dgm:presLayoutVars>
      </dgm:prSet>
      <dgm:spPr/>
    </dgm:pt>
    <dgm:pt modelId="{F1873456-C39B-4CA0-93DB-345B5E44EDB6}" type="pres">
      <dgm:prSet presAssocID="{076485FE-62BF-4D09-95F6-B80603ACD0DF}" presName="spaceBetweenRectangles" presStyleCnt="0"/>
      <dgm:spPr/>
    </dgm:pt>
    <dgm:pt modelId="{D70AB56A-BF29-44E2-844F-E2C4F882EA7F}" type="pres">
      <dgm:prSet presAssocID="{B5B6F64C-DE7E-4275-8AC7-3FC23775D322}" presName="parentLin" presStyleCnt="0"/>
      <dgm:spPr/>
    </dgm:pt>
    <dgm:pt modelId="{0DCC4CB2-BF65-427C-AAC4-575ADB3F4282}" type="pres">
      <dgm:prSet presAssocID="{B5B6F64C-DE7E-4275-8AC7-3FC23775D322}" presName="parentLeftMargin" presStyleLbl="node1" presStyleIdx="1" presStyleCnt="4"/>
      <dgm:spPr/>
    </dgm:pt>
    <dgm:pt modelId="{437C0918-38BC-4614-A613-9A85BC4D6C7F}" type="pres">
      <dgm:prSet presAssocID="{B5B6F64C-DE7E-4275-8AC7-3FC23775D32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E17566C-E967-40D4-8D52-107AF6530C42}" type="pres">
      <dgm:prSet presAssocID="{B5B6F64C-DE7E-4275-8AC7-3FC23775D322}" presName="negativeSpace" presStyleCnt="0"/>
      <dgm:spPr/>
    </dgm:pt>
    <dgm:pt modelId="{FE663641-568E-4B11-89DF-87AF743B39F4}" type="pres">
      <dgm:prSet presAssocID="{B5B6F64C-DE7E-4275-8AC7-3FC23775D322}" presName="childText" presStyleLbl="conFgAcc1" presStyleIdx="2" presStyleCnt="4">
        <dgm:presLayoutVars>
          <dgm:bulletEnabled val="1"/>
        </dgm:presLayoutVars>
      </dgm:prSet>
      <dgm:spPr/>
    </dgm:pt>
    <dgm:pt modelId="{A538E79B-FE96-487B-ADFE-C0ED7DE222BC}" type="pres">
      <dgm:prSet presAssocID="{E9F12375-AA2D-4337-B238-59D6BFE50DBB}" presName="spaceBetweenRectangles" presStyleCnt="0"/>
      <dgm:spPr/>
    </dgm:pt>
    <dgm:pt modelId="{51BBF886-0BCC-40E5-BAED-CF3BC78CE9FF}" type="pres">
      <dgm:prSet presAssocID="{19A8E50F-070C-495D-819E-57CD1CED76AC}" presName="parentLin" presStyleCnt="0"/>
      <dgm:spPr/>
    </dgm:pt>
    <dgm:pt modelId="{C4C2427D-ED2F-40EB-A498-C1B1FC7553F5}" type="pres">
      <dgm:prSet presAssocID="{19A8E50F-070C-495D-819E-57CD1CED76AC}" presName="parentLeftMargin" presStyleLbl="node1" presStyleIdx="2" presStyleCnt="4"/>
      <dgm:spPr/>
    </dgm:pt>
    <dgm:pt modelId="{C144C2A2-39C7-4A17-B9F2-20F9949FFC64}" type="pres">
      <dgm:prSet presAssocID="{19A8E50F-070C-495D-819E-57CD1CED76A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AB1E750-53C9-4A84-88C2-E3A3A0577E73}" type="pres">
      <dgm:prSet presAssocID="{19A8E50F-070C-495D-819E-57CD1CED76AC}" presName="negativeSpace" presStyleCnt="0"/>
      <dgm:spPr/>
    </dgm:pt>
    <dgm:pt modelId="{02321BF8-87B9-41B2-B5EA-F18149A691C7}" type="pres">
      <dgm:prSet presAssocID="{19A8E50F-070C-495D-819E-57CD1CED76A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62B20C-6D74-4FA1-AD3E-63C00F9E7FE7}" type="presOf" srcId="{B5B6F64C-DE7E-4275-8AC7-3FC23775D322}" destId="{0DCC4CB2-BF65-427C-AAC4-575ADB3F4282}" srcOrd="0" destOrd="0" presId="urn:microsoft.com/office/officeart/2005/8/layout/list1"/>
    <dgm:cxn modelId="{1772400E-EC38-4314-AD36-41B9C52EDA79}" type="presOf" srcId="{B5B6F64C-DE7E-4275-8AC7-3FC23775D322}" destId="{437C0918-38BC-4614-A613-9A85BC4D6C7F}" srcOrd="1" destOrd="0" presId="urn:microsoft.com/office/officeart/2005/8/layout/list1"/>
    <dgm:cxn modelId="{91E30811-4AF2-466D-AAB8-D872BBE7C01D}" type="presOf" srcId="{19A8E50F-070C-495D-819E-57CD1CED76AC}" destId="{C4C2427D-ED2F-40EB-A498-C1B1FC7553F5}" srcOrd="0" destOrd="0" presId="urn:microsoft.com/office/officeart/2005/8/layout/list1"/>
    <dgm:cxn modelId="{2AAAC412-0448-4AD5-AE2F-9A36615143B3}" srcId="{4705FD35-019D-469D-9485-ED8F8A9F07D7}" destId="{127810CD-349E-4ADE-9370-E637F96AAF49}" srcOrd="0" destOrd="0" parTransId="{01F4DCBA-6795-444B-88B1-502C83B9A9B7}" sibTransId="{F4AF6EFA-993F-4C38-945D-D6DC2972B74C}"/>
    <dgm:cxn modelId="{20706918-6590-4E54-9D22-A8B8F0BEB6B6}" type="presOf" srcId="{127810CD-349E-4ADE-9370-E637F96AAF49}" destId="{26C1D526-46F6-4A98-A4BB-16FDCDA925CF}" srcOrd="1" destOrd="0" presId="urn:microsoft.com/office/officeart/2005/8/layout/list1"/>
    <dgm:cxn modelId="{BF780E32-9264-42F1-AE60-E222DE913785}" srcId="{4705FD35-019D-469D-9485-ED8F8A9F07D7}" destId="{19A8E50F-070C-495D-819E-57CD1CED76AC}" srcOrd="3" destOrd="0" parTransId="{2AB152EB-42D3-4E94-8213-DB3B32D10CC2}" sibTransId="{817B990A-4F9F-4ED5-A014-0D30D2984DC1}"/>
    <dgm:cxn modelId="{CAB9675C-60E6-424A-8B04-62517F87FC38}" type="presOf" srcId="{A28B13AA-DE11-4FE6-9123-A51AA0B0F1E4}" destId="{9149D2DF-E69E-441E-A93D-2CAADFB08C05}" srcOrd="1" destOrd="0" presId="urn:microsoft.com/office/officeart/2005/8/layout/list1"/>
    <dgm:cxn modelId="{49D43349-5D18-47ED-9BCB-623E06FED476}" srcId="{A28B13AA-DE11-4FE6-9123-A51AA0B0F1E4}" destId="{4B26F4F8-661B-4BA4-8D17-21DAF9993B74}" srcOrd="1" destOrd="0" parTransId="{0C7C2EE2-EC5D-4ECF-81BA-C5151CD1C2C6}" sibTransId="{F201BF5E-AE80-4DE8-89FA-B164AD358086}"/>
    <dgm:cxn modelId="{5669BB4F-ACCA-49B4-8057-E0651B586273}" srcId="{B5B6F64C-DE7E-4275-8AC7-3FC23775D322}" destId="{90545943-CE1F-4D0B-948F-8B39D9792EE9}" srcOrd="0" destOrd="0" parTransId="{5AB21875-78EC-4B82-B8AE-C6EE4A48D8A0}" sibTransId="{F9F0E9A0-499D-4EF5-BDF7-C3B326C24647}"/>
    <dgm:cxn modelId="{C089F070-780D-4D54-B92D-2589B890C940}" srcId="{127810CD-349E-4ADE-9370-E637F96AAF49}" destId="{F02A1214-BE1E-4324-98A4-927CBA5A19AF}" srcOrd="0" destOrd="0" parTransId="{76BCD65F-B4A0-475E-B56E-FBF67189B09F}" sibTransId="{D569A261-68CF-44DE-8AF1-CFFA3F84A934}"/>
    <dgm:cxn modelId="{CD205A73-AFE5-4D59-A869-649D1E7CDDD5}" type="presOf" srcId="{90545943-CE1F-4D0B-948F-8B39D9792EE9}" destId="{FE663641-568E-4B11-89DF-87AF743B39F4}" srcOrd="0" destOrd="0" presId="urn:microsoft.com/office/officeart/2005/8/layout/list1"/>
    <dgm:cxn modelId="{7AF3DB74-614C-41B1-9717-8B883998F043}" srcId="{4705FD35-019D-469D-9485-ED8F8A9F07D7}" destId="{A28B13AA-DE11-4FE6-9123-A51AA0B0F1E4}" srcOrd="1" destOrd="0" parTransId="{4CED6025-020D-454A-AF24-B7A57D461065}" sibTransId="{076485FE-62BF-4D09-95F6-B80603ACD0DF}"/>
    <dgm:cxn modelId="{0193FC80-ED13-477A-87F1-826368B0C164}" type="presOf" srcId="{127810CD-349E-4ADE-9370-E637F96AAF49}" destId="{67C9CC46-B6C9-4215-8995-0A1224EDAC7E}" srcOrd="0" destOrd="0" presId="urn:microsoft.com/office/officeart/2005/8/layout/list1"/>
    <dgm:cxn modelId="{478A538F-36E8-473A-9AB9-92ACED1B5473}" type="presOf" srcId="{19A8E50F-070C-495D-819E-57CD1CED76AC}" destId="{C144C2A2-39C7-4A17-B9F2-20F9949FFC64}" srcOrd="1" destOrd="0" presId="urn:microsoft.com/office/officeart/2005/8/layout/list1"/>
    <dgm:cxn modelId="{148F1E96-E488-4FBB-AB94-353FB9B67E6A}" type="presOf" srcId="{76626CD8-D199-4F6A-8284-FC6DF76A2732}" destId="{F57D83BC-2D71-4660-87A3-07A08C3DB6A0}" srcOrd="0" destOrd="0" presId="urn:microsoft.com/office/officeart/2005/8/layout/list1"/>
    <dgm:cxn modelId="{7BC76E9A-01F6-43FF-9277-F741D969808B}" type="presOf" srcId="{4B26F4F8-661B-4BA4-8D17-21DAF9993B74}" destId="{F57D83BC-2D71-4660-87A3-07A08C3DB6A0}" srcOrd="0" destOrd="1" presId="urn:microsoft.com/office/officeart/2005/8/layout/list1"/>
    <dgm:cxn modelId="{860F9B9B-AF6C-4EF3-A796-DA9BB1B00965}" type="presOf" srcId="{F02A1214-BE1E-4324-98A4-927CBA5A19AF}" destId="{3A7E0904-2DFC-49C3-A66C-AB17E65E505B}" srcOrd="0" destOrd="0" presId="urn:microsoft.com/office/officeart/2005/8/layout/list1"/>
    <dgm:cxn modelId="{81E50FAC-83B0-41B6-AC7A-071969D7A7F8}" srcId="{A28B13AA-DE11-4FE6-9123-A51AA0B0F1E4}" destId="{76626CD8-D199-4F6A-8284-FC6DF76A2732}" srcOrd="0" destOrd="0" parTransId="{1C8E3576-F160-4B33-A934-5CFA00B6724E}" sibTransId="{88EC62D5-2B55-4791-8917-9805D9556F2B}"/>
    <dgm:cxn modelId="{5042E5BA-3F47-49C4-BE06-9DE538293DEB}" type="presOf" srcId="{180CBC50-B6F6-4F79-A9F1-BF6B9B902484}" destId="{02321BF8-87B9-41B2-B5EA-F18149A691C7}" srcOrd="0" destOrd="0" presId="urn:microsoft.com/office/officeart/2005/8/layout/list1"/>
    <dgm:cxn modelId="{099964CA-67A4-4378-94E6-9F59919AFD81}" type="presOf" srcId="{4705FD35-019D-469D-9485-ED8F8A9F07D7}" destId="{7605D4CA-12F8-4445-8061-2682398526CA}" srcOrd="0" destOrd="0" presId="urn:microsoft.com/office/officeart/2005/8/layout/list1"/>
    <dgm:cxn modelId="{B29505CE-08EE-4A00-A494-D7372EE3465E}" srcId="{19A8E50F-070C-495D-819E-57CD1CED76AC}" destId="{180CBC50-B6F6-4F79-A9F1-BF6B9B902484}" srcOrd="0" destOrd="0" parTransId="{81E57759-7668-44C1-86DD-760335DE17E2}" sibTransId="{316291F9-50F9-4D77-89F5-2EBD56D2EDE2}"/>
    <dgm:cxn modelId="{3D1CFAD1-0CF0-4036-AD05-F3537B78CBBB}" type="presOf" srcId="{A28B13AA-DE11-4FE6-9123-A51AA0B0F1E4}" destId="{1441AB9A-2F36-4FF4-B4A1-E69C754D052B}" srcOrd="0" destOrd="0" presId="urn:microsoft.com/office/officeart/2005/8/layout/list1"/>
    <dgm:cxn modelId="{95FFCCEA-740C-4F78-B0C9-3A4BD6742391}" srcId="{4705FD35-019D-469D-9485-ED8F8A9F07D7}" destId="{B5B6F64C-DE7E-4275-8AC7-3FC23775D322}" srcOrd="2" destOrd="0" parTransId="{84D2E423-A135-4563-A11C-2CED228519C3}" sibTransId="{E9F12375-AA2D-4337-B238-59D6BFE50DBB}"/>
    <dgm:cxn modelId="{D3D185DE-B331-4257-8BE0-06AB34505257}" type="presParOf" srcId="{7605D4CA-12F8-4445-8061-2682398526CA}" destId="{72FA34C4-A1A7-45A6-8161-22B2006B46EC}" srcOrd="0" destOrd="0" presId="urn:microsoft.com/office/officeart/2005/8/layout/list1"/>
    <dgm:cxn modelId="{D1304768-BA1B-4E9E-93B8-2E61D0DA1E7E}" type="presParOf" srcId="{72FA34C4-A1A7-45A6-8161-22B2006B46EC}" destId="{67C9CC46-B6C9-4215-8995-0A1224EDAC7E}" srcOrd="0" destOrd="0" presId="urn:microsoft.com/office/officeart/2005/8/layout/list1"/>
    <dgm:cxn modelId="{0E8F36D6-9767-45E2-86DB-A0EB4DAFDEB9}" type="presParOf" srcId="{72FA34C4-A1A7-45A6-8161-22B2006B46EC}" destId="{26C1D526-46F6-4A98-A4BB-16FDCDA925CF}" srcOrd="1" destOrd="0" presId="urn:microsoft.com/office/officeart/2005/8/layout/list1"/>
    <dgm:cxn modelId="{6B7EE469-2333-4461-BB82-ECBEEC83669C}" type="presParOf" srcId="{7605D4CA-12F8-4445-8061-2682398526CA}" destId="{A935AA92-642C-46AD-8159-FBE415FA8A61}" srcOrd="1" destOrd="0" presId="urn:microsoft.com/office/officeart/2005/8/layout/list1"/>
    <dgm:cxn modelId="{FAA7068A-9F79-4C4C-B123-284F9D3F91AD}" type="presParOf" srcId="{7605D4CA-12F8-4445-8061-2682398526CA}" destId="{3A7E0904-2DFC-49C3-A66C-AB17E65E505B}" srcOrd="2" destOrd="0" presId="urn:microsoft.com/office/officeart/2005/8/layout/list1"/>
    <dgm:cxn modelId="{6BDB7082-312E-47B9-9C12-7AB71F9721BC}" type="presParOf" srcId="{7605D4CA-12F8-4445-8061-2682398526CA}" destId="{7344F457-8C00-4A22-811F-110D800B95BC}" srcOrd="3" destOrd="0" presId="urn:microsoft.com/office/officeart/2005/8/layout/list1"/>
    <dgm:cxn modelId="{13CD6574-6625-47ED-A94C-AA7DEFDBF700}" type="presParOf" srcId="{7605D4CA-12F8-4445-8061-2682398526CA}" destId="{FF05FBE7-32B8-4F2D-BC55-29E3F411EC14}" srcOrd="4" destOrd="0" presId="urn:microsoft.com/office/officeart/2005/8/layout/list1"/>
    <dgm:cxn modelId="{40C6128E-F237-4CEC-B577-7DCF18153B33}" type="presParOf" srcId="{FF05FBE7-32B8-4F2D-BC55-29E3F411EC14}" destId="{1441AB9A-2F36-4FF4-B4A1-E69C754D052B}" srcOrd="0" destOrd="0" presId="urn:microsoft.com/office/officeart/2005/8/layout/list1"/>
    <dgm:cxn modelId="{6AE2E4C4-79F0-46AD-BF66-130693107548}" type="presParOf" srcId="{FF05FBE7-32B8-4F2D-BC55-29E3F411EC14}" destId="{9149D2DF-E69E-441E-A93D-2CAADFB08C05}" srcOrd="1" destOrd="0" presId="urn:microsoft.com/office/officeart/2005/8/layout/list1"/>
    <dgm:cxn modelId="{98B3863B-B22D-4488-A030-5394E352A270}" type="presParOf" srcId="{7605D4CA-12F8-4445-8061-2682398526CA}" destId="{24178ABF-B3F3-465F-8EB3-55ABFB793582}" srcOrd="5" destOrd="0" presId="urn:microsoft.com/office/officeart/2005/8/layout/list1"/>
    <dgm:cxn modelId="{D6985AFE-AB15-4A5C-8B8D-C99E00A967A4}" type="presParOf" srcId="{7605D4CA-12F8-4445-8061-2682398526CA}" destId="{F57D83BC-2D71-4660-87A3-07A08C3DB6A0}" srcOrd="6" destOrd="0" presId="urn:microsoft.com/office/officeart/2005/8/layout/list1"/>
    <dgm:cxn modelId="{E3A3E4EC-DCE1-4D31-9DA1-4EA997787DB2}" type="presParOf" srcId="{7605D4CA-12F8-4445-8061-2682398526CA}" destId="{F1873456-C39B-4CA0-93DB-345B5E44EDB6}" srcOrd="7" destOrd="0" presId="urn:microsoft.com/office/officeart/2005/8/layout/list1"/>
    <dgm:cxn modelId="{D8ADE127-E13B-42B1-A52B-3B478ECE4C0D}" type="presParOf" srcId="{7605D4CA-12F8-4445-8061-2682398526CA}" destId="{D70AB56A-BF29-44E2-844F-E2C4F882EA7F}" srcOrd="8" destOrd="0" presId="urn:microsoft.com/office/officeart/2005/8/layout/list1"/>
    <dgm:cxn modelId="{133D4B48-1A18-49C1-A8BD-29F7E8C16F45}" type="presParOf" srcId="{D70AB56A-BF29-44E2-844F-E2C4F882EA7F}" destId="{0DCC4CB2-BF65-427C-AAC4-575ADB3F4282}" srcOrd="0" destOrd="0" presId="urn:microsoft.com/office/officeart/2005/8/layout/list1"/>
    <dgm:cxn modelId="{38F0549F-38CB-44FA-BDB7-AD224630CE97}" type="presParOf" srcId="{D70AB56A-BF29-44E2-844F-E2C4F882EA7F}" destId="{437C0918-38BC-4614-A613-9A85BC4D6C7F}" srcOrd="1" destOrd="0" presId="urn:microsoft.com/office/officeart/2005/8/layout/list1"/>
    <dgm:cxn modelId="{7217B684-220B-4A26-A67C-213E28D2BB0E}" type="presParOf" srcId="{7605D4CA-12F8-4445-8061-2682398526CA}" destId="{0E17566C-E967-40D4-8D52-107AF6530C42}" srcOrd="9" destOrd="0" presId="urn:microsoft.com/office/officeart/2005/8/layout/list1"/>
    <dgm:cxn modelId="{97F832CF-19EA-4BC8-B843-D5AB526F824F}" type="presParOf" srcId="{7605D4CA-12F8-4445-8061-2682398526CA}" destId="{FE663641-568E-4B11-89DF-87AF743B39F4}" srcOrd="10" destOrd="0" presId="urn:microsoft.com/office/officeart/2005/8/layout/list1"/>
    <dgm:cxn modelId="{642F9D51-C5B7-49E4-B075-8D165B0875AA}" type="presParOf" srcId="{7605D4CA-12F8-4445-8061-2682398526CA}" destId="{A538E79B-FE96-487B-ADFE-C0ED7DE222BC}" srcOrd="11" destOrd="0" presId="urn:microsoft.com/office/officeart/2005/8/layout/list1"/>
    <dgm:cxn modelId="{557B0221-B800-41B7-B872-666FA4166390}" type="presParOf" srcId="{7605D4CA-12F8-4445-8061-2682398526CA}" destId="{51BBF886-0BCC-40E5-BAED-CF3BC78CE9FF}" srcOrd="12" destOrd="0" presId="urn:microsoft.com/office/officeart/2005/8/layout/list1"/>
    <dgm:cxn modelId="{B4DBC2C4-B537-4687-8128-79CA43400C3C}" type="presParOf" srcId="{51BBF886-0BCC-40E5-BAED-CF3BC78CE9FF}" destId="{C4C2427D-ED2F-40EB-A498-C1B1FC7553F5}" srcOrd="0" destOrd="0" presId="urn:microsoft.com/office/officeart/2005/8/layout/list1"/>
    <dgm:cxn modelId="{88C46A93-9133-473F-9100-8F3049A0B188}" type="presParOf" srcId="{51BBF886-0BCC-40E5-BAED-CF3BC78CE9FF}" destId="{C144C2A2-39C7-4A17-B9F2-20F9949FFC64}" srcOrd="1" destOrd="0" presId="urn:microsoft.com/office/officeart/2005/8/layout/list1"/>
    <dgm:cxn modelId="{B980E18C-47AD-4C98-A97D-7163ADD67FB1}" type="presParOf" srcId="{7605D4CA-12F8-4445-8061-2682398526CA}" destId="{9AB1E750-53C9-4A84-88C2-E3A3A0577E73}" srcOrd="13" destOrd="0" presId="urn:microsoft.com/office/officeart/2005/8/layout/list1"/>
    <dgm:cxn modelId="{14339282-3CBA-4C4B-BD64-7D74DA9B6CBE}" type="presParOf" srcId="{7605D4CA-12F8-4445-8061-2682398526CA}" destId="{02321BF8-87B9-41B2-B5EA-F18149A691C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18EAFE-90FB-43CF-8DA9-3321CF3EDC4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2B0241C-4562-4D48-8E09-510947D172BE}">
      <dgm:prSet/>
      <dgm:spPr/>
      <dgm:t>
        <a:bodyPr/>
        <a:lstStyle/>
        <a:p>
          <a:r>
            <a:rPr lang="pt-PT"/>
            <a:t>Fatores Sociais e Modelagem de Ameaças</a:t>
          </a:r>
          <a:endParaRPr lang="en-US"/>
        </a:p>
      </dgm:t>
    </dgm:pt>
    <dgm:pt modelId="{714B99BA-DE06-48A6-AB3A-96A8CE4D0361}" type="parTrans" cxnId="{9CF6900A-8B78-4835-B4E2-77366FBEB052}">
      <dgm:prSet/>
      <dgm:spPr/>
      <dgm:t>
        <a:bodyPr/>
        <a:lstStyle/>
        <a:p>
          <a:endParaRPr lang="en-US"/>
        </a:p>
      </dgm:t>
    </dgm:pt>
    <dgm:pt modelId="{1744E28E-B851-46B1-94FD-0A91F535A1F7}" type="sibTrans" cxnId="{9CF6900A-8B78-4835-B4E2-77366FBEB052}">
      <dgm:prSet/>
      <dgm:spPr/>
      <dgm:t>
        <a:bodyPr/>
        <a:lstStyle/>
        <a:p>
          <a:endParaRPr lang="en-US"/>
        </a:p>
      </dgm:t>
    </dgm:pt>
    <dgm:pt modelId="{1DE676FA-F0D6-46E7-AF78-0C3E74BBA082}">
      <dgm:prSet/>
      <dgm:spPr/>
      <dgm:t>
        <a:bodyPr/>
        <a:lstStyle/>
        <a:p>
          <a:r>
            <a:rPr lang="pt-PT"/>
            <a:t>Protocolos e ferramentas refletem valores organizacionais</a:t>
          </a:r>
          <a:endParaRPr lang="en-US"/>
        </a:p>
      </dgm:t>
    </dgm:pt>
    <dgm:pt modelId="{75833E5B-10D4-41C9-A454-DCCFA3A6463D}" type="parTrans" cxnId="{FD9B70A3-8C39-4676-B1E1-5851985EE32D}">
      <dgm:prSet/>
      <dgm:spPr/>
      <dgm:t>
        <a:bodyPr/>
        <a:lstStyle/>
        <a:p>
          <a:endParaRPr lang="en-US"/>
        </a:p>
      </dgm:t>
    </dgm:pt>
    <dgm:pt modelId="{BB212D18-728A-434B-92AE-E70E94693AB6}" type="sibTrans" cxnId="{FD9B70A3-8C39-4676-B1E1-5851985EE32D}">
      <dgm:prSet/>
      <dgm:spPr/>
      <dgm:t>
        <a:bodyPr/>
        <a:lstStyle/>
        <a:p>
          <a:endParaRPr lang="en-US"/>
        </a:p>
      </dgm:t>
    </dgm:pt>
    <dgm:pt modelId="{224E5133-4600-44E4-91E1-B48CBB8B842C}">
      <dgm:prSet/>
      <dgm:spPr/>
      <dgm:t>
        <a:bodyPr/>
        <a:lstStyle/>
        <a:p>
          <a:r>
            <a:rPr lang="pt-PT"/>
            <a:t>Do Artifacts Have Politics? Artigo de Langdon Winner</a:t>
          </a:r>
          <a:endParaRPr lang="en-US"/>
        </a:p>
      </dgm:t>
    </dgm:pt>
    <dgm:pt modelId="{C2CC88AA-DE09-421D-BB36-6787E485FBA1}" type="parTrans" cxnId="{E41196EA-F44C-4A5D-B7DB-4A99CEF1694B}">
      <dgm:prSet/>
      <dgm:spPr/>
      <dgm:t>
        <a:bodyPr/>
        <a:lstStyle/>
        <a:p>
          <a:endParaRPr lang="en-US"/>
        </a:p>
      </dgm:t>
    </dgm:pt>
    <dgm:pt modelId="{3630FE32-A4BF-4FB9-8555-55F6DA754330}" type="sibTrans" cxnId="{E41196EA-F44C-4A5D-B7DB-4A99CEF1694B}">
      <dgm:prSet/>
      <dgm:spPr/>
      <dgm:t>
        <a:bodyPr/>
        <a:lstStyle/>
        <a:p>
          <a:endParaRPr lang="en-US"/>
        </a:p>
      </dgm:t>
    </dgm:pt>
    <dgm:pt modelId="{BB41001F-6598-4699-9331-325A9213E63B}">
      <dgm:prSet/>
      <dgm:spPr/>
      <dgm:t>
        <a:bodyPr/>
        <a:lstStyle/>
        <a:p>
          <a:r>
            <a:rPr lang="pt-PT"/>
            <a:t>Desafios e Dinâmicas Internas</a:t>
          </a:r>
          <a:endParaRPr lang="en-US"/>
        </a:p>
      </dgm:t>
    </dgm:pt>
    <dgm:pt modelId="{AA41A766-DC71-43BE-BBE2-4C6A88B91297}" type="parTrans" cxnId="{D51592CF-3CB4-4D7C-A518-0350F4DB4C48}">
      <dgm:prSet/>
      <dgm:spPr/>
      <dgm:t>
        <a:bodyPr/>
        <a:lstStyle/>
        <a:p>
          <a:endParaRPr lang="en-US"/>
        </a:p>
      </dgm:t>
    </dgm:pt>
    <dgm:pt modelId="{0CAFF150-059E-4518-979E-D4BBBDCB0857}" type="sibTrans" cxnId="{D51592CF-3CB4-4D7C-A518-0350F4DB4C48}">
      <dgm:prSet/>
      <dgm:spPr/>
      <dgm:t>
        <a:bodyPr/>
        <a:lstStyle/>
        <a:p>
          <a:endParaRPr lang="en-US"/>
        </a:p>
      </dgm:t>
    </dgm:pt>
    <dgm:pt modelId="{1EC6DD5B-8AC3-4165-87E8-6BBB0576879F}">
      <dgm:prSet/>
      <dgm:spPr/>
      <dgm:t>
        <a:bodyPr/>
        <a:lstStyle/>
        <a:p>
          <a:r>
            <a:rPr lang="pt-PT"/>
            <a:t>Risco de lideranças informais e desigualdade de influência </a:t>
          </a:r>
          <a:r>
            <a:rPr lang="en-US"/>
            <a:t>(p. ex. Occupy Wall Street, password wars)</a:t>
          </a:r>
        </a:p>
      </dgm:t>
    </dgm:pt>
    <dgm:pt modelId="{D8E79365-4147-407D-B9E2-C81ECB1CCFCE}" type="parTrans" cxnId="{43CBC6EA-C531-4F69-A1C7-18F906485D3E}">
      <dgm:prSet/>
      <dgm:spPr/>
      <dgm:t>
        <a:bodyPr/>
        <a:lstStyle/>
        <a:p>
          <a:endParaRPr lang="en-US"/>
        </a:p>
      </dgm:t>
    </dgm:pt>
    <dgm:pt modelId="{3942BE34-452C-47B9-95BB-C5B896B85EE9}" type="sibTrans" cxnId="{43CBC6EA-C531-4F69-A1C7-18F906485D3E}">
      <dgm:prSet/>
      <dgm:spPr/>
      <dgm:t>
        <a:bodyPr/>
        <a:lstStyle/>
        <a:p>
          <a:endParaRPr lang="en-US"/>
        </a:p>
      </dgm:t>
    </dgm:pt>
    <dgm:pt modelId="{78058626-9C69-479F-9917-6ECBC4531520}">
      <dgm:prSet/>
      <dgm:spPr/>
      <dgm:t>
        <a:bodyPr/>
        <a:lstStyle/>
        <a:p>
          <a:r>
            <a:rPr lang="pt-PT"/>
            <a:t>Segurança deve reforçar autonomia e colaboração equilibrando participação com mecanismos de resposta eficazes</a:t>
          </a:r>
          <a:endParaRPr lang="en-US"/>
        </a:p>
      </dgm:t>
    </dgm:pt>
    <dgm:pt modelId="{17C22EA9-3D21-4F30-AD8E-CC06AED11397}" type="parTrans" cxnId="{5708467D-95F6-43E9-9338-C24BA8D00B5E}">
      <dgm:prSet/>
      <dgm:spPr/>
      <dgm:t>
        <a:bodyPr/>
        <a:lstStyle/>
        <a:p>
          <a:endParaRPr lang="en-US"/>
        </a:p>
      </dgm:t>
    </dgm:pt>
    <dgm:pt modelId="{F8F07DB5-CF50-4D5F-88DD-12BA2277AC03}" type="sibTrans" cxnId="{5708467D-95F6-43E9-9338-C24BA8D00B5E}">
      <dgm:prSet/>
      <dgm:spPr/>
      <dgm:t>
        <a:bodyPr/>
        <a:lstStyle/>
        <a:p>
          <a:endParaRPr lang="en-US"/>
        </a:p>
      </dgm:t>
    </dgm:pt>
    <dgm:pt modelId="{AEA2188E-2888-4F3F-80B3-389BE3C3428F}" type="pres">
      <dgm:prSet presAssocID="{3818EAFE-90FB-43CF-8DA9-3321CF3EDC40}" presName="linear" presStyleCnt="0">
        <dgm:presLayoutVars>
          <dgm:animLvl val="lvl"/>
          <dgm:resizeHandles val="exact"/>
        </dgm:presLayoutVars>
      </dgm:prSet>
      <dgm:spPr/>
    </dgm:pt>
    <dgm:pt modelId="{D622D932-B79D-4AD6-AEFF-FC1EA25D24CB}" type="pres">
      <dgm:prSet presAssocID="{22B0241C-4562-4D48-8E09-510947D172B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316AEDB-F00A-45CC-A127-B67905880B5B}" type="pres">
      <dgm:prSet presAssocID="{22B0241C-4562-4D48-8E09-510947D172BE}" presName="childText" presStyleLbl="revTx" presStyleIdx="0" presStyleCnt="2">
        <dgm:presLayoutVars>
          <dgm:bulletEnabled val="1"/>
        </dgm:presLayoutVars>
      </dgm:prSet>
      <dgm:spPr/>
    </dgm:pt>
    <dgm:pt modelId="{93BAAB53-352C-4728-88D1-CBEAAEAF3D57}" type="pres">
      <dgm:prSet presAssocID="{BB41001F-6598-4699-9331-325A9213E63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D413057-4F94-49B1-8CD2-936CCDC9B2C9}" type="pres">
      <dgm:prSet presAssocID="{BB41001F-6598-4699-9331-325A9213E63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2BF5E06-FAB9-460E-AE54-E7FC92625814}" type="presOf" srcId="{224E5133-4600-44E4-91E1-B48CBB8B842C}" destId="{9316AEDB-F00A-45CC-A127-B67905880B5B}" srcOrd="0" destOrd="1" presId="urn:microsoft.com/office/officeart/2005/8/layout/vList2"/>
    <dgm:cxn modelId="{9CF6900A-8B78-4835-B4E2-77366FBEB052}" srcId="{3818EAFE-90FB-43CF-8DA9-3321CF3EDC40}" destId="{22B0241C-4562-4D48-8E09-510947D172BE}" srcOrd="0" destOrd="0" parTransId="{714B99BA-DE06-48A6-AB3A-96A8CE4D0361}" sibTransId="{1744E28E-B851-46B1-94FD-0A91F535A1F7}"/>
    <dgm:cxn modelId="{D3EC1410-A7DB-4AFB-803E-C912D03DB7BB}" type="presOf" srcId="{1EC6DD5B-8AC3-4165-87E8-6BBB0576879F}" destId="{6D413057-4F94-49B1-8CD2-936CCDC9B2C9}" srcOrd="0" destOrd="0" presId="urn:microsoft.com/office/officeart/2005/8/layout/vList2"/>
    <dgm:cxn modelId="{75B4F371-E1A4-4284-9F61-DCA758BAC2B6}" type="presOf" srcId="{1DE676FA-F0D6-46E7-AF78-0C3E74BBA082}" destId="{9316AEDB-F00A-45CC-A127-B67905880B5B}" srcOrd="0" destOrd="0" presId="urn:microsoft.com/office/officeart/2005/8/layout/vList2"/>
    <dgm:cxn modelId="{691BCB7B-901E-4110-B94B-0DE74E45D180}" type="presOf" srcId="{22B0241C-4562-4D48-8E09-510947D172BE}" destId="{D622D932-B79D-4AD6-AEFF-FC1EA25D24CB}" srcOrd="0" destOrd="0" presId="urn:microsoft.com/office/officeart/2005/8/layout/vList2"/>
    <dgm:cxn modelId="{5708467D-95F6-43E9-9338-C24BA8D00B5E}" srcId="{BB41001F-6598-4699-9331-325A9213E63B}" destId="{78058626-9C69-479F-9917-6ECBC4531520}" srcOrd="1" destOrd="0" parTransId="{17C22EA9-3D21-4F30-AD8E-CC06AED11397}" sibTransId="{F8F07DB5-CF50-4D5F-88DD-12BA2277AC03}"/>
    <dgm:cxn modelId="{F3A8819C-F6AF-4E23-BE45-30E9BC20C9C7}" type="presOf" srcId="{78058626-9C69-479F-9917-6ECBC4531520}" destId="{6D413057-4F94-49B1-8CD2-936CCDC9B2C9}" srcOrd="0" destOrd="1" presId="urn:microsoft.com/office/officeart/2005/8/layout/vList2"/>
    <dgm:cxn modelId="{FD9B70A3-8C39-4676-B1E1-5851985EE32D}" srcId="{22B0241C-4562-4D48-8E09-510947D172BE}" destId="{1DE676FA-F0D6-46E7-AF78-0C3E74BBA082}" srcOrd="0" destOrd="0" parTransId="{75833E5B-10D4-41C9-A454-DCCFA3A6463D}" sibTransId="{BB212D18-728A-434B-92AE-E70E94693AB6}"/>
    <dgm:cxn modelId="{D51592CF-3CB4-4D7C-A518-0350F4DB4C48}" srcId="{3818EAFE-90FB-43CF-8DA9-3321CF3EDC40}" destId="{BB41001F-6598-4699-9331-325A9213E63B}" srcOrd="1" destOrd="0" parTransId="{AA41A766-DC71-43BE-BBE2-4C6A88B91297}" sibTransId="{0CAFF150-059E-4518-979E-D4BBBDCB0857}"/>
    <dgm:cxn modelId="{19B346E5-A5A4-4659-B8A5-983370C13586}" type="presOf" srcId="{BB41001F-6598-4699-9331-325A9213E63B}" destId="{93BAAB53-352C-4728-88D1-CBEAAEAF3D57}" srcOrd="0" destOrd="0" presId="urn:microsoft.com/office/officeart/2005/8/layout/vList2"/>
    <dgm:cxn modelId="{E41196EA-F44C-4A5D-B7DB-4A99CEF1694B}" srcId="{22B0241C-4562-4D48-8E09-510947D172BE}" destId="{224E5133-4600-44E4-91E1-B48CBB8B842C}" srcOrd="1" destOrd="0" parTransId="{C2CC88AA-DE09-421D-BB36-6787E485FBA1}" sibTransId="{3630FE32-A4BF-4FB9-8555-55F6DA754330}"/>
    <dgm:cxn modelId="{43CBC6EA-C531-4F69-A1C7-18F906485D3E}" srcId="{BB41001F-6598-4699-9331-325A9213E63B}" destId="{1EC6DD5B-8AC3-4165-87E8-6BBB0576879F}" srcOrd="0" destOrd="0" parTransId="{D8E79365-4147-407D-B9E2-C81ECB1CCFCE}" sibTransId="{3942BE34-452C-47B9-95BB-C5B896B85EE9}"/>
    <dgm:cxn modelId="{4264AFFB-C06C-43C1-9BA6-570D8404EFE4}" type="presOf" srcId="{3818EAFE-90FB-43CF-8DA9-3321CF3EDC40}" destId="{AEA2188E-2888-4F3F-80B3-389BE3C3428F}" srcOrd="0" destOrd="0" presId="urn:microsoft.com/office/officeart/2005/8/layout/vList2"/>
    <dgm:cxn modelId="{5EDAFFC8-6388-4330-864F-41751BAADDD9}" type="presParOf" srcId="{AEA2188E-2888-4F3F-80B3-389BE3C3428F}" destId="{D622D932-B79D-4AD6-AEFF-FC1EA25D24CB}" srcOrd="0" destOrd="0" presId="urn:microsoft.com/office/officeart/2005/8/layout/vList2"/>
    <dgm:cxn modelId="{04A88E23-70DA-4643-8066-F0305DC79C50}" type="presParOf" srcId="{AEA2188E-2888-4F3F-80B3-389BE3C3428F}" destId="{9316AEDB-F00A-45CC-A127-B67905880B5B}" srcOrd="1" destOrd="0" presId="urn:microsoft.com/office/officeart/2005/8/layout/vList2"/>
    <dgm:cxn modelId="{A282B8EB-92F5-42F3-894A-CE16D4E62A19}" type="presParOf" srcId="{AEA2188E-2888-4F3F-80B3-389BE3C3428F}" destId="{93BAAB53-352C-4728-88D1-CBEAAEAF3D57}" srcOrd="2" destOrd="0" presId="urn:microsoft.com/office/officeart/2005/8/layout/vList2"/>
    <dgm:cxn modelId="{663BB4E5-FF3C-4DA4-A915-EA0E9C2A092E}" type="presParOf" srcId="{AEA2188E-2888-4F3F-80B3-389BE3C3428F}" destId="{6D413057-4F94-49B1-8CD2-936CCDC9B2C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F21EAF-251A-4B52-A885-F29187C21C1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00A6B6F-E58D-4BA5-9846-BAEFED38B1B6}">
      <dgm:prSet/>
      <dgm:spPr/>
      <dgm:t>
        <a:bodyPr/>
        <a:lstStyle/>
        <a:p>
          <a:r>
            <a:rPr lang="pt-PT" noProof="0" dirty="0"/>
            <a:t>Exemplo STRIDE em empresas tradicionais</a:t>
          </a:r>
        </a:p>
      </dgm:t>
    </dgm:pt>
    <dgm:pt modelId="{6CF5D532-2B9F-48D1-9B02-322BEC7D23C4}" type="parTrans" cxnId="{B118E116-1BA0-4EE0-A92D-9A39E5789379}">
      <dgm:prSet/>
      <dgm:spPr/>
      <dgm:t>
        <a:bodyPr/>
        <a:lstStyle/>
        <a:p>
          <a:endParaRPr lang="en-US"/>
        </a:p>
      </dgm:t>
    </dgm:pt>
    <dgm:pt modelId="{CA2EFA5F-1779-46C5-B6A1-CE066F38A921}" type="sibTrans" cxnId="{B118E116-1BA0-4EE0-A92D-9A39E5789379}">
      <dgm:prSet/>
      <dgm:spPr/>
      <dgm:t>
        <a:bodyPr/>
        <a:lstStyle/>
        <a:p>
          <a:endParaRPr lang="en-US"/>
        </a:p>
      </dgm:t>
    </dgm:pt>
    <dgm:pt modelId="{AD91167E-ECCC-45E0-894D-18D8FF0398F9}">
      <dgm:prSet/>
      <dgm:spPr/>
      <dgm:t>
        <a:bodyPr/>
        <a:lstStyle/>
        <a:p>
          <a:r>
            <a:rPr lang="pt-PT" noProof="0" dirty="0"/>
            <a:t>O que muda ao adotar lógica de horizontalidade?</a:t>
          </a:r>
        </a:p>
      </dgm:t>
    </dgm:pt>
    <dgm:pt modelId="{29344B6E-5A58-4B0B-8FEE-3592EAA1E0C6}" type="parTrans" cxnId="{484AF6EA-A141-4D99-897E-43D34F7BC069}">
      <dgm:prSet/>
      <dgm:spPr/>
      <dgm:t>
        <a:bodyPr/>
        <a:lstStyle/>
        <a:p>
          <a:endParaRPr lang="en-US"/>
        </a:p>
      </dgm:t>
    </dgm:pt>
    <dgm:pt modelId="{B7589B83-9696-4253-941C-AF026D3A39FF}" type="sibTrans" cxnId="{484AF6EA-A141-4D99-897E-43D34F7BC069}">
      <dgm:prSet/>
      <dgm:spPr/>
      <dgm:t>
        <a:bodyPr/>
        <a:lstStyle/>
        <a:p>
          <a:endParaRPr lang="en-US"/>
        </a:p>
      </dgm:t>
    </dgm:pt>
    <dgm:pt modelId="{96910192-AF8C-49E4-89F6-AC314615B3D8}" type="pres">
      <dgm:prSet presAssocID="{33F21EAF-251A-4B52-A885-F29187C21C1B}" presName="linear" presStyleCnt="0">
        <dgm:presLayoutVars>
          <dgm:animLvl val="lvl"/>
          <dgm:resizeHandles val="exact"/>
        </dgm:presLayoutVars>
      </dgm:prSet>
      <dgm:spPr/>
    </dgm:pt>
    <dgm:pt modelId="{D58D9A6F-63D1-4B8F-A0FE-626A388B92D3}" type="pres">
      <dgm:prSet presAssocID="{500A6B6F-E58D-4BA5-9846-BAEFED38B1B6}" presName="parentText" presStyleLbl="node1" presStyleIdx="0" presStyleCnt="2" custLinFactY="-7144" custLinFactNeighborX="-700" custLinFactNeighborY="-100000">
        <dgm:presLayoutVars>
          <dgm:chMax val="0"/>
          <dgm:bulletEnabled val="1"/>
        </dgm:presLayoutVars>
      </dgm:prSet>
      <dgm:spPr/>
    </dgm:pt>
    <dgm:pt modelId="{9E6BE91D-D4C8-4EB5-A106-A644BFFBFE99}" type="pres">
      <dgm:prSet presAssocID="{CA2EFA5F-1779-46C5-B6A1-CE066F38A921}" presName="spacer" presStyleCnt="0"/>
      <dgm:spPr/>
    </dgm:pt>
    <dgm:pt modelId="{0021B635-D14D-4461-A69E-36CD182E1369}" type="pres">
      <dgm:prSet presAssocID="{AD91167E-ECCC-45E0-894D-18D8FF0398F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118E116-1BA0-4EE0-A92D-9A39E5789379}" srcId="{33F21EAF-251A-4B52-A885-F29187C21C1B}" destId="{500A6B6F-E58D-4BA5-9846-BAEFED38B1B6}" srcOrd="0" destOrd="0" parTransId="{6CF5D532-2B9F-48D1-9B02-322BEC7D23C4}" sibTransId="{CA2EFA5F-1779-46C5-B6A1-CE066F38A921}"/>
    <dgm:cxn modelId="{2723F268-08A9-4203-A9FF-763B5829DBF2}" type="presOf" srcId="{500A6B6F-E58D-4BA5-9846-BAEFED38B1B6}" destId="{D58D9A6F-63D1-4B8F-A0FE-626A388B92D3}" srcOrd="0" destOrd="0" presId="urn:microsoft.com/office/officeart/2005/8/layout/vList2"/>
    <dgm:cxn modelId="{ADD3AB92-8CE1-4720-A659-B603C1DE7411}" type="presOf" srcId="{AD91167E-ECCC-45E0-894D-18D8FF0398F9}" destId="{0021B635-D14D-4461-A69E-36CD182E1369}" srcOrd="0" destOrd="0" presId="urn:microsoft.com/office/officeart/2005/8/layout/vList2"/>
    <dgm:cxn modelId="{2AC7CFB5-3E39-4AA8-83F0-5B8E07039C3B}" type="presOf" srcId="{33F21EAF-251A-4B52-A885-F29187C21C1B}" destId="{96910192-AF8C-49E4-89F6-AC314615B3D8}" srcOrd="0" destOrd="0" presId="urn:microsoft.com/office/officeart/2005/8/layout/vList2"/>
    <dgm:cxn modelId="{484AF6EA-A141-4D99-897E-43D34F7BC069}" srcId="{33F21EAF-251A-4B52-A885-F29187C21C1B}" destId="{AD91167E-ECCC-45E0-894D-18D8FF0398F9}" srcOrd="1" destOrd="0" parTransId="{29344B6E-5A58-4B0B-8FEE-3592EAA1E0C6}" sibTransId="{B7589B83-9696-4253-941C-AF026D3A39FF}"/>
    <dgm:cxn modelId="{C7E6E79C-8FDA-44F4-B9D0-C0A8D4E7DB21}" type="presParOf" srcId="{96910192-AF8C-49E4-89F6-AC314615B3D8}" destId="{D58D9A6F-63D1-4B8F-A0FE-626A388B92D3}" srcOrd="0" destOrd="0" presId="urn:microsoft.com/office/officeart/2005/8/layout/vList2"/>
    <dgm:cxn modelId="{BBFD5548-651B-4BB5-82DE-1C689A4C33BC}" type="presParOf" srcId="{96910192-AF8C-49E4-89F6-AC314615B3D8}" destId="{9E6BE91D-D4C8-4EB5-A106-A644BFFBFE99}" srcOrd="1" destOrd="0" presId="urn:microsoft.com/office/officeart/2005/8/layout/vList2"/>
    <dgm:cxn modelId="{68313FB0-0419-4CB8-967A-B7141396440B}" type="presParOf" srcId="{96910192-AF8C-49E4-89F6-AC314615B3D8}" destId="{0021B635-D14D-4461-A69E-36CD182E136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A7C80B-61D1-495F-9535-4FB574AA4CE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B40E2B5-730F-4EF1-B681-35353AA71287}">
      <dgm:prSet/>
      <dgm:spPr/>
      <dgm:t>
        <a:bodyPr/>
        <a:lstStyle/>
        <a:p>
          <a:r>
            <a:rPr lang="pt-PT" noProof="0" dirty="0"/>
            <a:t>Adaptação de metodologias tradicionais (como STRIDE) para ambientes horizontais</a:t>
          </a:r>
        </a:p>
      </dgm:t>
    </dgm:pt>
    <dgm:pt modelId="{67495952-19ED-4830-A022-BAEDFEB8048B}" type="parTrans" cxnId="{548DEF10-1518-44AE-93D5-0F1FFFE18561}">
      <dgm:prSet/>
      <dgm:spPr/>
      <dgm:t>
        <a:bodyPr/>
        <a:lstStyle/>
        <a:p>
          <a:endParaRPr lang="en-US"/>
        </a:p>
      </dgm:t>
    </dgm:pt>
    <dgm:pt modelId="{3DF85603-71A9-4704-8AB9-0E7E3606AE2F}" type="sibTrans" cxnId="{548DEF10-1518-44AE-93D5-0F1FFFE18561}">
      <dgm:prSet/>
      <dgm:spPr/>
      <dgm:t>
        <a:bodyPr/>
        <a:lstStyle/>
        <a:p>
          <a:endParaRPr lang="en-US"/>
        </a:p>
      </dgm:t>
    </dgm:pt>
    <dgm:pt modelId="{2F9D7AF6-52BE-4530-B942-F809157E47CA}">
      <dgm:prSet/>
      <dgm:spPr/>
      <dgm:t>
        <a:bodyPr/>
        <a:lstStyle/>
        <a:p>
          <a:r>
            <a:rPr lang="pt-PT" noProof="0" dirty="0"/>
            <a:t>Processos participativos</a:t>
          </a:r>
        </a:p>
      </dgm:t>
    </dgm:pt>
    <dgm:pt modelId="{CA0788A5-FA2C-443C-B6FB-6F741305DE83}" type="parTrans" cxnId="{563DCC95-AAAB-4D74-A04A-5BA83ABA4C86}">
      <dgm:prSet/>
      <dgm:spPr/>
      <dgm:t>
        <a:bodyPr/>
        <a:lstStyle/>
        <a:p>
          <a:endParaRPr lang="en-US"/>
        </a:p>
      </dgm:t>
    </dgm:pt>
    <dgm:pt modelId="{C5476B48-16DC-4946-A1B8-1417918D4941}" type="sibTrans" cxnId="{563DCC95-AAAB-4D74-A04A-5BA83ABA4C86}">
      <dgm:prSet/>
      <dgm:spPr/>
      <dgm:t>
        <a:bodyPr/>
        <a:lstStyle/>
        <a:p>
          <a:endParaRPr lang="en-US"/>
        </a:p>
      </dgm:t>
    </dgm:pt>
    <dgm:pt modelId="{93C2C2CB-52D7-45E4-BB9B-9F6291888F00}">
      <dgm:prSet/>
      <dgm:spPr/>
      <dgm:t>
        <a:bodyPr/>
        <a:lstStyle/>
        <a:p>
          <a:r>
            <a:rPr lang="pt-PT" noProof="0" dirty="0"/>
            <a:t>Flexibilidade do protocolo para diferentes tamanhos e níveis de horizontalidade</a:t>
          </a:r>
        </a:p>
      </dgm:t>
    </dgm:pt>
    <dgm:pt modelId="{A5287077-FA00-464F-825A-696ED067DD29}" type="parTrans" cxnId="{90989CF4-4DE8-452C-97BE-93970F1D96A6}">
      <dgm:prSet/>
      <dgm:spPr/>
      <dgm:t>
        <a:bodyPr/>
        <a:lstStyle/>
        <a:p>
          <a:endParaRPr lang="en-US"/>
        </a:p>
      </dgm:t>
    </dgm:pt>
    <dgm:pt modelId="{1E49AE84-F98D-4F1F-88B0-BC925399517A}" type="sibTrans" cxnId="{90989CF4-4DE8-452C-97BE-93970F1D96A6}">
      <dgm:prSet/>
      <dgm:spPr/>
      <dgm:t>
        <a:bodyPr/>
        <a:lstStyle/>
        <a:p>
          <a:endParaRPr lang="en-US"/>
        </a:p>
      </dgm:t>
    </dgm:pt>
    <dgm:pt modelId="{CA9CF8E6-62FF-44DD-80E4-A57C31190E21}" type="pres">
      <dgm:prSet presAssocID="{36A7C80B-61D1-495F-9535-4FB574AA4CE6}" presName="linear" presStyleCnt="0">
        <dgm:presLayoutVars>
          <dgm:animLvl val="lvl"/>
          <dgm:resizeHandles val="exact"/>
        </dgm:presLayoutVars>
      </dgm:prSet>
      <dgm:spPr/>
    </dgm:pt>
    <dgm:pt modelId="{B6A10C87-192D-4C30-8323-F81009D614EE}" type="pres">
      <dgm:prSet presAssocID="{4B40E2B5-730F-4EF1-B681-35353AA7128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84B2FFA-9234-41E0-B23A-CCD57284DAFC}" type="pres">
      <dgm:prSet presAssocID="{3DF85603-71A9-4704-8AB9-0E7E3606AE2F}" presName="spacer" presStyleCnt="0"/>
      <dgm:spPr/>
    </dgm:pt>
    <dgm:pt modelId="{6ECA627E-FDA7-4C91-BD48-7605432A3FE3}" type="pres">
      <dgm:prSet presAssocID="{2F9D7AF6-52BE-4530-B942-F809157E47C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8CCDAE-BACE-4B31-B323-CAB5C2BABF24}" type="pres">
      <dgm:prSet presAssocID="{C5476B48-16DC-4946-A1B8-1417918D4941}" presName="spacer" presStyleCnt="0"/>
      <dgm:spPr/>
    </dgm:pt>
    <dgm:pt modelId="{68637D71-4707-4913-9D08-3D4AB0475F96}" type="pres">
      <dgm:prSet presAssocID="{93C2C2CB-52D7-45E4-BB9B-9F6291888F0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48DEF10-1518-44AE-93D5-0F1FFFE18561}" srcId="{36A7C80B-61D1-495F-9535-4FB574AA4CE6}" destId="{4B40E2B5-730F-4EF1-B681-35353AA71287}" srcOrd="0" destOrd="0" parTransId="{67495952-19ED-4830-A022-BAEDFEB8048B}" sibTransId="{3DF85603-71A9-4704-8AB9-0E7E3606AE2F}"/>
    <dgm:cxn modelId="{BABEDE2C-693F-4CC6-8A8D-7F11530B8D0F}" type="presOf" srcId="{2F9D7AF6-52BE-4530-B942-F809157E47CA}" destId="{6ECA627E-FDA7-4C91-BD48-7605432A3FE3}" srcOrd="0" destOrd="0" presId="urn:microsoft.com/office/officeart/2005/8/layout/vList2"/>
    <dgm:cxn modelId="{FBB37757-CC79-40CB-9706-AB8A18227E80}" type="presOf" srcId="{4B40E2B5-730F-4EF1-B681-35353AA71287}" destId="{B6A10C87-192D-4C30-8323-F81009D614EE}" srcOrd="0" destOrd="0" presId="urn:microsoft.com/office/officeart/2005/8/layout/vList2"/>
    <dgm:cxn modelId="{2E469E81-FF56-4E2C-B4B4-3AA0534C5C71}" type="presOf" srcId="{36A7C80B-61D1-495F-9535-4FB574AA4CE6}" destId="{CA9CF8E6-62FF-44DD-80E4-A57C31190E21}" srcOrd="0" destOrd="0" presId="urn:microsoft.com/office/officeart/2005/8/layout/vList2"/>
    <dgm:cxn modelId="{EA0EC98F-FA20-4D49-A662-BD7D1C759A0C}" type="presOf" srcId="{93C2C2CB-52D7-45E4-BB9B-9F6291888F00}" destId="{68637D71-4707-4913-9D08-3D4AB0475F96}" srcOrd="0" destOrd="0" presId="urn:microsoft.com/office/officeart/2005/8/layout/vList2"/>
    <dgm:cxn modelId="{563DCC95-AAAB-4D74-A04A-5BA83ABA4C86}" srcId="{36A7C80B-61D1-495F-9535-4FB574AA4CE6}" destId="{2F9D7AF6-52BE-4530-B942-F809157E47CA}" srcOrd="1" destOrd="0" parTransId="{CA0788A5-FA2C-443C-B6FB-6F741305DE83}" sibTransId="{C5476B48-16DC-4946-A1B8-1417918D4941}"/>
    <dgm:cxn modelId="{90989CF4-4DE8-452C-97BE-93970F1D96A6}" srcId="{36A7C80B-61D1-495F-9535-4FB574AA4CE6}" destId="{93C2C2CB-52D7-45E4-BB9B-9F6291888F00}" srcOrd="2" destOrd="0" parTransId="{A5287077-FA00-464F-825A-696ED067DD29}" sibTransId="{1E49AE84-F98D-4F1F-88B0-BC925399517A}"/>
    <dgm:cxn modelId="{92AE0137-E1E9-4F26-AEAA-DCA5C879C3B5}" type="presParOf" srcId="{CA9CF8E6-62FF-44DD-80E4-A57C31190E21}" destId="{B6A10C87-192D-4C30-8323-F81009D614EE}" srcOrd="0" destOrd="0" presId="urn:microsoft.com/office/officeart/2005/8/layout/vList2"/>
    <dgm:cxn modelId="{9C451B1E-A525-4F85-9C04-0EDC3C71E49E}" type="presParOf" srcId="{CA9CF8E6-62FF-44DD-80E4-A57C31190E21}" destId="{384B2FFA-9234-41E0-B23A-CCD57284DAFC}" srcOrd="1" destOrd="0" presId="urn:microsoft.com/office/officeart/2005/8/layout/vList2"/>
    <dgm:cxn modelId="{5EBA1734-9C39-4035-82DD-FB15FD1602A3}" type="presParOf" srcId="{CA9CF8E6-62FF-44DD-80E4-A57C31190E21}" destId="{6ECA627E-FDA7-4C91-BD48-7605432A3FE3}" srcOrd="2" destOrd="0" presId="urn:microsoft.com/office/officeart/2005/8/layout/vList2"/>
    <dgm:cxn modelId="{4EEDD2D9-B309-4B1B-AE58-AB4BF6F49180}" type="presParOf" srcId="{CA9CF8E6-62FF-44DD-80E4-A57C31190E21}" destId="{B98CCDAE-BACE-4B31-B323-CAB5C2BABF24}" srcOrd="3" destOrd="0" presId="urn:microsoft.com/office/officeart/2005/8/layout/vList2"/>
    <dgm:cxn modelId="{8D73A635-14DA-4A2E-BD88-F6C7BEB71CDB}" type="presParOf" srcId="{CA9CF8E6-62FF-44DD-80E4-A57C31190E21}" destId="{68637D71-4707-4913-9D08-3D4AB0475F9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4B1753F-3E98-4AFA-A996-508B85792513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F66940A-988B-4BB7-A221-F842CA0AA8F6}">
      <dgm:prSet/>
      <dgm:spPr/>
      <dgm:t>
        <a:bodyPr/>
        <a:lstStyle/>
        <a:p>
          <a:r>
            <a:rPr lang="pt-PT" noProof="0" dirty="0"/>
            <a:t>Segurança alinhada à cultura organizacional</a:t>
          </a:r>
        </a:p>
      </dgm:t>
    </dgm:pt>
    <dgm:pt modelId="{B74AB3D2-ABE8-4DCB-AA52-48A1EDE6BF3A}" type="parTrans" cxnId="{25D20C11-B387-4EA2-850F-F2ED249369F2}">
      <dgm:prSet/>
      <dgm:spPr/>
      <dgm:t>
        <a:bodyPr/>
        <a:lstStyle/>
        <a:p>
          <a:endParaRPr lang="en-US"/>
        </a:p>
      </dgm:t>
    </dgm:pt>
    <dgm:pt modelId="{0615CDEB-25E7-4B30-889B-EE696287F49F}" type="sibTrans" cxnId="{25D20C11-B387-4EA2-850F-F2ED249369F2}">
      <dgm:prSet/>
      <dgm:spPr/>
      <dgm:t>
        <a:bodyPr/>
        <a:lstStyle/>
        <a:p>
          <a:endParaRPr lang="en-US"/>
        </a:p>
      </dgm:t>
    </dgm:pt>
    <dgm:pt modelId="{0F38DEE9-C05C-4421-8D52-CD4006683081}">
      <dgm:prSet/>
      <dgm:spPr/>
      <dgm:t>
        <a:bodyPr/>
        <a:lstStyle/>
        <a:p>
          <a:r>
            <a:rPr lang="pt-PT" noProof="0" dirty="0"/>
            <a:t>Redução de pontos únicos de falha</a:t>
          </a:r>
        </a:p>
      </dgm:t>
    </dgm:pt>
    <dgm:pt modelId="{95D25E99-256E-4B31-9898-26ED40049CE0}" type="parTrans" cxnId="{63007BD8-A8D4-4E81-A288-2CD00734731D}">
      <dgm:prSet/>
      <dgm:spPr/>
      <dgm:t>
        <a:bodyPr/>
        <a:lstStyle/>
        <a:p>
          <a:endParaRPr lang="en-US"/>
        </a:p>
      </dgm:t>
    </dgm:pt>
    <dgm:pt modelId="{1841F5FC-27D4-46C9-8441-2BC93B3177EB}" type="sibTrans" cxnId="{63007BD8-A8D4-4E81-A288-2CD00734731D}">
      <dgm:prSet/>
      <dgm:spPr/>
      <dgm:t>
        <a:bodyPr/>
        <a:lstStyle/>
        <a:p>
          <a:endParaRPr lang="en-US"/>
        </a:p>
      </dgm:t>
    </dgm:pt>
    <dgm:pt modelId="{EF710212-A6AB-45EF-ACD4-5DB1A36BF63D}">
      <dgm:prSet/>
      <dgm:spPr/>
      <dgm:t>
        <a:bodyPr/>
        <a:lstStyle/>
        <a:p>
          <a:r>
            <a:rPr lang="pt-PT" noProof="0" dirty="0"/>
            <a:t>Resistência cultural e técnica à adoção do protocolo</a:t>
          </a:r>
        </a:p>
      </dgm:t>
    </dgm:pt>
    <dgm:pt modelId="{6A677DC6-D1B2-4412-90B6-35A86262965D}" type="parTrans" cxnId="{3BF20C1E-259E-463F-9C3B-171571EA95F6}">
      <dgm:prSet/>
      <dgm:spPr/>
      <dgm:t>
        <a:bodyPr/>
        <a:lstStyle/>
        <a:p>
          <a:endParaRPr lang="en-US"/>
        </a:p>
      </dgm:t>
    </dgm:pt>
    <dgm:pt modelId="{9A8E12D4-335A-4C5F-92CC-07517C874B11}" type="sibTrans" cxnId="{3BF20C1E-259E-463F-9C3B-171571EA95F6}">
      <dgm:prSet/>
      <dgm:spPr/>
      <dgm:t>
        <a:bodyPr/>
        <a:lstStyle/>
        <a:p>
          <a:endParaRPr lang="en-US"/>
        </a:p>
      </dgm:t>
    </dgm:pt>
    <dgm:pt modelId="{47F852FF-FFBA-47A8-B456-192A568DB35E}">
      <dgm:prSet/>
      <dgm:spPr/>
      <dgm:t>
        <a:bodyPr/>
        <a:lstStyle/>
        <a:p>
          <a:r>
            <a:rPr lang="pt-PT" noProof="0" dirty="0"/>
            <a:t>Lideranças informais e dinâmicas de poder ocultas</a:t>
          </a:r>
        </a:p>
      </dgm:t>
    </dgm:pt>
    <dgm:pt modelId="{BF03684C-D1F5-4B1E-848E-D03810AAD8C6}" type="parTrans" cxnId="{307AD8BF-CBCB-4FEE-BE27-A666EFB42E32}">
      <dgm:prSet/>
      <dgm:spPr/>
      <dgm:t>
        <a:bodyPr/>
        <a:lstStyle/>
        <a:p>
          <a:endParaRPr lang="en-US"/>
        </a:p>
      </dgm:t>
    </dgm:pt>
    <dgm:pt modelId="{AA72234C-32CD-4BF0-9512-B153499445D8}" type="sibTrans" cxnId="{307AD8BF-CBCB-4FEE-BE27-A666EFB42E32}">
      <dgm:prSet/>
      <dgm:spPr/>
      <dgm:t>
        <a:bodyPr/>
        <a:lstStyle/>
        <a:p>
          <a:endParaRPr lang="en-US"/>
        </a:p>
      </dgm:t>
    </dgm:pt>
    <dgm:pt modelId="{DE782694-D167-4F9D-8E73-D950285487FE}" type="pres">
      <dgm:prSet presAssocID="{04B1753F-3E98-4AFA-A996-508B85792513}" presName="matrix" presStyleCnt="0">
        <dgm:presLayoutVars>
          <dgm:chMax val="1"/>
          <dgm:dir/>
          <dgm:resizeHandles val="exact"/>
        </dgm:presLayoutVars>
      </dgm:prSet>
      <dgm:spPr/>
    </dgm:pt>
    <dgm:pt modelId="{E1217EF9-EB59-4800-B341-D8D9C3AF3F95}" type="pres">
      <dgm:prSet presAssocID="{04B1753F-3E98-4AFA-A996-508B85792513}" presName="diamond" presStyleLbl="bgShp" presStyleIdx="0" presStyleCnt="1"/>
      <dgm:spPr/>
    </dgm:pt>
    <dgm:pt modelId="{7C1A3539-B461-4DCB-9042-80C9FD3B9C0A}" type="pres">
      <dgm:prSet presAssocID="{04B1753F-3E98-4AFA-A996-508B8579251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D5FAF3B-A34D-44C9-BDD9-DE4A0D75C9DC}" type="pres">
      <dgm:prSet presAssocID="{04B1753F-3E98-4AFA-A996-508B8579251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F36E6E2-1A1F-4263-98FE-F1CD962B8ED5}" type="pres">
      <dgm:prSet presAssocID="{04B1753F-3E98-4AFA-A996-508B8579251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B2B0A1F-A92C-4AED-97C7-7D88D5ADD4E7}" type="pres">
      <dgm:prSet presAssocID="{04B1753F-3E98-4AFA-A996-508B8579251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D20C11-B387-4EA2-850F-F2ED249369F2}" srcId="{04B1753F-3E98-4AFA-A996-508B85792513}" destId="{8F66940A-988B-4BB7-A221-F842CA0AA8F6}" srcOrd="0" destOrd="0" parTransId="{B74AB3D2-ABE8-4DCB-AA52-48A1EDE6BF3A}" sibTransId="{0615CDEB-25E7-4B30-889B-EE696287F49F}"/>
    <dgm:cxn modelId="{215F431C-759D-46FB-A790-8ACA5C7C69B0}" type="presOf" srcId="{EF710212-A6AB-45EF-ACD4-5DB1A36BF63D}" destId="{AF36E6E2-1A1F-4263-98FE-F1CD962B8ED5}" srcOrd="0" destOrd="0" presId="urn:microsoft.com/office/officeart/2005/8/layout/matrix3"/>
    <dgm:cxn modelId="{3BF20C1E-259E-463F-9C3B-171571EA95F6}" srcId="{04B1753F-3E98-4AFA-A996-508B85792513}" destId="{EF710212-A6AB-45EF-ACD4-5DB1A36BF63D}" srcOrd="2" destOrd="0" parTransId="{6A677DC6-D1B2-4412-90B6-35A86262965D}" sibTransId="{9A8E12D4-335A-4C5F-92CC-07517C874B11}"/>
    <dgm:cxn modelId="{6A01386F-29D5-4928-988C-8151A0A14999}" type="presOf" srcId="{0F38DEE9-C05C-4421-8D52-CD4006683081}" destId="{1D5FAF3B-A34D-44C9-BDD9-DE4A0D75C9DC}" srcOrd="0" destOrd="0" presId="urn:microsoft.com/office/officeart/2005/8/layout/matrix3"/>
    <dgm:cxn modelId="{307AD8BF-CBCB-4FEE-BE27-A666EFB42E32}" srcId="{04B1753F-3E98-4AFA-A996-508B85792513}" destId="{47F852FF-FFBA-47A8-B456-192A568DB35E}" srcOrd="3" destOrd="0" parTransId="{BF03684C-D1F5-4B1E-848E-D03810AAD8C6}" sibTransId="{AA72234C-32CD-4BF0-9512-B153499445D8}"/>
    <dgm:cxn modelId="{4228E1D7-728F-4787-A0BE-B5984F03117A}" type="presOf" srcId="{47F852FF-FFBA-47A8-B456-192A568DB35E}" destId="{3B2B0A1F-A92C-4AED-97C7-7D88D5ADD4E7}" srcOrd="0" destOrd="0" presId="urn:microsoft.com/office/officeart/2005/8/layout/matrix3"/>
    <dgm:cxn modelId="{63007BD8-A8D4-4E81-A288-2CD00734731D}" srcId="{04B1753F-3E98-4AFA-A996-508B85792513}" destId="{0F38DEE9-C05C-4421-8D52-CD4006683081}" srcOrd="1" destOrd="0" parTransId="{95D25E99-256E-4B31-9898-26ED40049CE0}" sibTransId="{1841F5FC-27D4-46C9-8441-2BC93B3177EB}"/>
    <dgm:cxn modelId="{523E4CDD-DAB6-4A60-941D-9584405F3727}" type="presOf" srcId="{04B1753F-3E98-4AFA-A996-508B85792513}" destId="{DE782694-D167-4F9D-8E73-D950285487FE}" srcOrd="0" destOrd="0" presId="urn:microsoft.com/office/officeart/2005/8/layout/matrix3"/>
    <dgm:cxn modelId="{06ED59E6-706A-4F2E-9B11-52AABEAB9DC6}" type="presOf" srcId="{8F66940A-988B-4BB7-A221-F842CA0AA8F6}" destId="{7C1A3539-B461-4DCB-9042-80C9FD3B9C0A}" srcOrd="0" destOrd="0" presId="urn:microsoft.com/office/officeart/2005/8/layout/matrix3"/>
    <dgm:cxn modelId="{02804558-A449-4441-A58A-EA057297F8E0}" type="presParOf" srcId="{DE782694-D167-4F9D-8E73-D950285487FE}" destId="{E1217EF9-EB59-4800-B341-D8D9C3AF3F95}" srcOrd="0" destOrd="0" presId="urn:microsoft.com/office/officeart/2005/8/layout/matrix3"/>
    <dgm:cxn modelId="{76DE9E62-A785-4BA8-979F-A0B4E8734DF3}" type="presParOf" srcId="{DE782694-D167-4F9D-8E73-D950285487FE}" destId="{7C1A3539-B461-4DCB-9042-80C9FD3B9C0A}" srcOrd="1" destOrd="0" presId="urn:microsoft.com/office/officeart/2005/8/layout/matrix3"/>
    <dgm:cxn modelId="{1A878060-8C22-4301-8DE0-18E1D9104C20}" type="presParOf" srcId="{DE782694-D167-4F9D-8E73-D950285487FE}" destId="{1D5FAF3B-A34D-44C9-BDD9-DE4A0D75C9DC}" srcOrd="2" destOrd="0" presId="urn:microsoft.com/office/officeart/2005/8/layout/matrix3"/>
    <dgm:cxn modelId="{8FDE7E00-95D1-4E0B-A22F-D22A4E89CBA3}" type="presParOf" srcId="{DE782694-D167-4F9D-8E73-D950285487FE}" destId="{AF36E6E2-1A1F-4263-98FE-F1CD962B8ED5}" srcOrd="3" destOrd="0" presId="urn:microsoft.com/office/officeart/2005/8/layout/matrix3"/>
    <dgm:cxn modelId="{F1264F1D-D45F-4872-A386-9C7B524919EA}" type="presParOf" srcId="{DE782694-D167-4F9D-8E73-D950285487FE}" destId="{3B2B0A1F-A92C-4AED-97C7-7D88D5ADD4E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1D0B0-F003-40E3-91C2-18E908A6B0D4}">
      <dsp:nvSpPr>
        <dsp:cNvPr id="0" name=""/>
        <dsp:cNvSpPr/>
      </dsp:nvSpPr>
      <dsp:spPr>
        <a:xfrm rot="5400000">
          <a:off x="2985233" y="641418"/>
          <a:ext cx="1960615" cy="170573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noProof="0" dirty="0"/>
            <a:t>Por que modelar ameaças?</a:t>
          </a:r>
        </a:p>
      </dsp:txBody>
      <dsp:txXfrm rot="-5400000">
        <a:off x="3378483" y="819507"/>
        <a:ext cx="1174115" cy="1349557"/>
      </dsp:txXfrm>
    </dsp:sp>
    <dsp:sp modelId="{8A6D52FA-F9E4-4011-91A7-E6A0A0547378}">
      <dsp:nvSpPr>
        <dsp:cNvPr id="0" name=""/>
        <dsp:cNvSpPr/>
      </dsp:nvSpPr>
      <dsp:spPr>
        <a:xfrm>
          <a:off x="4870169" y="906101"/>
          <a:ext cx="2188046" cy="1176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noProof="0" dirty="0"/>
            <a:t>Identificação de riscos antes que eles ocorram </a:t>
          </a:r>
        </a:p>
      </dsp:txBody>
      <dsp:txXfrm>
        <a:off x="4870169" y="906101"/>
        <a:ext cx="2188046" cy="1176369"/>
      </dsp:txXfrm>
    </dsp:sp>
    <dsp:sp modelId="{183B0D92-1488-486D-8324-ED9BD6CB3F15}">
      <dsp:nvSpPr>
        <dsp:cNvPr id="0" name=""/>
        <dsp:cNvSpPr/>
      </dsp:nvSpPr>
      <dsp:spPr>
        <a:xfrm rot="5400000">
          <a:off x="1143038" y="641418"/>
          <a:ext cx="1960615" cy="170573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shade val="80000"/>
                <a:hueOff val="109120"/>
                <a:satOff val="-11378"/>
                <a:lumOff val="76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09120"/>
                <a:satOff val="-11378"/>
                <a:lumOff val="76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09120"/>
                <a:satOff val="-11378"/>
                <a:lumOff val="76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3600" kern="1200" noProof="0" dirty="0"/>
        </a:p>
      </dsp:txBody>
      <dsp:txXfrm rot="-5400000">
        <a:off x="1536288" y="819507"/>
        <a:ext cx="1174115" cy="1349557"/>
      </dsp:txXfrm>
    </dsp:sp>
    <dsp:sp modelId="{13BF232F-54AF-411A-881E-6090DCAC0CC5}">
      <dsp:nvSpPr>
        <dsp:cNvPr id="0" name=""/>
        <dsp:cNvSpPr/>
      </dsp:nvSpPr>
      <dsp:spPr>
        <a:xfrm rot="5400000">
          <a:off x="2060606" y="2305589"/>
          <a:ext cx="1960615" cy="170573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shade val="80000"/>
                <a:hueOff val="218239"/>
                <a:satOff val="-22757"/>
                <a:lumOff val="152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18239"/>
                <a:satOff val="-22757"/>
                <a:lumOff val="152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18239"/>
                <a:satOff val="-22757"/>
                <a:lumOff val="152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 dirty="0"/>
            <a:t>Métodos tradicionais incompatíveis</a:t>
          </a:r>
        </a:p>
      </dsp:txBody>
      <dsp:txXfrm rot="-5400000">
        <a:off x="2453856" y="2483678"/>
        <a:ext cx="1174115" cy="1349557"/>
      </dsp:txXfrm>
    </dsp:sp>
    <dsp:sp modelId="{25326DF5-91EB-4E66-A382-7E5D586B567A}">
      <dsp:nvSpPr>
        <dsp:cNvPr id="0" name=""/>
        <dsp:cNvSpPr/>
      </dsp:nvSpPr>
      <dsp:spPr>
        <a:xfrm>
          <a:off x="0" y="2570272"/>
          <a:ext cx="2117464" cy="1176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noProof="0" dirty="0"/>
            <a:t>Implicam ter papéis, responsabilidades e autoridade de tomada de decisão claros dentro de uma organização</a:t>
          </a:r>
        </a:p>
      </dsp:txBody>
      <dsp:txXfrm>
        <a:off x="0" y="2570272"/>
        <a:ext cx="2117464" cy="1176369"/>
      </dsp:txXfrm>
    </dsp:sp>
    <dsp:sp modelId="{E0C87582-FA24-4BF0-9D8F-8994BD4C1F43}">
      <dsp:nvSpPr>
        <dsp:cNvPr id="0" name=""/>
        <dsp:cNvSpPr/>
      </dsp:nvSpPr>
      <dsp:spPr>
        <a:xfrm rot="5400000">
          <a:off x="3902801" y="2305589"/>
          <a:ext cx="1960615" cy="170573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shade val="80000"/>
                <a:hueOff val="327359"/>
                <a:satOff val="-34135"/>
                <a:lumOff val="2293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27359"/>
                <a:satOff val="-34135"/>
                <a:lumOff val="2293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27359"/>
                <a:satOff val="-34135"/>
                <a:lumOff val="2293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3600" kern="1200" noProof="0" dirty="0"/>
        </a:p>
      </dsp:txBody>
      <dsp:txXfrm rot="-5400000">
        <a:off x="4296051" y="2483678"/>
        <a:ext cx="1174115" cy="1349557"/>
      </dsp:txXfrm>
    </dsp:sp>
    <dsp:sp modelId="{E7F94233-2250-4804-8A85-9DA66C85E193}">
      <dsp:nvSpPr>
        <dsp:cNvPr id="0" name=""/>
        <dsp:cNvSpPr/>
      </dsp:nvSpPr>
      <dsp:spPr>
        <a:xfrm rot="5400000">
          <a:off x="2985233" y="3969759"/>
          <a:ext cx="1960615" cy="170573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shade val="80000"/>
                <a:hueOff val="436479"/>
                <a:satOff val="-45514"/>
                <a:lumOff val="305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436479"/>
                <a:satOff val="-45514"/>
                <a:lumOff val="305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436479"/>
                <a:satOff val="-45514"/>
                <a:lumOff val="305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noProof="0" dirty="0"/>
            <a:t>Desafios de organizações horizontais</a:t>
          </a:r>
        </a:p>
      </dsp:txBody>
      <dsp:txXfrm rot="-5400000">
        <a:off x="3378483" y="4147848"/>
        <a:ext cx="1174115" cy="1349557"/>
      </dsp:txXfrm>
    </dsp:sp>
    <dsp:sp modelId="{1C661004-16E6-4B04-92BE-3FCE519744D0}">
      <dsp:nvSpPr>
        <dsp:cNvPr id="0" name=""/>
        <dsp:cNvSpPr/>
      </dsp:nvSpPr>
      <dsp:spPr>
        <a:xfrm>
          <a:off x="4870169" y="4234442"/>
          <a:ext cx="2188046" cy="1176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noProof="0" dirty="0"/>
            <a:t>Gestão de acessos, falha de governança, cultura participativa</a:t>
          </a:r>
        </a:p>
      </dsp:txBody>
      <dsp:txXfrm>
        <a:off x="4870169" y="4234442"/>
        <a:ext cx="2188046" cy="1176369"/>
      </dsp:txXfrm>
    </dsp:sp>
    <dsp:sp modelId="{C388B359-8D63-4D38-853B-2089FC406269}">
      <dsp:nvSpPr>
        <dsp:cNvPr id="0" name=""/>
        <dsp:cNvSpPr/>
      </dsp:nvSpPr>
      <dsp:spPr>
        <a:xfrm rot="5400000">
          <a:off x="1143038" y="3969759"/>
          <a:ext cx="1960615" cy="170573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shade val="80000"/>
                <a:hueOff val="545598"/>
                <a:satOff val="-56892"/>
                <a:lumOff val="382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545598"/>
                <a:satOff val="-56892"/>
                <a:lumOff val="382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545598"/>
                <a:satOff val="-56892"/>
                <a:lumOff val="382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3600" kern="1200" noProof="0" dirty="0"/>
        </a:p>
      </dsp:txBody>
      <dsp:txXfrm rot="-5400000">
        <a:off x="1536288" y="4147848"/>
        <a:ext cx="1174115" cy="13495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6DC0D-6EE7-4100-AC87-D88AB6B702B0}">
      <dsp:nvSpPr>
        <dsp:cNvPr id="0" name=""/>
        <dsp:cNvSpPr/>
      </dsp:nvSpPr>
      <dsp:spPr>
        <a:xfrm>
          <a:off x="53" y="372336"/>
          <a:ext cx="5106412" cy="835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900" kern="1200" noProof="0" dirty="0"/>
            <a:t>Comparação Experimental</a:t>
          </a:r>
        </a:p>
      </dsp:txBody>
      <dsp:txXfrm>
        <a:off x="53" y="372336"/>
        <a:ext cx="5106412" cy="835200"/>
      </dsp:txXfrm>
    </dsp:sp>
    <dsp:sp modelId="{730F197C-5A2E-4547-91D3-65027D7A2D00}">
      <dsp:nvSpPr>
        <dsp:cNvPr id="0" name=""/>
        <dsp:cNvSpPr/>
      </dsp:nvSpPr>
      <dsp:spPr>
        <a:xfrm>
          <a:off x="53" y="1207536"/>
          <a:ext cx="5106412" cy="210953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900" kern="1200" noProof="0" dirty="0"/>
            <a:t>Aplicação do protocolo em organizações horizontais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900" kern="1200" noProof="0" dirty="0"/>
            <a:t>Comparação com STRIDE para medir eficácia</a:t>
          </a:r>
        </a:p>
      </dsp:txBody>
      <dsp:txXfrm>
        <a:off x="53" y="1207536"/>
        <a:ext cx="5106412" cy="2109532"/>
      </dsp:txXfrm>
    </dsp:sp>
    <dsp:sp modelId="{61121958-020D-4BE5-9A47-DAEAD9412506}">
      <dsp:nvSpPr>
        <dsp:cNvPr id="0" name=""/>
        <dsp:cNvSpPr/>
      </dsp:nvSpPr>
      <dsp:spPr>
        <a:xfrm>
          <a:off x="5821363" y="372336"/>
          <a:ext cx="5106412" cy="835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900" kern="1200" noProof="0" dirty="0"/>
            <a:t>Métricas de Avaliação</a:t>
          </a:r>
        </a:p>
      </dsp:txBody>
      <dsp:txXfrm>
        <a:off x="5821363" y="372336"/>
        <a:ext cx="5106412" cy="835200"/>
      </dsp:txXfrm>
    </dsp:sp>
    <dsp:sp modelId="{B3A91C91-CCBF-4643-AAF7-26492932D4F4}">
      <dsp:nvSpPr>
        <dsp:cNvPr id="0" name=""/>
        <dsp:cNvSpPr/>
      </dsp:nvSpPr>
      <dsp:spPr>
        <a:xfrm>
          <a:off x="5821363" y="1207536"/>
          <a:ext cx="5106412" cy="210953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900" kern="1200" noProof="0" dirty="0"/>
            <a:t>Precisão: ameaças corretamente identificadas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900" kern="1200" noProof="0" dirty="0"/>
            <a:t>Feedback dos usuários sobre usabilidade e clareza</a:t>
          </a:r>
        </a:p>
      </dsp:txBody>
      <dsp:txXfrm>
        <a:off x="5821363" y="1207536"/>
        <a:ext cx="5106412" cy="21095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8E992-DDD2-42D2-8D12-834B9B4215FA}">
      <dsp:nvSpPr>
        <dsp:cNvPr id="0" name=""/>
        <dsp:cNvSpPr/>
      </dsp:nvSpPr>
      <dsp:spPr>
        <a:xfrm>
          <a:off x="0" y="0"/>
          <a:ext cx="9288654" cy="12578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300" kern="1200" noProof="0" dirty="0"/>
            <a:t>Redução de incidentes ligados a falhas de governança</a:t>
          </a:r>
        </a:p>
      </dsp:txBody>
      <dsp:txXfrm>
        <a:off x="36841" y="36841"/>
        <a:ext cx="7931345" cy="1184159"/>
      </dsp:txXfrm>
    </dsp:sp>
    <dsp:sp modelId="{6D919CB9-AF32-4793-9E32-41ACB13D11A8}">
      <dsp:nvSpPr>
        <dsp:cNvPr id="0" name=""/>
        <dsp:cNvSpPr/>
      </dsp:nvSpPr>
      <dsp:spPr>
        <a:xfrm>
          <a:off x="819587" y="1467481"/>
          <a:ext cx="9288654" cy="12578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300" kern="1200" noProof="0" dirty="0"/>
            <a:t>Maior engajamento e responsabilidade coletiva</a:t>
          </a:r>
        </a:p>
      </dsp:txBody>
      <dsp:txXfrm>
        <a:off x="856428" y="1504322"/>
        <a:ext cx="7577788" cy="1184159"/>
      </dsp:txXfrm>
    </dsp:sp>
    <dsp:sp modelId="{0A3A9F47-D819-46E1-BCF6-86F6A6B48B08}">
      <dsp:nvSpPr>
        <dsp:cNvPr id="0" name=""/>
        <dsp:cNvSpPr/>
      </dsp:nvSpPr>
      <dsp:spPr>
        <a:xfrm>
          <a:off x="1639174" y="2934963"/>
          <a:ext cx="9288654" cy="12578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300" kern="1200" noProof="0" dirty="0"/>
            <a:t>Indicadores de sucesso: participação e tempo de resposta</a:t>
          </a:r>
        </a:p>
      </dsp:txBody>
      <dsp:txXfrm>
        <a:off x="1676015" y="2971804"/>
        <a:ext cx="7577788" cy="1184159"/>
      </dsp:txXfrm>
    </dsp:sp>
    <dsp:sp modelId="{E11E2653-B775-4176-BF97-004F3B8D242B}">
      <dsp:nvSpPr>
        <dsp:cNvPr id="0" name=""/>
        <dsp:cNvSpPr/>
      </dsp:nvSpPr>
      <dsp:spPr>
        <a:xfrm>
          <a:off x="8471057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3600" kern="1200" noProof="0" dirty="0"/>
        </a:p>
      </dsp:txBody>
      <dsp:txXfrm>
        <a:off x="8655016" y="953863"/>
        <a:ext cx="449678" cy="615241"/>
      </dsp:txXfrm>
    </dsp:sp>
    <dsp:sp modelId="{CA4DDA92-E4CD-4DB8-929C-654F0E6B5CF7}">
      <dsp:nvSpPr>
        <dsp:cNvPr id="0" name=""/>
        <dsp:cNvSpPr/>
      </dsp:nvSpPr>
      <dsp:spPr>
        <a:xfrm>
          <a:off x="9290644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3600" kern="1200" noProof="0" dirty="0"/>
        </a:p>
      </dsp:txBody>
      <dsp:txXfrm>
        <a:off x="9474603" y="2412959"/>
        <a:ext cx="449678" cy="61524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CAFF-93E7-42DD-9079-64D811040F11}">
      <dsp:nvSpPr>
        <dsp:cNvPr id="0" name=""/>
        <dsp:cNvSpPr/>
      </dsp:nvSpPr>
      <dsp:spPr>
        <a:xfrm>
          <a:off x="1238218" y="609118"/>
          <a:ext cx="2471167" cy="2471167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CDC28-AE34-4F78-9239-DB41DE428D07}">
      <dsp:nvSpPr>
        <dsp:cNvPr id="0" name=""/>
        <dsp:cNvSpPr/>
      </dsp:nvSpPr>
      <dsp:spPr>
        <a:xfrm>
          <a:off x="1238218" y="609118"/>
          <a:ext cx="2471167" cy="2471167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6E498-322F-4C39-ACFD-764E2C0CF875}">
      <dsp:nvSpPr>
        <dsp:cNvPr id="0" name=""/>
        <dsp:cNvSpPr/>
      </dsp:nvSpPr>
      <dsp:spPr>
        <a:xfrm>
          <a:off x="2634" y="1053928"/>
          <a:ext cx="4942334" cy="158154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noProof="0" dirty="0"/>
            <a:t>Cronograma: pesquisa teórica, implementação parcial, avaliação</a:t>
          </a:r>
        </a:p>
      </dsp:txBody>
      <dsp:txXfrm>
        <a:off x="2634" y="1053928"/>
        <a:ext cx="4942334" cy="1581547"/>
      </dsp:txXfrm>
    </dsp:sp>
    <dsp:sp modelId="{9844D291-1216-41D5-B173-724CAE71592F}">
      <dsp:nvSpPr>
        <dsp:cNvPr id="0" name=""/>
        <dsp:cNvSpPr/>
      </dsp:nvSpPr>
      <dsp:spPr>
        <a:xfrm>
          <a:off x="7218443" y="609118"/>
          <a:ext cx="2471167" cy="2471167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B7949-A56D-44B3-84E6-0978BDEBAFAB}">
      <dsp:nvSpPr>
        <dsp:cNvPr id="0" name=""/>
        <dsp:cNvSpPr/>
      </dsp:nvSpPr>
      <dsp:spPr>
        <a:xfrm>
          <a:off x="7218443" y="609118"/>
          <a:ext cx="2471167" cy="2471167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5880C-7A3D-4CEC-B803-385FF27730E2}">
      <dsp:nvSpPr>
        <dsp:cNvPr id="0" name=""/>
        <dsp:cNvSpPr/>
      </dsp:nvSpPr>
      <dsp:spPr>
        <a:xfrm>
          <a:off x="5982859" y="1053928"/>
          <a:ext cx="4942334" cy="158154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noProof="0" dirty="0"/>
            <a:t>Principais marcos: revisões, testes, escrita da dissertação</a:t>
          </a:r>
        </a:p>
      </dsp:txBody>
      <dsp:txXfrm>
        <a:off x="5982859" y="1053928"/>
        <a:ext cx="4942334" cy="1581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CBBBF-1203-4A92-9701-B7DD36E284DC}">
      <dsp:nvSpPr>
        <dsp:cNvPr id="0" name=""/>
        <dsp:cNvSpPr/>
      </dsp:nvSpPr>
      <dsp:spPr>
        <a:xfrm>
          <a:off x="0" y="430496"/>
          <a:ext cx="6666833" cy="1701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99872" rIns="51742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noProof="0" dirty="0"/>
            <a:t>Desenvolver um protocolo de modelagem de ameaças voltado a estruturas não-hierárquicas</a:t>
          </a:r>
        </a:p>
      </dsp:txBody>
      <dsp:txXfrm>
        <a:off x="0" y="430496"/>
        <a:ext cx="6666833" cy="1701000"/>
      </dsp:txXfrm>
    </dsp:sp>
    <dsp:sp modelId="{0813ED5C-7AFA-460B-9213-4A76E64E06D4}">
      <dsp:nvSpPr>
        <dsp:cNvPr id="0" name=""/>
        <dsp:cNvSpPr/>
      </dsp:nvSpPr>
      <dsp:spPr>
        <a:xfrm>
          <a:off x="333341" y="58819"/>
          <a:ext cx="4666783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noProof="0" dirty="0"/>
            <a:t>Objetivo Geral</a:t>
          </a:r>
        </a:p>
      </dsp:txBody>
      <dsp:txXfrm>
        <a:off x="367926" y="93404"/>
        <a:ext cx="4597613" cy="639310"/>
      </dsp:txXfrm>
    </dsp:sp>
    <dsp:sp modelId="{D50C7A64-468F-4F27-9DFB-9B02E8AEB3F7}">
      <dsp:nvSpPr>
        <dsp:cNvPr id="0" name=""/>
        <dsp:cNvSpPr/>
      </dsp:nvSpPr>
      <dsp:spPr>
        <a:xfrm>
          <a:off x="0" y="2597900"/>
          <a:ext cx="6666833" cy="279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99872" rIns="51742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noProof="0" dirty="0"/>
            <a:t>Analisar </a:t>
          </a:r>
          <a:r>
            <a:rPr lang="pt-PT" sz="2400" kern="1200" noProof="0" dirty="0" err="1"/>
            <a:t>frameworks</a:t>
          </a:r>
          <a:r>
            <a:rPr lang="pt-PT" sz="2400" kern="1200" noProof="0" dirty="0"/>
            <a:t> existentes (p. ex. STRIDE e PASTA)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noProof="0" dirty="0"/>
            <a:t>Integrar </a:t>
          </a:r>
          <a:r>
            <a:rPr lang="pt-PT" sz="2400" kern="1200" noProof="0" dirty="0" err="1"/>
            <a:t>cibersegurança</a:t>
          </a:r>
          <a:r>
            <a:rPr lang="pt-PT" sz="2400" kern="1200" noProof="0" dirty="0"/>
            <a:t> a governança distribuída (p. ex. COLBAC)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noProof="0" dirty="0"/>
            <a:t>Criar diretrizes para facilitar segurança e participação coletiva</a:t>
          </a:r>
        </a:p>
      </dsp:txBody>
      <dsp:txXfrm>
        <a:off x="0" y="2597900"/>
        <a:ext cx="6666833" cy="2797200"/>
      </dsp:txXfrm>
    </dsp:sp>
    <dsp:sp modelId="{6A22F3CF-2FFB-47BB-B312-5B9A74897308}">
      <dsp:nvSpPr>
        <dsp:cNvPr id="0" name=""/>
        <dsp:cNvSpPr/>
      </dsp:nvSpPr>
      <dsp:spPr>
        <a:xfrm>
          <a:off x="333341" y="2243660"/>
          <a:ext cx="4666783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noProof="0" dirty="0"/>
            <a:t>Objetivos Específicos </a:t>
          </a:r>
        </a:p>
      </dsp:txBody>
      <dsp:txXfrm>
        <a:off x="367926" y="2278245"/>
        <a:ext cx="4597613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133CF-4BF2-4E31-BF86-94418B44F6CC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78484C0-184D-4F5C-AD19-C45CB5E05F9F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 noProof="0" dirty="0"/>
            <a:t>Foco em organizações horizontais (cooperativas, coletivos, e redes comunitárias)</a:t>
          </a:r>
        </a:p>
      </dsp:txBody>
      <dsp:txXfrm>
        <a:off x="608661" y="692298"/>
        <a:ext cx="4508047" cy="2799040"/>
      </dsp:txXfrm>
    </dsp:sp>
    <dsp:sp modelId="{AB03AF81-8AEE-478A-9FC9-5A3DC99AEFD0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60D28A-AB76-4E2B-9853-97ECC6DF730E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 noProof="0" dirty="0"/>
            <a:t>Exclusão de cenários puramente hierárquicos</a:t>
          </a:r>
        </a:p>
      </dsp:txBody>
      <dsp:txXfrm>
        <a:off x="6331365" y="692298"/>
        <a:ext cx="4508047" cy="2799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C9BC2-50EE-42CB-95C0-5D3551814BFE}">
      <dsp:nvSpPr>
        <dsp:cNvPr id="0" name=""/>
        <dsp:cNvSpPr/>
      </dsp:nvSpPr>
      <dsp:spPr>
        <a:xfrm>
          <a:off x="0" y="519260"/>
          <a:ext cx="6666833" cy="27026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kern="1200" noProof="0"/>
            <a:t>Metodologias </a:t>
          </a:r>
          <a:endParaRPr lang="pt-PT" sz="2100" kern="1200" noProof="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kern="1200" noProof="0"/>
            <a:t>STRIDE  </a:t>
          </a:r>
          <a:r>
            <a:rPr lang="pt-PT" sz="1600" b="0" i="1" kern="1200" noProof="0"/>
            <a:t>(Spoofing, Tampering, Repudiation, Information disclosure, Denial of service and Elevation of privilege)</a:t>
          </a:r>
          <a:endParaRPr lang="pt-PT" sz="1600" b="0" i="1" kern="1200" noProof="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kern="1200" noProof="0"/>
            <a:t>Árvores de Ataque</a:t>
          </a:r>
          <a:endParaRPr lang="pt-PT" sz="2100" kern="1200" noProof="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kern="1200" noProof="0"/>
            <a:t>PASTA </a:t>
          </a:r>
          <a:r>
            <a:rPr lang="pt-PT" sz="1600" i="1" kern="1200" noProof="0"/>
            <a:t>(Process for Attack Simulation and Threat Analysis)</a:t>
          </a:r>
          <a:endParaRPr lang="pt-PT" sz="1800" i="1" kern="1200" noProof="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kern="1200" noProof="0"/>
            <a:t>Fatores técnicos, sociais e culturais</a:t>
          </a:r>
          <a:endParaRPr lang="pt-PT" sz="2100" kern="1200" noProof="0" dirty="0"/>
        </a:p>
      </dsp:txBody>
      <dsp:txXfrm>
        <a:off x="0" y="519260"/>
        <a:ext cx="6666833" cy="2702699"/>
      </dsp:txXfrm>
    </dsp:sp>
    <dsp:sp modelId="{948FB28B-EFC8-496F-8899-81AC339DBB9D}">
      <dsp:nvSpPr>
        <dsp:cNvPr id="0" name=""/>
        <dsp:cNvSpPr/>
      </dsp:nvSpPr>
      <dsp:spPr>
        <a:xfrm>
          <a:off x="333341" y="194539"/>
          <a:ext cx="4666783" cy="649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noProof="0" dirty="0"/>
            <a:t>Modelagem de Ameaças</a:t>
          </a:r>
        </a:p>
      </dsp:txBody>
      <dsp:txXfrm>
        <a:off x="365044" y="226242"/>
        <a:ext cx="4603377" cy="586034"/>
      </dsp:txXfrm>
    </dsp:sp>
    <dsp:sp modelId="{B448BF55-475C-4AA0-A92D-2CAC5283AF65}">
      <dsp:nvSpPr>
        <dsp:cNvPr id="0" name=""/>
        <dsp:cNvSpPr/>
      </dsp:nvSpPr>
      <dsp:spPr>
        <a:xfrm>
          <a:off x="0" y="3665479"/>
          <a:ext cx="6666833" cy="15939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200" kern="1200" noProof="0" dirty="0"/>
            <a:t>Distribuição de poder e participação coletiva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200" kern="1200" noProof="0" dirty="0"/>
            <a:t>Centralismo democrático: unidade na ação, liberdade de discussão e de crítica</a:t>
          </a:r>
        </a:p>
      </dsp:txBody>
      <dsp:txXfrm>
        <a:off x="0" y="3665479"/>
        <a:ext cx="6666833" cy="1593900"/>
      </dsp:txXfrm>
    </dsp:sp>
    <dsp:sp modelId="{C87099E7-70D3-4D55-8734-5FF4102B0BE1}">
      <dsp:nvSpPr>
        <dsp:cNvPr id="0" name=""/>
        <dsp:cNvSpPr/>
      </dsp:nvSpPr>
      <dsp:spPr>
        <a:xfrm>
          <a:off x="333341" y="3340759"/>
          <a:ext cx="4666783" cy="649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noProof="0" dirty="0"/>
            <a:t>Governança Horizontal</a:t>
          </a:r>
        </a:p>
      </dsp:txBody>
      <dsp:txXfrm>
        <a:off x="365044" y="3372462"/>
        <a:ext cx="4603377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E0904-2DFC-49C3-A66C-AB17E65E505B}">
      <dsp:nvSpPr>
        <dsp:cNvPr id="0" name=""/>
        <dsp:cNvSpPr/>
      </dsp:nvSpPr>
      <dsp:spPr>
        <a:xfrm>
          <a:off x="0" y="397152"/>
          <a:ext cx="6666833" cy="9639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700" kern="1200"/>
            <a:t>Autenticação coletiva, criptografia distribuída e permissões dinâmicas</a:t>
          </a:r>
          <a:endParaRPr lang="en-US" sz="1700" kern="1200"/>
        </a:p>
      </dsp:txBody>
      <dsp:txXfrm>
        <a:off x="0" y="397152"/>
        <a:ext cx="6666833" cy="963900"/>
      </dsp:txXfrm>
    </dsp:sp>
    <dsp:sp modelId="{26C1D526-46F6-4A98-A4BB-16FDCDA925CF}">
      <dsp:nvSpPr>
        <dsp:cNvPr id="0" name=""/>
        <dsp:cNvSpPr/>
      </dsp:nvSpPr>
      <dsp:spPr>
        <a:xfrm>
          <a:off x="333341" y="146232"/>
          <a:ext cx="4666783" cy="5018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COLBAC</a:t>
          </a:r>
          <a:endParaRPr lang="en-US" sz="1700" kern="1200"/>
        </a:p>
      </dsp:txBody>
      <dsp:txXfrm>
        <a:off x="357839" y="170730"/>
        <a:ext cx="4617787" cy="452844"/>
      </dsp:txXfrm>
    </dsp:sp>
    <dsp:sp modelId="{F57D83BC-2D71-4660-87A3-07A08C3DB6A0}">
      <dsp:nvSpPr>
        <dsp:cNvPr id="0" name=""/>
        <dsp:cNvSpPr/>
      </dsp:nvSpPr>
      <dsp:spPr>
        <a:xfrm>
          <a:off x="0" y="1703772"/>
          <a:ext cx="6666833" cy="9906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700" kern="1200"/>
            <a:t>Security Cards: Atacantes, Ativos, Ações, Impactos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700" kern="1200"/>
            <a:t>Personae Non Gratae: Criação de perfis fictícios</a:t>
          </a:r>
          <a:endParaRPr lang="en-US" sz="1700" kern="1200"/>
        </a:p>
      </dsp:txBody>
      <dsp:txXfrm>
        <a:off x="0" y="1703772"/>
        <a:ext cx="6666833" cy="990675"/>
      </dsp:txXfrm>
    </dsp:sp>
    <dsp:sp modelId="{9149D2DF-E69E-441E-A93D-2CAADFB08C05}">
      <dsp:nvSpPr>
        <dsp:cNvPr id="0" name=""/>
        <dsp:cNvSpPr/>
      </dsp:nvSpPr>
      <dsp:spPr>
        <a:xfrm>
          <a:off x="333341" y="1452852"/>
          <a:ext cx="4666783" cy="5018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Abordagens participativas</a:t>
          </a:r>
          <a:endParaRPr lang="en-US" sz="1700" kern="1200"/>
        </a:p>
      </dsp:txBody>
      <dsp:txXfrm>
        <a:off x="357839" y="1477350"/>
        <a:ext cx="4617787" cy="452844"/>
      </dsp:txXfrm>
    </dsp:sp>
    <dsp:sp modelId="{FE663641-568E-4B11-89DF-87AF743B39F4}">
      <dsp:nvSpPr>
        <dsp:cNvPr id="0" name=""/>
        <dsp:cNvSpPr/>
      </dsp:nvSpPr>
      <dsp:spPr>
        <a:xfrm>
          <a:off x="0" y="3037167"/>
          <a:ext cx="6666833" cy="12048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700" kern="1200"/>
            <a:t>Introduziu a </a:t>
          </a:r>
          <a:r>
            <a:rPr lang="pt-PT" sz="1700" b="1" kern="1200"/>
            <a:t>matriz de conluio</a:t>
          </a:r>
          <a:r>
            <a:rPr lang="pt-PT" sz="1700" kern="1200"/>
            <a:t>, permitindo mapear cenários em que atacantes colaboram para explorar falhas no sistema.</a:t>
          </a:r>
          <a:endParaRPr lang="en-US" sz="1700" kern="1200"/>
        </a:p>
      </dsp:txBody>
      <dsp:txXfrm>
        <a:off x="0" y="3037167"/>
        <a:ext cx="6666833" cy="1204875"/>
      </dsp:txXfrm>
    </dsp:sp>
    <dsp:sp modelId="{437C0918-38BC-4614-A613-9A85BC4D6C7F}">
      <dsp:nvSpPr>
        <dsp:cNvPr id="0" name=""/>
        <dsp:cNvSpPr/>
      </dsp:nvSpPr>
      <dsp:spPr>
        <a:xfrm>
          <a:off x="333341" y="2786247"/>
          <a:ext cx="4666783" cy="5018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ABC</a:t>
          </a:r>
          <a:endParaRPr lang="en-US" sz="1700" kern="1200"/>
        </a:p>
      </dsp:txBody>
      <dsp:txXfrm>
        <a:off x="357839" y="2810745"/>
        <a:ext cx="4617787" cy="452844"/>
      </dsp:txXfrm>
    </dsp:sp>
    <dsp:sp modelId="{02321BF8-87B9-41B2-B5EA-F18149A691C7}">
      <dsp:nvSpPr>
        <dsp:cNvPr id="0" name=""/>
        <dsp:cNvSpPr/>
      </dsp:nvSpPr>
      <dsp:spPr>
        <a:xfrm>
          <a:off x="0" y="4584762"/>
          <a:ext cx="6666833" cy="7229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700" kern="1200"/>
            <a:t>Validação descentralizada que dispensa CAs</a:t>
          </a:r>
          <a:endParaRPr lang="en-US" sz="1700" kern="1200"/>
        </a:p>
      </dsp:txBody>
      <dsp:txXfrm>
        <a:off x="0" y="4584762"/>
        <a:ext cx="6666833" cy="722925"/>
      </dsp:txXfrm>
    </dsp:sp>
    <dsp:sp modelId="{C144C2A2-39C7-4A17-B9F2-20F9949FFC64}">
      <dsp:nvSpPr>
        <dsp:cNvPr id="0" name=""/>
        <dsp:cNvSpPr/>
      </dsp:nvSpPr>
      <dsp:spPr>
        <a:xfrm>
          <a:off x="333341" y="4333842"/>
          <a:ext cx="4666783" cy="5018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Web of Trust</a:t>
          </a:r>
          <a:endParaRPr lang="en-US" sz="1700" kern="1200"/>
        </a:p>
      </dsp:txBody>
      <dsp:txXfrm>
        <a:off x="357839" y="4358340"/>
        <a:ext cx="4617787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2D932-B79D-4AD6-AEFF-FC1EA25D24CB}">
      <dsp:nvSpPr>
        <dsp:cNvPr id="0" name=""/>
        <dsp:cNvSpPr/>
      </dsp:nvSpPr>
      <dsp:spPr>
        <a:xfrm>
          <a:off x="0" y="374272"/>
          <a:ext cx="6253721" cy="6142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Fatores Sociais e Modelagem de Ameaças</a:t>
          </a:r>
          <a:endParaRPr lang="en-US" sz="2500" kern="1200"/>
        </a:p>
      </dsp:txBody>
      <dsp:txXfrm>
        <a:off x="29985" y="404257"/>
        <a:ext cx="6193751" cy="554280"/>
      </dsp:txXfrm>
    </dsp:sp>
    <dsp:sp modelId="{9316AEDB-F00A-45CC-A127-B67905880B5B}">
      <dsp:nvSpPr>
        <dsp:cNvPr id="0" name=""/>
        <dsp:cNvSpPr/>
      </dsp:nvSpPr>
      <dsp:spPr>
        <a:xfrm>
          <a:off x="0" y="988522"/>
          <a:ext cx="6253721" cy="126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5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000" kern="1200"/>
            <a:t>Protocolos e ferramentas refletem valores organizacionais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000" kern="1200"/>
            <a:t>Do Artifacts Have Politics? Artigo de Langdon Winner</a:t>
          </a:r>
          <a:endParaRPr lang="en-US" sz="2000" kern="1200"/>
        </a:p>
      </dsp:txBody>
      <dsp:txXfrm>
        <a:off x="0" y="988522"/>
        <a:ext cx="6253721" cy="1267875"/>
      </dsp:txXfrm>
    </dsp:sp>
    <dsp:sp modelId="{93BAAB53-352C-4728-88D1-CBEAAEAF3D57}">
      <dsp:nvSpPr>
        <dsp:cNvPr id="0" name=""/>
        <dsp:cNvSpPr/>
      </dsp:nvSpPr>
      <dsp:spPr>
        <a:xfrm>
          <a:off x="0" y="2256397"/>
          <a:ext cx="6253721" cy="6142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Desafios e Dinâmicas Internas</a:t>
          </a:r>
          <a:endParaRPr lang="en-US" sz="2500" kern="1200"/>
        </a:p>
      </dsp:txBody>
      <dsp:txXfrm>
        <a:off x="29985" y="2286382"/>
        <a:ext cx="6193751" cy="554280"/>
      </dsp:txXfrm>
    </dsp:sp>
    <dsp:sp modelId="{6D413057-4F94-49B1-8CD2-936CCDC9B2C9}">
      <dsp:nvSpPr>
        <dsp:cNvPr id="0" name=""/>
        <dsp:cNvSpPr/>
      </dsp:nvSpPr>
      <dsp:spPr>
        <a:xfrm>
          <a:off x="0" y="2870647"/>
          <a:ext cx="6253721" cy="181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5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000" kern="1200"/>
            <a:t>Risco de lideranças informais e desigualdade de influência </a:t>
          </a:r>
          <a:r>
            <a:rPr lang="en-US" sz="2000" kern="1200"/>
            <a:t>(p. ex. Occupy Wall Street, password wars)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000" kern="1200"/>
            <a:t>Segurança deve reforçar autonomia e colaboração equilibrando participação com mecanismos de resposta eficazes</a:t>
          </a:r>
          <a:endParaRPr lang="en-US" sz="2000" kern="1200"/>
        </a:p>
      </dsp:txBody>
      <dsp:txXfrm>
        <a:off x="0" y="2870647"/>
        <a:ext cx="6253721" cy="18112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D9A6F-63D1-4B8F-A0FE-626A388B92D3}">
      <dsp:nvSpPr>
        <dsp:cNvPr id="0" name=""/>
        <dsp:cNvSpPr/>
      </dsp:nvSpPr>
      <dsp:spPr>
        <a:xfrm>
          <a:off x="0" y="0"/>
          <a:ext cx="5075418" cy="195792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500" kern="1200" noProof="0" dirty="0"/>
            <a:t>Exemplo STRIDE em empresas tradicionais</a:t>
          </a:r>
        </a:p>
      </dsp:txBody>
      <dsp:txXfrm>
        <a:off x="95578" y="95578"/>
        <a:ext cx="4884262" cy="1766765"/>
      </dsp:txXfrm>
    </dsp:sp>
    <dsp:sp modelId="{0021B635-D14D-4461-A69E-36CD182E1369}">
      <dsp:nvSpPr>
        <dsp:cNvPr id="0" name=""/>
        <dsp:cNvSpPr/>
      </dsp:nvSpPr>
      <dsp:spPr>
        <a:xfrm>
          <a:off x="0" y="2102152"/>
          <a:ext cx="5075418" cy="195792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500" kern="1200" noProof="0" dirty="0"/>
            <a:t>O que muda ao adotar lógica de horizontalidade?</a:t>
          </a:r>
        </a:p>
      </dsp:txBody>
      <dsp:txXfrm>
        <a:off x="95578" y="2197730"/>
        <a:ext cx="4884262" cy="17667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10C87-192D-4C30-8323-F81009D614EE}">
      <dsp:nvSpPr>
        <dsp:cNvPr id="0" name=""/>
        <dsp:cNvSpPr/>
      </dsp:nvSpPr>
      <dsp:spPr>
        <a:xfrm>
          <a:off x="0" y="52499"/>
          <a:ext cx="6253721" cy="15947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900" kern="1200" noProof="0" dirty="0"/>
            <a:t>Adaptação de metodologias tradicionais (como STRIDE) para ambientes horizontais</a:t>
          </a:r>
        </a:p>
      </dsp:txBody>
      <dsp:txXfrm>
        <a:off x="77847" y="130346"/>
        <a:ext cx="6098027" cy="1439016"/>
      </dsp:txXfrm>
    </dsp:sp>
    <dsp:sp modelId="{6ECA627E-FDA7-4C91-BD48-7605432A3FE3}">
      <dsp:nvSpPr>
        <dsp:cNvPr id="0" name=""/>
        <dsp:cNvSpPr/>
      </dsp:nvSpPr>
      <dsp:spPr>
        <a:xfrm>
          <a:off x="0" y="1730729"/>
          <a:ext cx="6253721" cy="15947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900" kern="1200" noProof="0" dirty="0"/>
            <a:t>Processos participativos</a:t>
          </a:r>
        </a:p>
      </dsp:txBody>
      <dsp:txXfrm>
        <a:off x="77847" y="1808576"/>
        <a:ext cx="6098027" cy="1439016"/>
      </dsp:txXfrm>
    </dsp:sp>
    <dsp:sp modelId="{68637D71-4707-4913-9D08-3D4AB0475F96}">
      <dsp:nvSpPr>
        <dsp:cNvPr id="0" name=""/>
        <dsp:cNvSpPr/>
      </dsp:nvSpPr>
      <dsp:spPr>
        <a:xfrm>
          <a:off x="0" y="3408960"/>
          <a:ext cx="6253721" cy="15947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900" kern="1200" noProof="0" dirty="0"/>
            <a:t>Flexibilidade do protocolo para diferentes tamanhos e níveis de horizontalidade</a:t>
          </a:r>
        </a:p>
      </dsp:txBody>
      <dsp:txXfrm>
        <a:off x="77847" y="3486807"/>
        <a:ext cx="6098027" cy="14390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17EF9-EB59-4800-B341-D8D9C3AF3F95}">
      <dsp:nvSpPr>
        <dsp:cNvPr id="0" name=""/>
        <dsp:cNvSpPr/>
      </dsp:nvSpPr>
      <dsp:spPr>
        <a:xfrm>
          <a:off x="83836" y="0"/>
          <a:ext cx="4947818" cy="4947818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A3539-B461-4DCB-9042-80C9FD3B9C0A}">
      <dsp:nvSpPr>
        <dsp:cNvPr id="0" name=""/>
        <dsp:cNvSpPr/>
      </dsp:nvSpPr>
      <dsp:spPr>
        <a:xfrm>
          <a:off x="553879" y="470042"/>
          <a:ext cx="1929649" cy="192964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noProof="0" dirty="0"/>
            <a:t>Segurança alinhada à cultura organizacional</a:t>
          </a:r>
        </a:p>
      </dsp:txBody>
      <dsp:txXfrm>
        <a:off x="648077" y="564240"/>
        <a:ext cx="1741253" cy="1741253"/>
      </dsp:txXfrm>
    </dsp:sp>
    <dsp:sp modelId="{1D5FAF3B-A34D-44C9-BDD9-DE4A0D75C9DC}">
      <dsp:nvSpPr>
        <dsp:cNvPr id="0" name=""/>
        <dsp:cNvSpPr/>
      </dsp:nvSpPr>
      <dsp:spPr>
        <a:xfrm>
          <a:off x="2631962" y="470042"/>
          <a:ext cx="1929649" cy="192964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noProof="0" dirty="0"/>
            <a:t>Redução de pontos únicos de falha</a:t>
          </a:r>
        </a:p>
      </dsp:txBody>
      <dsp:txXfrm>
        <a:off x="2726160" y="564240"/>
        <a:ext cx="1741253" cy="1741253"/>
      </dsp:txXfrm>
    </dsp:sp>
    <dsp:sp modelId="{AF36E6E2-1A1F-4263-98FE-F1CD962B8ED5}">
      <dsp:nvSpPr>
        <dsp:cNvPr id="0" name=""/>
        <dsp:cNvSpPr/>
      </dsp:nvSpPr>
      <dsp:spPr>
        <a:xfrm>
          <a:off x="553879" y="2548126"/>
          <a:ext cx="1929649" cy="192964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noProof="0" dirty="0"/>
            <a:t>Resistência cultural e técnica à adoção do protocolo</a:t>
          </a:r>
        </a:p>
      </dsp:txBody>
      <dsp:txXfrm>
        <a:off x="648077" y="2642324"/>
        <a:ext cx="1741253" cy="1741253"/>
      </dsp:txXfrm>
    </dsp:sp>
    <dsp:sp modelId="{3B2B0A1F-A92C-4AED-97C7-7D88D5ADD4E7}">
      <dsp:nvSpPr>
        <dsp:cNvPr id="0" name=""/>
        <dsp:cNvSpPr/>
      </dsp:nvSpPr>
      <dsp:spPr>
        <a:xfrm>
          <a:off x="2631962" y="2548126"/>
          <a:ext cx="1929649" cy="192964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noProof="0" dirty="0"/>
            <a:t>Lideranças informais e dinâmicas de poder ocultas</a:t>
          </a:r>
        </a:p>
      </dsp:txBody>
      <dsp:txXfrm>
        <a:off x="2726160" y="2642324"/>
        <a:ext cx="1741253" cy="1741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2ABDC-9E07-4920-B886-0CE031A18A3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AB6F6-7170-4983-9BF5-035B5A5A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7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/>
              <a:t>Bom dia a todos. Meu nome é Thiago Araújo Monteiro e hoje apresento a minha dissertação de mestrado, desenvolvida no Departamento de Informática da NOVA FCT, sob a orientação do Professor Kevin Gallagher.</a:t>
            </a:r>
          </a:p>
          <a:p>
            <a:r>
              <a:rPr lang="pt-BR" sz="2800" dirty="0"/>
              <a:t>Este trabalho propõe a criação de um protocolo de modelagem de ameaças voltado para organizações não-hierárquicas.</a:t>
            </a:r>
          </a:p>
          <a:p>
            <a:r>
              <a:rPr lang="pt-BR" sz="2800" dirty="0"/>
              <a:t>Diferente dos modelos tradicionais, que assumem estruturas centralizadas, buscamos adaptar a segurança para ambientes onde as decisões são distribuídas.</a:t>
            </a:r>
          </a:p>
          <a:p>
            <a:r>
              <a:rPr lang="pt-BR" sz="2800" dirty="0"/>
              <a:t>Ao longo desta apresentação, explicarei o contexto do problema, a fundamentação teórica, a proposta do protocolo e o plano de trabalho.</a:t>
            </a:r>
          </a:p>
          <a:p>
            <a:r>
              <a:rPr lang="pt-BR" sz="2800" dirty="0"/>
              <a:t>O objetivo é demonstrar como a segurança pode ser fortalecida sem comprometer a horizontalidade dessas organizações.</a:t>
            </a:r>
          </a:p>
          <a:p>
            <a:r>
              <a:rPr lang="pt-BR" sz="2800" dirty="0"/>
              <a:t>Com isso, dou início à apresentação.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19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4000" dirty="0"/>
              <a:t>Ao desenvolver um modelo de threat modeling voltado para organizações horizontais, identificamos tanto benefícios quanto desafios.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4000" dirty="0"/>
              <a:t>Dentre os benefícios, destacamos a segurança alinhada à cultura organizacional, garantindo que os métodos de proteção sejam compatíveis com a estrutura da organização. Além disso, a descentralização reduz pontos únicos de falha, tornando o sistema mais resiliente a ataques ou falhas.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4000" dirty="0"/>
              <a:t>No entanto, há desafios a serem enfrentados. A adoção do protocolo pode encontrar resistência cultural e técnica, especialmente em grupos que não possuem familiaridade com práticas estruturadas de segurança.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4000" dirty="0"/>
              <a:t>Além disso, mesmo em organizações horizontais, existem lideranças informais e dinâmicas de poder ocultas que podem influenciar a adesão ao protocolo.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4000" dirty="0"/>
              <a:t>Considerar essas variáveis é essencial para garantir a eficácia e aplicabilidade do modelo.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97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/>
              <a:t>Para validar a proposta, utilizaremos uma abordagem experimental. O protocolo será aplicado em organizações horizontais e comparado com STRIDE, um modelo amplamente utilizado para análise de ameaças, permitindo medir sua eficácia. As métricas de avaliação serão divididas em dois aspectos principais: primeiro, a precisão, analisando se as ameaças foram corretamente identificadas; e segundo, a experiência do usuário, considerando feedbacks sobre usabilidade e clareza do protocolo. Com isso, buscamos verificar não apenas a efetividade técnica, mas também a aderência e aplicabilidade prática do modelo.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65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A partir dessa avaliação, esperamos alcançar três principais resultados.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Primeiro, a redução de incidentes ligados a falhas de governança, uma vez que o protocolo deve permitir a identificação precoce de ameaças.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Segundo, um maior engajamento e senso de responsabilidade coletiva dentro da organização, pois a abordagem horizontal requer participação ativa dos membros.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Por fim, utilizaremos indicadores de sucesso como nível de participação e tempo de resposta para mensurar a eficácia prática do protocolo.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Se esses indicadores forem positivos, poderemos demonstrar que nosso modelo contribui para um ambiente mais seguro e alinhado à lógica das organizações horizontais.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21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O plano de trabalho segue um cronograma estruturado em três grandes etapas: pesquisa teórica, implementação parcial e avaliação. A pesquisa teórica envolve um aprofundamento nas abordagens existentes de threat modeling e nas particularidades das organizações horizontais. Em seguida, partimos para a implementação e experimentação, aplicando o protocolo e coletando dados. Por fim, a avaliação se dará por meio da análise dos resultados obtidos e refinamentos finais no protocolo. Os principais marcos incluem revisões periódicas, testes e a escrita da dissertação, garantindo que todas as fases estejam alinhadas ao prazo estabelecido para a conclusão do projeto.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69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/>
              <a:t>Com isso, concluímos a apresentação do nosso plano de dissertação. Gostaria de agradecer à banca avaliadora pelo tempo e pela atenção dedicada a este trabalho.</a:t>
            </a:r>
          </a:p>
          <a:p>
            <a:r>
              <a:rPr lang="pt-BR" sz="2800" dirty="0"/>
              <a:t>Agradeço também ao meu orientador, Professor Kevin Gallagher, por todo o suporte e pelas discussões enriquecedoras que ajudaram a moldar esta pesquisa.</a:t>
            </a:r>
          </a:p>
          <a:p>
            <a:r>
              <a:rPr lang="pt-BR" sz="2800" dirty="0"/>
              <a:t>Além disso, um agradecimento à comunidade acadêmica e aos pesquisadores cujos trabalhos foram fundamentais para embasar esta proposta.</a:t>
            </a:r>
          </a:p>
          <a:p>
            <a:r>
              <a:rPr lang="pt-BR" sz="2800" dirty="0"/>
              <a:t>Agora, estou à disposição para quaisquer perguntas e comentários. Fiquem à vontade para compartilhar suas dúvidas ou sugestões.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68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/>
              <a:t>A modelagem de ameaças é uma prática essencial para antecipar riscos de segurança antes que eles se concretizem.</a:t>
            </a:r>
          </a:p>
          <a:p>
            <a:r>
              <a:rPr lang="pt-BR" sz="2800" dirty="0"/>
              <a:t>No entanto, os métodos tradicionais de modelagem de ameaças são projetados para estruturas organizacionais hierárquicas, onde papéis e responsabilidades são bem definidos.</a:t>
            </a:r>
          </a:p>
          <a:p>
            <a:r>
              <a:rPr lang="pt-BR" sz="2800" dirty="0"/>
              <a:t>Isso os torna incompatíveis com organizações horizontais, que operam com governança distribuída e tomada de decisão coletiva.</a:t>
            </a:r>
          </a:p>
          <a:p>
            <a:r>
              <a:rPr lang="pt-BR" sz="2800" dirty="0"/>
              <a:t>Nesse contexto, surgem desafios específicos, como a gestão de acessos, falhas de governança e a necessidade de uma cultura participativa eficiente.</a:t>
            </a:r>
          </a:p>
          <a:p>
            <a:r>
              <a:rPr lang="pt-BR" sz="2800" dirty="0"/>
              <a:t>Sem uma abordagem adequada, essas vulnerabilidades podem comprometer a segurança e a resiliência dessas organizações.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4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8E9A2-2290-9D61-4BC1-233FB98D3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57BA85-AF4F-2E92-7ADD-97FBE68052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1453D2-68C4-CE3C-1B6F-2DBD7DAB0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objetivo geral deste trabalho é desenvolver um protocolo de modelagem de ameaças específico para organizações não-hierárquicas.</a:t>
            </a:r>
          </a:p>
          <a:p>
            <a:r>
              <a:rPr lang="pt-BR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ideia central é criar uma abordagem que leve em consideração a horizontalidade como um ativo estratégico, garantindo segurança sem comprometer a governança distribuída.</a:t>
            </a:r>
          </a:p>
          <a:p>
            <a:r>
              <a:rPr lang="pt-BR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isso primeiro vamos analisar frameworks existentes, como STRIDE e PASTA, para identificar suas limitações em estruturas descentralizadas.</a:t>
            </a:r>
          </a:p>
          <a:p>
            <a:r>
              <a:rPr lang="pt-BR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Depois, integrar segurança cibernética à governança distribuída, explorando soluções como o COLBAC, que adapta o controle de acesso a contextos colaborativos.</a:t>
            </a:r>
          </a:p>
          <a:p>
            <a:r>
              <a:rPr lang="pt-BR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E, por fim, criar diretrizes que facilitem a segurança e a participação coletiva, alinhando segurança digital e princípios democráticos.</a:t>
            </a:r>
          </a:p>
          <a:p>
            <a:r>
              <a:rPr lang="pt-BR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essa abordagem, buscamos preencher lacunas existentes na modelagem de ameaças para estruturas horizontais, propondo uma solução inovadora.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268E9-A1A3-5510-98D9-C0DC5D962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38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/>
              <a:t>O foco principal está nas organizações horizontais, como cooperativas, coletivos e redes comunitárias.</a:t>
            </a:r>
          </a:p>
          <a:p>
            <a:r>
              <a:rPr lang="pt-BR" sz="2800" dirty="0"/>
              <a:t>Esses modelos organizacionais diferem das estruturas hierárquicas tradicionais, pois distribuem a tomada de decisão e eliminam autoridades centralizadas.</a:t>
            </a:r>
          </a:p>
          <a:p>
            <a:r>
              <a:rPr lang="pt-BR" sz="2800" dirty="0"/>
              <a:t>Ao mesmo tempo, optamos por excluir cenários puramente hierárquicos, pois esses já são bem atendidos por metodologias tradicionais de modelagem de ameaças, como STRIDE.</a:t>
            </a:r>
          </a:p>
          <a:p>
            <a:r>
              <a:rPr lang="pt-BR" sz="2800" dirty="0"/>
              <a:t>Portanto, nosso estudo se concentra em como a horizontalidade pode ser um ativo estratégico, fortalecendo a resiliência organizacional frente a ameaças cibernéticas e operacionais.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33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Os fundamentos teóricos que sustentam nossa pesquisa em três eixos principais: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Primeiro, a Modelagem de Ameaças, que se concentra em identificar ativos valiosos e os vetores de ataque mais prováveis. Esse processo vai além da análise puramente técnica, envolvendo fatores sociais e culturais que influenciam a segurança organizacional.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Em seguida, abordamos metodologias, como STRIDE e Árvores de Ataque. Essas metodologias são amplamente utilizadas na modelagem de ameaças, mas foram originalmente desenvolvidas para contextos hierárquicos.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Nosso desafio é adaptar essas abordagens a cenários descentralizados, onde a governança não está dependente em um </a:t>
            </a:r>
            <a:r>
              <a: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único ponto de decisão.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fim, temos a Governança Horizontal, um conceito central para nossa pesquisa. Organizações horizontais promovem a distribuição de poder </a:t>
            </a:r>
            <a:r>
              <a:rPr lang="pt-BR" sz="6000" dirty="0">
                <a:latin typeface="Aptos SemiBold" panose="020F0502020204030204" pitchFamily="34" charset="0"/>
              </a:rPr>
              <a:t>e a participação coletiva, o que pode aumentar a resiliência contra certos tipos de ataques.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No entanto, essa estrutura também impõe desafios, especialmente na coordenação e confiabilidade dos processos de segurança.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99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4000" i="1" dirty="0"/>
              <a:t>Agora, vamos analisar alguns trabalhos relacionados que servem de base para este estudo.</a:t>
            </a:r>
            <a:endParaRPr lang="pt-BR" sz="4000" dirty="0"/>
          </a:p>
          <a:p>
            <a:r>
              <a:rPr lang="pt-BR" sz="4000" dirty="0"/>
              <a:t>Primeiro, temos o </a:t>
            </a:r>
            <a:r>
              <a:rPr lang="pt-BR" sz="4000" b="1" dirty="0"/>
              <a:t>COLBAC</a:t>
            </a:r>
            <a:r>
              <a:rPr lang="pt-BR" sz="4000" dirty="0"/>
              <a:t>, um framework que propõe um modelo inovador de controle de acesso baseado em governança coletiva.</a:t>
            </a:r>
          </a:p>
          <a:p>
            <a:r>
              <a:rPr lang="pt-BR" sz="4000" dirty="0"/>
              <a:t>Em vez de uma autoridade central determinando permissões, as decisões são distribuídas entre os participantes, garantindo maior alinhamento com princípios horizontais e reduzindo vulnerabilidades exploráveis por indivíduos com privilégios excessivos.</a:t>
            </a:r>
          </a:p>
          <a:p>
            <a:r>
              <a:rPr lang="pt-BR" sz="4000" dirty="0"/>
              <a:t>Depois, destacamos as </a:t>
            </a:r>
            <a:r>
              <a:rPr lang="pt-BR" sz="4000" b="1" dirty="0"/>
              <a:t>abordagens participativas</a:t>
            </a:r>
            <a:r>
              <a:rPr lang="pt-BR" sz="4000" dirty="0"/>
              <a:t>, como Security Cards e Personae Non Gratae. O mais interessante sobre essas metodologias é como elas superaram métodos tradicionais ao engajar um maior numero de pessoas no processo de identificação de ameaças.</a:t>
            </a:r>
          </a:p>
          <a:p>
            <a:r>
              <a:rPr lang="pt-BR" sz="4000" dirty="0"/>
              <a:t>Em vez de depender apenas de especialistas, elas utilizam dinâmicas interativas que permitem que até mesmo usuários leigos contribuam para uma modelagem de ameaças mais completa e diversificada. </a:t>
            </a:r>
          </a:p>
          <a:p>
            <a:r>
              <a:rPr lang="pt-BR" sz="4000" dirty="0"/>
              <a:t>Por fim, temos o </a:t>
            </a:r>
            <a:r>
              <a:rPr lang="pt-BR" sz="4000" b="1" dirty="0"/>
              <a:t>ABC</a:t>
            </a:r>
            <a:r>
              <a:rPr lang="pt-BR" sz="4000" dirty="0"/>
              <a:t>, um framework que aprimorou a segurança ao considerar não apenas o artefato tecnológico, mas o contexto em que ele opera. Ele introduziu a </a:t>
            </a:r>
            <a:r>
              <a:rPr lang="pt-BR" sz="4000" b="1" dirty="0"/>
              <a:t>matriz de conluio</a:t>
            </a:r>
            <a:r>
              <a:rPr lang="pt-BR" sz="4000" dirty="0"/>
              <a:t>, permitindo mapear cenários em que atacantes colaboram para explorar falhas no sistema.</a:t>
            </a:r>
          </a:p>
          <a:p>
            <a:r>
              <a:rPr lang="pt-BR" sz="4000" dirty="0"/>
              <a:t>Além disso, o ABC reconhece a influência de incentivos econômicos, algo crucial para modelar ameaças em criptomoedas. Esse diferencial o tornou mais eficaz do que STRIDE.</a:t>
            </a:r>
          </a:p>
          <a:p>
            <a:r>
              <a:rPr lang="pt-BR" sz="4000" i="1" dirty="0"/>
              <a:t>"Essas metodologias mostram que, para garantir segurança em sistemas descentralizados, precisamos inovar além dos modelos tradicionais."</a:t>
            </a:r>
            <a:endParaRPr lang="pt-BR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99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4000" dirty="0"/>
              <a:t>Em organizações horizontais, a ausência de hierarquia formal e a tomada de decisão coletiva criam um ambiente mais distribuído, onde a transparência e a governança compartilhada são fundamentais.</a:t>
            </a:r>
          </a:p>
          <a:p>
            <a:r>
              <a:rPr lang="pt-BR" sz="4000" dirty="0"/>
              <a:t>No entanto, isso traz desafios específicos, como a necessidade de equilibrar autonomia com mecanismos eficazes de resposta.</a:t>
            </a:r>
          </a:p>
          <a:p>
            <a:r>
              <a:rPr lang="pt-BR" sz="4000" dirty="0"/>
              <a:t>Além disso, a cultura e as relações sociais influenciam a percepção de riscos e a implementação de medidas de segurança.</a:t>
            </a:r>
          </a:p>
          <a:p>
            <a:r>
              <a:rPr lang="pt-BR" sz="4000" dirty="0"/>
              <a:t>Diferentemente de abordagens tradicionais, aqui a segurança não é apenas uma questão técnica, mas também sociologica.</a:t>
            </a:r>
          </a:p>
          <a:p>
            <a:r>
              <a:rPr lang="pt-BR" sz="4000" dirty="0"/>
              <a:t>Por fim, existem desafios internos importantes. A ausência de uma hierarquia rígida pode levar ao surgimento de lideranças informais e desigualdade na influência, afetando a tomada de decisão.</a:t>
            </a:r>
          </a:p>
          <a:p>
            <a:r>
              <a:rPr lang="pt-BR" sz="4000" dirty="0"/>
              <a:t>Assim, o equilíbrio entre participação coletiva e eficiência operacional se torna um aspecto crítico para garantir segurança sem comprometer a colaboração e a autonomia do grupo.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9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i="1" dirty="0"/>
              <a:t>Agora, vamos comparar a modelagem de ameaças em estruturas hierárquicas e horizontais. Primeiro, no contexto de empresas tradicionais, frameworks como STRIDE são aplicados com uma abordagem top-down.</a:t>
            </a:r>
          </a:p>
          <a:p>
            <a:r>
              <a:rPr lang="pt-BR" sz="2800" i="1" dirty="0"/>
              <a:t>Um grupo de especialistas avalia riscos e define medidas de mitigação, seguindo uma cadeia de comando bem estabelecida. Isso garante clareza, mas pode gerar gargalos e rigidez na resposta a ameaças emergentes.</a:t>
            </a:r>
            <a:endParaRPr lang="pt-BR" sz="2800" dirty="0"/>
          </a:p>
          <a:p>
            <a:r>
              <a:rPr lang="pt-BR" sz="2800" i="1" dirty="0"/>
              <a:t>Ao adotar uma lógica horizontal, a principal mudança está na descentralização da identificação e mitigação de ameaças. A responsabilidade pela segurança é compartilhada, exigindo processos colaborativos que garantam participação sem comprometer a eficácia.</a:t>
            </a:r>
            <a:endParaRPr lang="pt-BR" sz="2800" dirty="0"/>
          </a:p>
          <a:p>
            <a:r>
              <a:rPr lang="pt-BR" sz="2800" i="1" dirty="0"/>
              <a:t>Por fim, a governança e a agilidade são afetadas diretamente pelo modelo adotado. Em uma hierarquia tradicional, decisões podem ser mais rápidas, mas tendem a ser menos inclusivas.</a:t>
            </a:r>
          </a:p>
          <a:p>
            <a:r>
              <a:rPr lang="pt-BR" sz="2800" i="1" dirty="0"/>
              <a:t>Já em estruturas horizontais, processos como o COLBAC demonstram que é possível equilibrar segurança e participação, utilizando mecanismos de consenso para tomar decisões críticas sem comprometer a resiliência organizacional.</a:t>
            </a:r>
            <a:endParaRPr lang="pt-B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87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Agora, entramos na proposta central da dissertação: o protocolo de modelagem de ameaças para organizações não-hierárquicas.</a:t>
            </a:r>
          </a:p>
          <a:p>
            <a:r>
              <a:rPr lang="pt-BR" dirty="0"/>
              <a:t>Este protocolo busca preencher uma lacuna existente, pois metodologias tradicionais, como STRIDE, assumem estruturas centralizadas de tomada de decisão.</a:t>
            </a:r>
          </a:p>
          <a:p>
            <a:r>
              <a:rPr lang="pt-BR" dirty="0"/>
              <a:t>Nossa abordagem adapta essas metodologias para ambientes horizontais, onde não há uma figura única de autoridade.</a:t>
            </a:r>
          </a:p>
          <a:p>
            <a:r>
              <a:rPr lang="pt-BR" dirty="0"/>
              <a:t>Para isso, definimos diretrizes específicas, garantindo que a modelagem de ameaças seja compatível com a governança distribuída.</a:t>
            </a:r>
          </a:p>
          <a:p>
            <a:r>
              <a:rPr lang="pt-BR" dirty="0"/>
              <a:t>Além disso, propomos processos participativos, nos quais a identificação e mitigação de riscos são coletivas, reforçando a transparência e a corresponsabilidade.</a:t>
            </a:r>
          </a:p>
          <a:p>
            <a:r>
              <a:rPr lang="pt-BR" dirty="0"/>
              <a:t>Outro aspecto-chave é a flexibilidade do protocolo, permitindo sua aplicação em diferentes tipos de organizações horizontais, independentemente do tamanho ou do nível de descentralização.</a:t>
            </a:r>
          </a:p>
          <a:p>
            <a:r>
              <a:rPr lang="pt-BR" dirty="0"/>
              <a:t>Com isso, buscamos equilibrar segurança e autonomia, fortalecendo a resiliência dessas estruturas sem comprometer sua identidade organizacional.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2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98D5-FC37-5ABD-9475-FE21768CD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77AFA-FA21-818B-0AE1-0A58A2863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3FF05-677C-5834-0DC7-F0165578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C182-155E-4D23-B4DA-C036DED7DCA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8C72E-667F-51AF-1341-D0B41EC9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FB5D-6CC2-562E-7B02-266C4962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BC89-A153-46F9-A6E1-BBF8F27A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88B1-30E1-91C1-A17A-2838546E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C2A6F-C787-CFA2-2B28-871CF1627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3C17A-DD7E-F9D0-68AE-EF6FE539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C182-155E-4D23-B4DA-C036DED7DCA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E6BAD-9168-ABE3-7F48-349773DA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BE102-D6E9-C83C-7014-AED4D6DA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BC89-A153-46F9-A6E1-BBF8F27A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4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D913F-DB5C-BFFC-0F4D-C17C5F63B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F163F-E915-DC4C-E7E8-01E04C1C4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42B2-8A61-568D-0BE4-E4DCCF08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C182-155E-4D23-B4DA-C036DED7DCA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6E416-E57C-9710-D274-58AEEC47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DE8B-FE7E-F76E-7188-A2705645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BC89-A153-46F9-A6E1-BBF8F27A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3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57D9-003F-09DF-6FA9-1DDB45D9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0F88-1F67-31D4-19F5-F3BFA403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8CFB4-A87C-0529-FAB1-BBF51024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C182-155E-4D23-B4DA-C036DED7DCA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E24F9-9E19-4931-F145-4CE6186C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87AD-5DF3-149E-D5DF-4885E97F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BC89-A153-46F9-A6E1-BBF8F27A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8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2468-779F-4925-7304-54B4A4A5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C94F8-F289-941F-0571-630DBEC0F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FC40A-6F52-FA2F-AF1D-A56F233A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C182-155E-4D23-B4DA-C036DED7DCA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DB614-2BC7-9B86-82FC-EA70D6D0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C0AA6-1DD7-0E37-880E-8A3718B9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BC89-A153-46F9-A6E1-BBF8F27A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4753-9E18-0CEE-AE3A-870DDB2B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7718B-B475-E761-DE36-32FED081E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D7DE3-54C7-8787-897E-0B394EC0F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51056-CD8E-DAC4-97C2-0D04171C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C182-155E-4D23-B4DA-C036DED7DCA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333C8-A32A-2890-0055-AAC04212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E8DC0-94D1-52EC-F610-49E42B7D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BC89-A153-46F9-A6E1-BBF8F27A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C4E1-A342-8986-18B0-84ABBFFC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F0A6-AFD5-AEA2-1A6A-44094CF7A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95E55-7C4A-A699-106C-EEB1AE99A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8DD05-867E-B579-7633-0BE03713D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D726D-781C-4133-1A3E-5682D60C3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CB87E-569D-BEAB-EDC1-B5BED848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C182-155E-4D23-B4DA-C036DED7DCA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2A598-C7B1-C689-F714-650B9E40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7ABA3-80A1-FA85-D055-44118245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BC89-A153-46F9-A6E1-BBF8F27A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1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703F-2873-7F28-CECB-FF96BAAF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664E7-3D68-545E-32CF-CE198909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C182-155E-4D23-B4DA-C036DED7DCA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5E26C-5F66-04A6-B587-67178F0C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90785-979B-5222-7A71-845F0701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BC89-A153-46F9-A6E1-BBF8F27A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9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16D45-6186-19A7-DEFD-108D18E2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C182-155E-4D23-B4DA-C036DED7DCA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5A644-4867-2E77-843D-4D2C505B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163F-DF71-B58B-DC6D-556B7E40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BC89-A153-46F9-A6E1-BBF8F27A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3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2822-F00A-8E15-2A26-F85A30CD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9BBE-ACEE-28AB-5D73-4EB7EF53E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7E9CF-7031-34C3-2625-3E56C8897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BE8E9-AB0A-5991-202D-517357ED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C182-155E-4D23-B4DA-C036DED7DCA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A2584-5ACA-5904-2B49-0438C8C3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56C02-EEE9-4487-014D-2C7B0915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BC89-A153-46F9-A6E1-BBF8F27A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5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A42E-C40E-D735-EAAE-C5419A1CD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15ADF-47FF-AF4A-7211-C0B43037E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AEBA8-4DA5-442D-BEDD-562BAF787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609C9-44EB-942D-6E29-E3FBEA1D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C182-155E-4D23-B4DA-C036DED7DCA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E4883-C5EB-F511-EB8F-5497C9E5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60074-3FDE-FCB2-FF0C-1B8F7FD4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BC89-A153-46F9-A6E1-BBF8F27A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8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0F8FC-D25C-4AE9-F55C-03840086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75A91-D4D7-DCE7-FF17-ECED3AEB0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3FA6-DA07-9BCC-4647-908DD11C8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1C182-155E-4D23-B4DA-C036DED7DCA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5E78E-55AE-AEC8-463F-83792EFA1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E9B90-9B57-4643-5B91-DBC219AD5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BBBC89-A153-46F9-A6E1-BBF8F27A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7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8B6E1-3670-4B6C-609A-28A1DF70F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PT" sz="4800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Criando um Protocolo de Modelagem de Ameaças para Organizações Não-Hierárquicas</a:t>
            </a:r>
            <a:endParaRPr lang="pt-PT" sz="4800" noProof="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8809D-D53C-221F-E103-CD0F3D3BA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marR="0" lvl="0" algn="l"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PT" b="1" noProof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Engenharia Informática - DI </a:t>
            </a:r>
            <a:r>
              <a:rPr lang="pt-PT" b="1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NOVA FCT</a:t>
            </a:r>
          </a:p>
          <a:p>
            <a:pPr marR="0" lvl="0" algn="l"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PT" b="1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Autor</a:t>
            </a:r>
            <a:r>
              <a:rPr lang="pt-PT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Thiago Araujo Monteiro</a:t>
            </a:r>
          </a:p>
          <a:p>
            <a:pPr marR="0" lvl="0" algn="l"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PT" b="1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Orientador</a:t>
            </a:r>
            <a:r>
              <a:rPr lang="pt-PT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Professor Kevin </a:t>
            </a:r>
            <a:r>
              <a:rPr lang="pt-PT" noProof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Gallagher</a:t>
            </a:r>
            <a:endParaRPr lang="pt-PT" noProof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7460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800" noProof="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PT" noProof="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PT" noProof="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PT" noProof="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PT" noProof="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PT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2DC3B1-6B9E-ABF0-0A9E-9D38BE22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pt-PT" sz="4000" b="1" noProof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POTENCIAIS BENEFÍCIOS E LIMITAÇÕES</a:t>
            </a:r>
            <a:endParaRPr lang="pt-PT" sz="4000" noProof="0" dirty="0">
              <a:solidFill>
                <a:schemeClr val="tx2"/>
              </a:solidFill>
            </a:endParaRPr>
          </a:p>
        </p:txBody>
      </p:sp>
      <p:graphicFrame>
        <p:nvGraphicFramePr>
          <p:cNvPr id="29" name="Content Placeholder 3">
            <a:extLst>
              <a:ext uri="{FF2B5EF4-FFF2-40B4-BE49-F238E27FC236}">
                <a16:creationId xmlns:a16="http://schemas.microsoft.com/office/drawing/2014/main" id="{DD3D4AFD-EFB8-FFA8-1D69-5763C238C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791663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826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74959-947B-60F9-1ACA-BDC3C90D4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PT" sz="4000" b="1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METODOLOGIA DE AVALIAÇÃO</a:t>
            </a:r>
            <a:endParaRPr lang="pt-PT" sz="4000" noProof="0" dirty="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9BCA387-2ADE-33E4-3B9C-9CE9FBE06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53371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9772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6982B-6922-BF7E-C46E-047C28DA3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PT" sz="4000" b="1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 ESPERADOS</a:t>
            </a:r>
            <a:endParaRPr lang="pt-PT" sz="4000" noProof="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0D5318-6FFF-6390-204E-B3043C53E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06690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91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33F61-0259-82A6-EBA5-BB905042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PT" sz="4000" b="1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PLANO DE TRABALHO</a:t>
            </a:r>
            <a:endParaRPr lang="pt-PT" sz="4000" noProof="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07D7AD-F685-46DE-1DE3-BE69650C0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13753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3490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16260-87A9-555A-A609-3A382A7D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t-PT" sz="4800" b="1" noProof="0" dirty="0">
                <a:solidFill>
                  <a:srgbClr val="FFFFFF"/>
                </a:solidFill>
              </a:rPr>
              <a:t>AGRADECIMENTOS</a:t>
            </a:r>
            <a:br>
              <a:rPr lang="pt-PT" sz="4800" b="1" noProof="0" dirty="0">
                <a:solidFill>
                  <a:srgbClr val="FFFFFF"/>
                </a:solidFill>
              </a:rPr>
            </a:br>
            <a:r>
              <a:rPr lang="pt-PT" sz="4800" b="1" kern="1200" noProof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 PERGUNTAS</a:t>
            </a:r>
            <a:endParaRPr lang="pt-PT" sz="4800" kern="1200" noProof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81220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FC54B-0E8B-7705-D317-EAF154CF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3" y="634326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pt-PT" sz="5600" noProof="0" dirty="0"/>
              <a:t>MOTIVAÇÃO E PROBLEMA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Content Placeholder 6">
            <a:extLst>
              <a:ext uri="{FF2B5EF4-FFF2-40B4-BE49-F238E27FC236}">
                <a16:creationId xmlns:a16="http://schemas.microsoft.com/office/drawing/2014/main" id="{2E5B15CD-4582-6672-51F1-7D83F42B4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869792"/>
              </p:ext>
            </p:extLst>
          </p:nvPr>
        </p:nvGraphicFramePr>
        <p:xfrm>
          <a:off x="4776433" y="270543"/>
          <a:ext cx="7058216" cy="6316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292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893050-AE9C-B2FD-6461-15B6ADF13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 noProof="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7A962-DE56-11A9-44F5-630EFE64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PT" sz="4000" b="1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DA TESE</a:t>
            </a:r>
            <a:endParaRPr lang="pt-PT" sz="4000" noProof="0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B9D8DE05-4E8D-F531-A0F7-B34DAB3490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826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116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9423F-8ECA-8156-8C88-9ABF0AED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PT" sz="4000" b="1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ESCOPO E DELIMITAÇÃO</a:t>
            </a:r>
            <a:endParaRPr lang="pt-PT" sz="4000" noProof="0" dirty="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29347C6A-0A3B-92A8-BCF4-8DC6CDBE5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31986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782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 noProof="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B8453-74CE-D50E-1B11-C48142A7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PT" sz="4000" b="1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REFERENCIAL TEÓRICO</a:t>
            </a:r>
            <a:endParaRPr lang="pt-PT" sz="4000" noProof="0" dirty="0">
              <a:solidFill>
                <a:srgbClr val="FFFFFF"/>
              </a:solidFill>
            </a:endParaRPr>
          </a:p>
        </p:txBody>
      </p:sp>
      <p:graphicFrame>
        <p:nvGraphicFramePr>
          <p:cNvPr id="65" name="Content Placeholder 3">
            <a:extLst>
              <a:ext uri="{FF2B5EF4-FFF2-40B4-BE49-F238E27FC236}">
                <a16:creationId xmlns:a16="http://schemas.microsoft.com/office/drawing/2014/main" id="{C288986E-12BC-3491-125E-CEE822D4E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49372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316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9CBB6-88DD-B536-A366-49844AD4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kern="1200" noProof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TRABALHOS RELACIONADOS</a:t>
            </a:r>
            <a:endParaRPr lang="en-US" sz="2800" kern="1200" noProof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9" name="Content Placeholder 2">
            <a:extLst>
              <a:ext uri="{FF2B5EF4-FFF2-40B4-BE49-F238E27FC236}">
                <a16:creationId xmlns:a16="http://schemas.microsoft.com/office/drawing/2014/main" id="{CA606B75-B834-9956-A93E-218260078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82912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990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740DE6-6240-9B03-63AC-ABBC26C3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pt-PT" sz="4100" b="1" noProof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PERSPECTIVA ORGANIZACIONAL E CULTURAL</a:t>
            </a:r>
            <a:endParaRPr lang="pt-PT" sz="4100" noProof="0"/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DC0FA40E-5BD2-6BF0-104D-3FA34AC36D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36506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0119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noProof="0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noProof="0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noProof="0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noProof="0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noProof="0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noProof="0" dirty="0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03B9B2-ABCD-5146-E0F3-7DAC15C2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pt-PT" sz="4800" b="1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COMPARAÇÃO COM ABORDAGENS HIERÁRQUICAS</a:t>
            </a:r>
            <a:endParaRPr lang="pt-PT" sz="4800" noProof="0" dirty="0"/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5AA1B127-ABD5-D0E9-708E-B4E6FEC09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696844"/>
              </p:ext>
            </p:extLst>
          </p:nvPr>
        </p:nvGraphicFramePr>
        <p:xfrm>
          <a:off x="5505099" y="1342918"/>
          <a:ext cx="5075418" cy="410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8751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noProof="0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noProof="0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noProof="0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noProof="0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noProof="0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noProof="0" dirty="0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CFD064-B770-3227-6A03-71A60C13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pt-PT" sz="4800" b="1" noProof="0" dirty="0">
                <a:latin typeface="Calibri" panose="020F0502020204030204" pitchFamily="34" charset="0"/>
                <a:cs typeface="Times New Roman" panose="02020603050405020304" pitchFamily="18" charset="0"/>
              </a:rPr>
              <a:t>PROPOSTA DO PROTOCOLO</a:t>
            </a:r>
            <a:endParaRPr lang="pt-PT" sz="4800" noProof="0" dirty="0"/>
          </a:p>
        </p:txBody>
      </p:sp>
      <p:graphicFrame>
        <p:nvGraphicFramePr>
          <p:cNvPr id="74" name="Content Placeholder 2">
            <a:extLst>
              <a:ext uri="{FF2B5EF4-FFF2-40B4-BE49-F238E27FC236}">
                <a16:creationId xmlns:a16="http://schemas.microsoft.com/office/drawing/2014/main" id="{B984057B-211D-6305-5A27-9630B15728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769301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981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2383</Words>
  <Application>Microsoft Office PowerPoint</Application>
  <PresentationFormat>Widescreen</PresentationFormat>
  <Paragraphs>158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Aptos SemiBold</vt:lpstr>
      <vt:lpstr>Arial</vt:lpstr>
      <vt:lpstr>Calibri</vt:lpstr>
      <vt:lpstr>Office Theme</vt:lpstr>
      <vt:lpstr>Criando um Protocolo de Modelagem de Ameaças para Organizações Não-Hierárquicas</vt:lpstr>
      <vt:lpstr>MOTIVAÇÃO E PROBLEMA</vt:lpstr>
      <vt:lpstr>OBJETIVOS DA TESE</vt:lpstr>
      <vt:lpstr>ESCOPO E DELIMITAÇÃO</vt:lpstr>
      <vt:lpstr>REFERENCIAL TEÓRICO</vt:lpstr>
      <vt:lpstr>TRABALHOS RELACIONADOS</vt:lpstr>
      <vt:lpstr>PERSPECTIVA ORGANIZACIONAL E CULTURAL</vt:lpstr>
      <vt:lpstr>COMPARAÇÃO COM ABORDAGENS HIERÁRQUICAS</vt:lpstr>
      <vt:lpstr>PROPOSTA DO PROTOCOLO</vt:lpstr>
      <vt:lpstr>POTENCIAIS BENEFÍCIOS E LIMITAÇÕES</vt:lpstr>
      <vt:lpstr>METODOLOGIA DE AVALIAÇÃO</vt:lpstr>
      <vt:lpstr>RESULTADOS ESPERADOS</vt:lpstr>
      <vt:lpstr>PLANO DE TRABALHO</vt:lpstr>
      <vt:lpstr>AGRADECIMENTOS E PERGUNTAS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Thiago Monteiro Decskill</dc:creator>
  <cp:lastModifiedBy>Thiago Araujo Monteiro</cp:lastModifiedBy>
  <cp:revision>33</cp:revision>
  <dcterms:created xsi:type="dcterms:W3CDTF">2025-02-14T15:47:53Z</dcterms:created>
  <dcterms:modified xsi:type="dcterms:W3CDTF">2025-02-21T12:30:25Z</dcterms:modified>
</cp:coreProperties>
</file>