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8" r:id="rId8"/>
    <p:sldId id="260" r:id="rId9"/>
    <p:sldId id="263" r:id="rId10"/>
    <p:sldId id="267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Маніпуляційний пристрій для віртуальної реальності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Виконав: Боднар М.В.</a:t>
            </a:r>
          </a:p>
          <a:p>
            <a:r>
              <a:rPr lang="uk-UA" dirty="0" smtClean="0"/>
              <a:t>Перевірив: Ткач М.М.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94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52" y="2023456"/>
            <a:ext cx="9447703" cy="29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14" y="167163"/>
            <a:ext cx="9337154" cy="66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783741"/>
            <a:ext cx="5369933" cy="826118"/>
          </a:xfrm>
        </p:spPr>
        <p:txBody>
          <a:bodyPr/>
          <a:lstStyle/>
          <a:p>
            <a:r>
              <a:rPr lang="uk-UA" dirty="0" smtClean="0"/>
              <a:t>Висновки: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1" y="1764407"/>
            <a:ext cx="8628288" cy="4185632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 smtClean="0"/>
              <a:t>Проведено аналіз </a:t>
            </a:r>
            <a:r>
              <a:rPr lang="uk-UA" dirty="0"/>
              <a:t>методів та процесів телеуправління та автоматизованого управління </a:t>
            </a:r>
            <a:endParaRPr lang="uk-UA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 smtClean="0"/>
              <a:t>Розроблена структурна </a:t>
            </a:r>
            <a:r>
              <a:rPr lang="uk-UA" dirty="0"/>
              <a:t>та </a:t>
            </a:r>
            <a:r>
              <a:rPr lang="uk-UA" dirty="0" smtClean="0"/>
              <a:t>кінематична </a:t>
            </a:r>
            <a:r>
              <a:rPr lang="uk-UA" dirty="0"/>
              <a:t>схеми </a:t>
            </a:r>
            <a:r>
              <a:rPr lang="uk-UA" dirty="0" err="1"/>
              <a:t>маніпуляційного</a:t>
            </a:r>
            <a:r>
              <a:rPr lang="uk-UA" dirty="0"/>
              <a:t> </a:t>
            </a:r>
            <a:r>
              <a:rPr lang="uk-UA" dirty="0" smtClean="0"/>
              <a:t>пристрою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 smtClean="0"/>
              <a:t>Розроблена математична </a:t>
            </a:r>
            <a:r>
              <a:rPr lang="uk-UA" dirty="0"/>
              <a:t>складової передатної функції закону </a:t>
            </a:r>
            <a:r>
              <a:rPr lang="uk-UA" dirty="0" smtClean="0"/>
              <a:t>керування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dirty="0" smtClean="0"/>
              <a:t>Розроблено математичне, алгоритмічно-програмне </a:t>
            </a:r>
            <a:r>
              <a:rPr lang="uk-UA" dirty="0"/>
              <a:t>та модельного єдиного </a:t>
            </a:r>
            <a:r>
              <a:rPr lang="uk-UA" dirty="0" smtClean="0"/>
              <a:t>середовище управління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95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8000" dirty="0" smtClean="0"/>
              <a:t> Дякую за увагу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38791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242829"/>
            <a:ext cx="4803261" cy="1225363"/>
          </a:xfrm>
        </p:spPr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881633"/>
            <a:ext cx="8937380" cy="35532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200" dirty="0"/>
              <a:t>Підвищення керованості технічними засобами та процесами шляхом застосування нового методу телеоперування, що базується на інерційних системах типу МЕМ</a:t>
            </a:r>
            <a:r>
              <a:rPr lang="en-US" sz="3200" dirty="0" smtClean="0"/>
              <a:t>S</a:t>
            </a:r>
            <a:endParaRPr lang="uk-UA" sz="3200" dirty="0" smtClean="0"/>
          </a:p>
          <a:p>
            <a:endParaRPr lang="uk-UA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6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1938" y="1289204"/>
            <a:ext cx="8357831" cy="378507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 smtClean="0"/>
              <a:t>Об’єкт дослідження: процес автоматизованого </a:t>
            </a:r>
            <a:r>
              <a:rPr lang="uk-UA" sz="2800" dirty="0"/>
              <a:t>і телеуправління технічними об’єктами у реальному часі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dirty="0"/>
              <a:t>Предмет дослідження: апаратно-програмний модуль віртуальної реальності для </a:t>
            </a:r>
            <a:r>
              <a:rPr lang="uk-UA" sz="2800" dirty="0" smtClean="0"/>
              <a:t>управління </a:t>
            </a:r>
            <a:r>
              <a:rPr lang="uk-UA" sz="2800" dirty="0"/>
              <a:t>та пілотування робототехнічними засобами.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2" y="513285"/>
            <a:ext cx="5588873" cy="1109453"/>
          </a:xfrm>
        </p:spPr>
        <p:txBody>
          <a:bodyPr/>
          <a:lstStyle/>
          <a:p>
            <a:r>
              <a:rPr lang="uk-UA" dirty="0" smtClean="0"/>
              <a:t>Задачі проекту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3" y="1907389"/>
            <a:ext cx="8396466" cy="378507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/>
              <a:t>Аналіз методів та процесів телеуправління та автоматизованого управління на предмет </a:t>
            </a:r>
            <a:r>
              <a:rPr lang="uk-UA" sz="2400" dirty="0" smtClean="0"/>
              <a:t>забезпечення </a:t>
            </a:r>
            <a:r>
              <a:rPr lang="uk-UA" sz="2400" dirty="0"/>
              <a:t>їх швидкодії відповідно до </a:t>
            </a:r>
            <a:r>
              <a:rPr lang="uk-UA" sz="2400" dirty="0" smtClean="0"/>
              <a:t>вимог </a:t>
            </a:r>
            <a:r>
              <a:rPr lang="uk-UA" sz="2400" dirty="0"/>
              <a:t>«реального часу</a:t>
            </a:r>
            <a:r>
              <a:rPr lang="uk-UA" sz="2400" dirty="0" smtClean="0"/>
              <a:t>»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/>
              <a:t>Розробка структурної та кінематичної схеми маніпуляційного </a:t>
            </a:r>
            <a:r>
              <a:rPr lang="uk-UA" sz="2400" dirty="0" smtClean="0"/>
              <a:t>пристрою, </a:t>
            </a:r>
            <a:r>
              <a:rPr lang="uk-UA" sz="2400" dirty="0"/>
              <a:t>що оснащений інерційними компенсуючими ланками та може бути застосований для дослідження та розробки систем телеуправління.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8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21786" y="1031626"/>
            <a:ext cx="8834349" cy="4338863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/>
              <a:t>Розробка математичної </a:t>
            </a:r>
            <a:r>
              <a:rPr lang="uk-UA" sz="2400" dirty="0" smtClean="0"/>
              <a:t>складової передатної </a:t>
            </a:r>
            <a:r>
              <a:rPr lang="uk-UA" sz="2400" dirty="0"/>
              <a:t>функції закону керування для </a:t>
            </a:r>
            <a:r>
              <a:rPr lang="uk-UA" sz="2400" dirty="0" smtClean="0"/>
              <a:t>забезпечення узгодження просторово-часового континууму, </a:t>
            </a:r>
            <a:r>
              <a:rPr lang="uk-UA" sz="2400" dirty="0"/>
              <a:t>що дозволить віруалізувати процес управління технічними пристоями, що знаходяться на значих відстанях та потребують імітації часової затримки управління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uk-UA" sz="2400" dirty="0" smtClean="0"/>
              <a:t>Розробка </a:t>
            </a:r>
            <a:r>
              <a:rPr lang="uk-UA" sz="2400" dirty="0"/>
              <a:t>математичного, алгоритмічно-програмного та модельного єдиного середовища управління технічними </a:t>
            </a:r>
            <a:r>
              <a:rPr lang="uk-UA" sz="2400" dirty="0" smtClean="0"/>
              <a:t>об'єктами </a:t>
            </a:r>
            <a:r>
              <a:rPr lang="uk-UA" sz="2400" dirty="0"/>
              <a:t>у режимі реального </a:t>
            </a:r>
            <a:r>
              <a:rPr lang="uk-UA" sz="2400" dirty="0" smtClean="0"/>
              <a:t>часу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7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89211" y="384496"/>
            <a:ext cx="3515375" cy="69732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Актуальність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89212" y="1817239"/>
            <a:ext cx="8576772" cy="38365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600" dirty="0" smtClean="0"/>
              <a:t>Зростає ринок віртуальної реальності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600" dirty="0" smtClean="0"/>
              <a:t>Наразі відсутній ефект повного </a:t>
            </a:r>
            <a:r>
              <a:rPr lang="uk-UA" sz="3600" dirty="0" err="1" smtClean="0"/>
              <a:t>поринення</a:t>
            </a:r>
            <a:endParaRPr lang="uk-UA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3600" dirty="0" smtClean="0"/>
              <a:t>Автоматизація процесу управління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25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96" y="1036951"/>
            <a:ext cx="9352793" cy="49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06" y="1197735"/>
            <a:ext cx="8642356" cy="44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58" y="260395"/>
            <a:ext cx="9881849" cy="63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863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207</Words>
  <Application>Microsoft Office PowerPoint</Application>
  <PresentationFormat>Широкоэкранный</PresentationFormat>
  <Paragraphs>23</Paragraphs>
  <Slides>13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Маніпуляційний пристрій для віртуальної реальності</vt:lpstr>
      <vt:lpstr>Мета:</vt:lpstr>
      <vt:lpstr>Презентация PowerPoint</vt:lpstr>
      <vt:lpstr>Задачі проекту</vt:lpstr>
      <vt:lpstr>Презентация PowerPoint</vt:lpstr>
      <vt:lpstr>Актуальність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 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Маніпуляційний пристрій для віртуальної реальності</dc:title>
  <dc:creator>Mykola Bodnar</dc:creator>
  <cp:lastModifiedBy>Mykola Bodnar</cp:lastModifiedBy>
  <cp:revision>9</cp:revision>
  <dcterms:created xsi:type="dcterms:W3CDTF">2017-06-18T14:32:51Z</dcterms:created>
  <dcterms:modified xsi:type="dcterms:W3CDTF">2017-06-18T17:29:21Z</dcterms:modified>
</cp:coreProperties>
</file>