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341" r:id="rId3"/>
    <p:sldId id="353" r:id="rId4"/>
    <p:sldId id="354" r:id="rId5"/>
    <p:sldId id="342" r:id="rId6"/>
    <p:sldId id="343" r:id="rId7"/>
    <p:sldId id="344" r:id="rId8"/>
    <p:sldId id="345" r:id="rId9"/>
    <p:sldId id="348" r:id="rId10"/>
    <p:sldId id="347" r:id="rId11"/>
    <p:sldId id="349" r:id="rId12"/>
    <p:sldId id="346" r:id="rId13"/>
    <p:sldId id="351" r:id="rId14"/>
    <p:sldId id="352" r:id="rId15"/>
    <p:sldId id="34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ed" initials="C" lastIdx="1" clrIdx="0">
    <p:extLst>
      <p:ext uri="{19B8F6BF-5375-455C-9EA6-DF929625EA0E}">
        <p15:presenceInfo xmlns="" xmlns:p15="http://schemas.microsoft.com/office/powerpoint/2012/main" userId="Ca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>
        <p:scale>
          <a:sx n="75" d="100"/>
          <a:sy n="75" d="100"/>
        </p:scale>
        <p:origin x="-1776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DB9BB-D052-4688-833E-D69779591A4C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78C46-285D-484B-8890-E27AF472C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8C46-285D-484B-8890-E27AF472CE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7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C547-089C-4CD6-8FBA-89F9F95C45BB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F33-0DA6-452E-8118-4FA0DD6BC03C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7B19-F243-4940-AC74-0C27BE63329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11A4-88E2-42A9-8531-5F68B7BAEE4E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4D65-A8FC-443B-8812-8D4DEBE6249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4B34-8ECE-4345-B090-4D8777B3D23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640-7849-444E-A135-068176D3978A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6AEA-2FE3-4427-95A5-4E03A9B7185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6FA5-ACCA-4B4B-B87F-F2A0275874FA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F90D-6813-4FAF-802C-32A1A21786BA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7FA3-8217-48C0-BEAA-933A89D141EE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AC52-C666-43FA-B058-0EC1F98CF92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D6E5-2157-4A47-BCCC-C8D7601A5109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A3ED-378A-4E5C-86A8-D301447E86D6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BB40-38E0-43FA-A71A-13CBD1B3270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998-9113-45A1-A4E8-AECD1EFF679D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C707C-4A94-413B-B002-EA88476663E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4067" y="2186819"/>
            <a:ext cx="7766936" cy="2038185"/>
          </a:xfrm>
        </p:spPr>
        <p:txBody>
          <a:bodyPr/>
          <a:lstStyle/>
          <a:p>
            <a:pPr algn="ctr"/>
            <a:r>
              <a:rPr lang="uk-UA" sz="4400" dirty="0" smtClean="0">
                <a:solidFill>
                  <a:schemeClr val="tx1"/>
                </a:solidFill>
              </a:rPr>
              <a:t>Підвищення ефективності використання енергоресурсів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15536" y="4935346"/>
            <a:ext cx="6594968" cy="1096899"/>
          </a:xfrm>
        </p:spPr>
        <p:txBody>
          <a:bodyPr>
            <a:normAutofit/>
          </a:bodyPr>
          <a:lstStyle/>
          <a:p>
            <a:r>
              <a:rPr lang="uk-UA" sz="2200" b="1" dirty="0" smtClean="0"/>
              <a:t>Виконав: </a:t>
            </a:r>
            <a:r>
              <a:rPr lang="uk-UA" sz="2200" b="1" dirty="0" err="1" smtClean="0"/>
              <a:t>Копилаш</a:t>
            </a:r>
            <a:r>
              <a:rPr lang="uk-UA" sz="2200" b="1" dirty="0" smtClean="0"/>
              <a:t> В.А.</a:t>
            </a:r>
          </a:p>
          <a:p>
            <a:r>
              <a:rPr lang="uk-UA" sz="2200" b="1" dirty="0" smtClean="0"/>
              <a:t>Керівник: </a:t>
            </a:r>
            <a:r>
              <a:rPr lang="uk-UA" sz="2200" b="1" dirty="0" err="1" smtClean="0"/>
              <a:t>Лісовиченко</a:t>
            </a:r>
            <a:r>
              <a:rPr lang="uk-UA" sz="2200" b="1" dirty="0" smtClean="0"/>
              <a:t> О.І.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6" y="4767755"/>
            <a:ext cx="1711779" cy="17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9688285" cy="68580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51263" y="6168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10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63963" y="60921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0"/>
            <a:ext cx="10296920" cy="6858000"/>
          </a:xfrm>
        </p:spPr>
      </p:pic>
    </p:spTree>
    <p:extLst>
      <p:ext uri="{BB962C8B-B14F-4D97-AF65-F5344CB8AC3E}">
        <p14:creationId xmlns:p14="http://schemas.microsoft.com/office/powerpoint/2010/main" val="14149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/>
          </a:bodyPr>
          <a:lstStyle/>
          <a:p>
            <a:r>
              <a:rPr lang="uk-UA" sz="4800" dirty="0" smtClean="0"/>
              <a:t>Копії екранних форм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3" y="1524000"/>
            <a:ext cx="9422240" cy="43529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893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12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14763" y="60159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13</a:t>
            </a:fld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437599"/>
            <a:ext cx="9639301" cy="436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6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Autofit/>
          </a:bodyPr>
          <a:lstStyle/>
          <a:p>
            <a:r>
              <a:rPr lang="uk-UA" sz="4800" dirty="0" smtClean="0"/>
              <a:t>Висновки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2100"/>
            <a:ext cx="8596668" cy="5054599"/>
          </a:xfrm>
        </p:spPr>
        <p:txBody>
          <a:bodyPr>
            <a:noAutofit/>
          </a:bodyPr>
          <a:lstStyle/>
          <a:p>
            <a:r>
              <a:rPr lang="uk-UA" sz="2400" dirty="0" smtClean="0"/>
              <a:t>Проведено аналіз підходів до підвищення ефективності використання енергоресурсів</a:t>
            </a:r>
          </a:p>
          <a:p>
            <a:r>
              <a:rPr lang="uk-UA" sz="2400" dirty="0" smtClean="0"/>
              <a:t>Визначено необхідність </a:t>
            </a:r>
            <a:r>
              <a:rPr lang="uk-UA" sz="2400" dirty="0" smtClean="0"/>
              <a:t>підвищення автоматизації моніторингу та контролю над споживанням енергоресурсів</a:t>
            </a:r>
          </a:p>
          <a:p>
            <a:r>
              <a:rPr lang="uk-UA" sz="2400" dirty="0" smtClean="0"/>
              <a:t>Спроектовано </a:t>
            </a:r>
            <a:r>
              <a:rPr lang="uk-UA" sz="2400" dirty="0" smtClean="0"/>
              <a:t>та розроблено систему моніторингу та контролю використання енергоресурсів, що поєднує у собі можливості як інформаційних, так і технічних засобів</a:t>
            </a:r>
          </a:p>
          <a:p>
            <a:r>
              <a:rPr lang="uk-UA" sz="2400" dirty="0" smtClean="0"/>
              <a:t>Підтверджено зменшення споживання енергоресурсів за рахунок використання розробленої системи моніторингу та контролю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004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14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"/>
          <a:stretch/>
        </p:blipFill>
        <p:spPr>
          <a:xfrm>
            <a:off x="2059866" y="2968666"/>
            <a:ext cx="6305550" cy="2196223"/>
          </a:xfrm>
        </p:spPr>
      </p:pic>
      <p:sp>
        <p:nvSpPr>
          <p:cNvPr id="5" name="CuadroTexto 4"/>
          <p:cNvSpPr txBox="1"/>
          <p:nvPr/>
        </p:nvSpPr>
        <p:spPr>
          <a:xfrm>
            <a:off x="3508835" y="1622927"/>
            <a:ext cx="40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Дякую за увагу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Мета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68499"/>
            <a:ext cx="8596668" cy="40728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uk-UA" sz="3200" dirty="0" smtClean="0"/>
              <a:t>Метою є зменшення кількості використаних енергоресурсів за рахунок підвищення ефективності моніторингу та контролю</a:t>
            </a:r>
          </a:p>
          <a:p>
            <a:pPr>
              <a:lnSpc>
                <a:spcPct val="150000"/>
              </a:lnSpc>
            </a:pPr>
            <a:r>
              <a:rPr lang="uk-UA" sz="3200" dirty="0" smtClean="0"/>
              <a:t>Об’єктом досліджень є використання енергоресурсів</a:t>
            </a:r>
            <a:endParaRPr lang="uk-UA" sz="32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76664" y="61535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2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234" y="444500"/>
            <a:ext cx="8596668" cy="673100"/>
          </a:xfrm>
        </p:spPr>
        <p:txBody>
          <a:bodyPr>
            <a:noAutofit/>
          </a:bodyPr>
          <a:lstStyle/>
          <a:p>
            <a:r>
              <a:rPr lang="uk-UA" sz="4800" dirty="0" smtClean="0"/>
              <a:t>Основні завдання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46200"/>
            <a:ext cx="9063566" cy="49911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uk-UA" sz="3000" dirty="0" smtClean="0"/>
              <a:t>Аналіз підходів до </a:t>
            </a:r>
            <a:r>
              <a:rPr lang="uk-UA" sz="3000" dirty="0"/>
              <a:t>ефективного використання енергоресурсів</a:t>
            </a:r>
          </a:p>
          <a:p>
            <a:pPr>
              <a:lnSpc>
                <a:spcPct val="170000"/>
              </a:lnSpc>
            </a:pPr>
            <a:r>
              <a:rPr lang="uk-UA" sz="3000" dirty="0" smtClean="0"/>
              <a:t>Аналіз сучасних інструментів </a:t>
            </a:r>
            <a:r>
              <a:rPr lang="uk-UA" sz="3000" dirty="0"/>
              <a:t>та </a:t>
            </a:r>
            <a:r>
              <a:rPr lang="uk-UA" sz="3000" dirty="0" smtClean="0"/>
              <a:t>засобів, що використовуються для моніторингу та контролю енергоресурсів</a:t>
            </a:r>
            <a:endParaRPr lang="uk-UA" sz="3000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13163" y="61048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3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2701"/>
            <a:ext cx="8596668" cy="4758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sz="3200" dirty="0"/>
              <a:t>Спроектувати та розробити систему, що забезпечить ефективний моніторинг використання енергоресурсів та постійний контроль над споживанням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13163" y="60032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4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Актуальність теми дослідження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uk-UA" sz="3200" dirty="0" smtClean="0"/>
              <a:t>Зростає вартість енергоресурсів</a:t>
            </a:r>
          </a:p>
          <a:p>
            <a:pPr>
              <a:lnSpc>
                <a:spcPct val="150000"/>
              </a:lnSpc>
            </a:pPr>
            <a:r>
              <a:rPr lang="uk-UA" sz="3200" dirty="0" smtClean="0"/>
              <a:t>Споживач не </a:t>
            </a:r>
            <a:r>
              <a:rPr lang="uk-UA" sz="3200" dirty="0" smtClean="0"/>
              <a:t>орієнтується</a:t>
            </a:r>
            <a:r>
              <a:rPr lang="uk-UA" sz="3200" dirty="0" smtClean="0"/>
              <a:t> в точках високого споживання енергоресурсів</a:t>
            </a:r>
            <a:endParaRPr lang="uk-UA" sz="3200" dirty="0" smtClean="0"/>
          </a:p>
          <a:p>
            <a:pPr>
              <a:lnSpc>
                <a:spcPct val="150000"/>
              </a:lnSpc>
            </a:pPr>
            <a:r>
              <a:rPr lang="uk-UA" sz="3200" dirty="0" smtClean="0"/>
              <a:t>Відсутній контроль над використанням </a:t>
            </a:r>
            <a:r>
              <a:rPr lang="uk-UA" sz="3200" dirty="0" smtClean="0"/>
              <a:t>енергоресурсів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02542" y="621389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5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Інструменти та засоби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3200" dirty="0" smtClean="0"/>
              <a:t>Інформаційні системи</a:t>
            </a:r>
          </a:p>
          <a:p>
            <a:pPr>
              <a:lnSpc>
                <a:spcPct val="150000"/>
              </a:lnSpc>
            </a:pPr>
            <a:r>
              <a:rPr lang="uk-UA" sz="3200" dirty="0"/>
              <a:t>Т</a:t>
            </a:r>
            <a:r>
              <a:rPr lang="uk-UA" sz="3200" dirty="0" smtClean="0"/>
              <a:t>ехнічні пристрої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51263" y="61048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6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Autofit/>
          </a:bodyPr>
          <a:lstStyle/>
          <a:p>
            <a:r>
              <a:rPr lang="uk-UA" sz="4800" dirty="0" smtClean="0"/>
              <a:t>Інформаційні системи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" y="1752600"/>
            <a:ext cx="9040351" cy="4238625"/>
          </a:xfrm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10889363" y="61302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7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Smart plug</a:t>
            </a:r>
            <a:endParaRPr lang="ru-RU" sz="4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22488"/>
            <a:ext cx="3881437" cy="38814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13163" y="6168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8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 smtClean="0"/>
              <a:t>Система моніторингу та контролю використання енергоресурсів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Real-time </a:t>
            </a:r>
            <a:r>
              <a:rPr lang="uk-UA" sz="3200" dirty="0" smtClean="0"/>
              <a:t>моніторинг</a:t>
            </a:r>
          </a:p>
          <a:p>
            <a:pPr>
              <a:lnSpc>
                <a:spcPct val="150000"/>
              </a:lnSpc>
            </a:pPr>
            <a:r>
              <a:rPr lang="uk-UA" sz="3200" dirty="0" smtClean="0"/>
              <a:t>Агрегування даних</a:t>
            </a:r>
          </a:p>
          <a:p>
            <a:pPr>
              <a:lnSpc>
                <a:spcPct val="150000"/>
              </a:lnSpc>
            </a:pPr>
            <a:r>
              <a:rPr lang="uk-UA" sz="3200" dirty="0" smtClean="0"/>
              <a:t>Статистика</a:t>
            </a:r>
          </a:p>
          <a:p>
            <a:pPr>
              <a:lnSpc>
                <a:spcPct val="150000"/>
              </a:lnSpc>
            </a:pPr>
            <a:r>
              <a:rPr lang="uk-UA" sz="3200" dirty="0" smtClean="0"/>
              <a:t>Контроль над кожною енерготочкою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63963" y="61048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3200" smtClean="0">
                <a:solidFill>
                  <a:schemeClr val="tx1"/>
                </a:solidFill>
              </a:rPr>
              <a:pPr/>
              <a:t>9</a:t>
            </a:fld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2803</TotalTime>
  <Words>188</Words>
  <Application>Microsoft Office PowerPoint</Application>
  <PresentationFormat>Произвольный</PresentationFormat>
  <Paragraphs>45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Faceta</vt:lpstr>
      <vt:lpstr>Підвищення ефективності використання енергоресурсів</vt:lpstr>
      <vt:lpstr>Мета</vt:lpstr>
      <vt:lpstr>Основні завдання</vt:lpstr>
      <vt:lpstr>Презентация PowerPoint</vt:lpstr>
      <vt:lpstr>Актуальність теми дослідження</vt:lpstr>
      <vt:lpstr>Інструменти та засоби</vt:lpstr>
      <vt:lpstr>Інформаційні системи</vt:lpstr>
      <vt:lpstr>Smart plug</vt:lpstr>
      <vt:lpstr>Система моніторингу та контролю використання енергоресурсів</vt:lpstr>
      <vt:lpstr>Презентация PowerPoint</vt:lpstr>
      <vt:lpstr>Презентация PowerPoint</vt:lpstr>
      <vt:lpstr>Копії екранних форм</vt:lpstr>
      <vt:lpstr>Презентация PowerPoint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Studio-analysis of one of the buildings of the University Center for Energy Efficient Buildings (UCEEB) and justification of the conditions of energy efficiency</dc:title>
  <dc:creator>Vladyslav Kopylash</dc:creator>
  <cp:lastModifiedBy>Vladyslav Kopylash</cp:lastModifiedBy>
  <cp:revision>127</cp:revision>
  <dcterms:created xsi:type="dcterms:W3CDTF">2014-05-27T12:35:25Z</dcterms:created>
  <dcterms:modified xsi:type="dcterms:W3CDTF">2016-06-13T08:24:03Z</dcterms:modified>
</cp:coreProperties>
</file>