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80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432"/>
    <a:srgbClr val="FD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4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F52-260C-420C-B389-762D1C5D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3561-5E48-4BA1-AFD0-1F612ED65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7422-389B-4CE7-B3C0-C7D51438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E77D-365B-49DC-AC37-13E5A932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B8B2-E098-4C5B-91C6-BBC2F62D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338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54E7-8171-432D-9045-9226A0D6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2DBD-7D6F-4DB7-8811-4F021F58D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0CA5-8469-45B5-AF81-A5BBC27A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E9534-8E07-4A7C-84B0-4C2439FE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890D-C4DA-4D12-A269-D6884AD0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13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CE99D-554E-411B-A3E7-1B44C8708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09D4-FFD9-40D5-ADB3-3B7B142F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A066-54D3-41A2-9F69-AE5E16B0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2E1F-551B-4094-8F3A-375C6E00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97DC-0B16-43DB-914C-FB8E98C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426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8BE7-B240-4A87-A5AA-30E03EAB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9114-984A-4B83-813E-A5899D65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E4B1-E1D7-4B66-A878-90EF30A3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889B-A08A-4004-A63C-7D02A8D1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74871-743E-4E53-AF42-C08F9787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3D77-E2EB-4A07-A1AB-8C8C9CCC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D1DC6-66E6-42C7-8D8E-DAF20081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2195-0819-40CB-9106-40D7F84D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E956-7B2A-4CBA-A76A-6D0C7E8B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FC33-4D9F-4062-94FF-50D672F8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62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FFB-B988-45BD-9576-0A846DF3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6802-91F1-487A-82EE-5A8113C0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FFB6-87C6-45BA-96C3-44D25B87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11CC-57C0-48B9-BDF6-C78EFBA5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8D0F-22F8-4220-A94E-B1C1D5CC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524E-C87F-46DA-8683-A96B5AC5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2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3C9F-1484-482F-B215-D6605C4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71CD-D133-43A1-BCC4-F3CE1E2B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847D9-BFB3-40B2-8C05-819CD3E5A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40D6F-7A4B-41DB-A3C1-DA3B83C66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1D344-234F-4F93-8B0C-290481E77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DAE85-D16F-4FAE-88A2-7A5656A3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AEDF0-926D-4492-A978-96F1763A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021FC-1D92-4FAE-9955-9FCDB2DC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71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0D40-D98E-4C8C-9912-71AD4CE2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F7A2E-2CEF-40D5-91A5-EC3A5978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1238-89EE-4A70-99F3-A5269A09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6E835-DCE6-4968-9AA8-C8C6880E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570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85BD6-FDB0-4A3B-AC64-8609D81B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AFE12-F4D3-46E9-91A2-7BA9891E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FD1E-B7A8-4784-84D5-0B2EC6FF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28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80EB-8CEE-444B-937E-03CEBA1F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3B80-7486-46B6-9653-A9F37E32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E0951-F2AA-4756-B670-4A800E02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20CC-4F1C-4035-9888-E38439EB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CD41-C6EF-468B-B570-1EECA02A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7E8E-E93C-46C4-B9C1-2DA7DC6E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631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F252-65F6-4890-8E91-BF5B0FD3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AC98E-C502-471B-9236-6D5BB2146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74216-59C1-4E14-943A-BC8D7C66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65C40-8F3A-457A-A603-89850A54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96F1-B70F-42EA-9B9A-DBFDF217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2FA7-EE08-4C9F-9694-2C74AE69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07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17DB6-10D7-4B66-A2C5-28C80AD4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EA2B-F9A7-43E8-9C69-13CD48A6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E661-63AF-4DA7-8AE1-98BF11157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9324-28B5-436A-9B67-414EFA9DFE5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568B-65F7-4EB8-AA95-F45F2D2DA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77AE1-F7E9-42FC-BA7D-A26A98CB0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8DA1-43D8-4DFC-AFAF-1A03BA2511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441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B1674A1-CD97-4CD7-A64B-95970F8AD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29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E1A6D26D-A128-4FC3-BD99-0BE3DC8F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29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7D76C5C-4CB5-4693-A169-C02434E1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4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D2E30D1-9192-43E4-898C-7F5E04676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" y="0"/>
            <a:ext cx="12182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Haringa</dc:creator>
  <cp:lastModifiedBy>William Haringa</cp:lastModifiedBy>
  <cp:revision>21</cp:revision>
  <dcterms:created xsi:type="dcterms:W3CDTF">2021-05-26T05:03:58Z</dcterms:created>
  <dcterms:modified xsi:type="dcterms:W3CDTF">2021-05-29T22:21:55Z</dcterms:modified>
</cp:coreProperties>
</file>