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481" r:id="rId5"/>
    <p:sldId id="479" r:id="rId6"/>
    <p:sldId id="478" r:id="rId7"/>
    <p:sldId id="468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15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40" y="57"/>
      </p:cViewPr>
      <p:guideLst>
        <p:guide orient="horz" pos="958"/>
        <p:guide pos="3120"/>
        <p:guide orient="horz" pos="1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ABD50-69F6-43D3-939C-B7D1C0826624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F2CE-1887-494E-B9C8-657E0A8D2172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3740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9FAB32-7DE7-4042-BEBF-F108BBA45B38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08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0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02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9FAB32-7DE7-4042-BEBF-F108BBA45B38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08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0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21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9FAB32-7DE7-4042-BEBF-F108BBA45B38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08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0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414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9FAB32-7DE7-4042-BEBF-F108BBA45B38}" type="slidenum">
              <a:rPr kumimoji="0" lang="en-N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08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0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58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5547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2442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083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785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258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43651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02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8778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3420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246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215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42AD-3A41-410B-97A7-1BB642D36DAE}" type="datetimeFigureOut">
              <a:rPr lang="en-NZ" smtClean="0"/>
              <a:t>31/05/2021</a:t>
            </a:fld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15857-50FD-4BDA-8B48-E3805031156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6010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5A38AE-4F5B-4BA9-B6CD-8218FF6E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9" y="0"/>
            <a:ext cx="979234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59AC9D-59DC-4502-8522-38A4CD7CFF4F}"/>
              </a:ext>
            </a:extLst>
          </p:cNvPr>
          <p:cNvSpPr/>
          <p:nvPr/>
        </p:nvSpPr>
        <p:spPr>
          <a:xfrm>
            <a:off x="508571" y="246580"/>
            <a:ext cx="8825501" cy="122776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387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863361-39CF-41E1-B787-AE6A3FBDE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7" y="0"/>
            <a:ext cx="9755205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DB887D-DB5B-43AC-B5D3-C24A4F5565CE}"/>
              </a:ext>
            </a:extLst>
          </p:cNvPr>
          <p:cNvSpPr/>
          <p:nvPr/>
        </p:nvSpPr>
        <p:spPr>
          <a:xfrm>
            <a:off x="842481" y="2440113"/>
            <a:ext cx="8804953" cy="3015466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340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E4F63E-DA57-4D56-9E12-99B975375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" y="0"/>
            <a:ext cx="973036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8A9E55-F6E1-408C-971D-0125883E00EE}"/>
              </a:ext>
            </a:extLst>
          </p:cNvPr>
          <p:cNvSpPr/>
          <p:nvPr/>
        </p:nvSpPr>
        <p:spPr>
          <a:xfrm>
            <a:off x="816796" y="1649003"/>
            <a:ext cx="8825501" cy="2327096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33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1822" y="981565"/>
            <a:ext cx="5300055" cy="5275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17" y="503191"/>
            <a:ext cx="1496094" cy="548525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248045" y="1144666"/>
            <a:ext cx="5477089" cy="214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4295" tIns="37148" rIns="74295" bIns="37148" numCol="1" anchor="ctr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Tx/>
              <a:buNone/>
              <a:defRPr sz="2800" i="1" kern="1200">
                <a:solidFill>
                  <a:schemeClr val="bg1"/>
                </a:solidFill>
                <a:latin typeface="Arial"/>
                <a:ea typeface="ＭＳ Ｐゴシック" pitchFamily="124" charset="-128"/>
                <a:cs typeface="Arial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–"/>
              <a:defRPr sz="2400" kern="1200" baseline="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Char char="»"/>
              <a:defRPr sz="2000" kern="1200" baseline="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 kern="1200" baseline="0">
                <a:solidFill>
                  <a:srgbClr val="000000"/>
                </a:solidFill>
                <a:latin typeface="Arial"/>
                <a:ea typeface="ＭＳ Ｐゴシック" pitchFamily="124" charset="-128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371475">
              <a:spcBef>
                <a:spcPts val="0"/>
              </a:spcBef>
            </a:pPr>
            <a:r>
              <a:rPr lang="en-NZ" sz="4800" b="1" i="0" dirty="0">
                <a:solidFill>
                  <a:srgbClr val="005C76"/>
                </a:solidFill>
                <a:latin typeface="Calibri"/>
                <a:ea typeface="Source Sans Pro Semibold"/>
                <a:cs typeface="Calibri"/>
              </a:rPr>
              <a:t>IDI Synthetic Data</a:t>
            </a:r>
          </a:p>
          <a:p>
            <a:pPr algn="l" defTabSz="371475">
              <a:spcBef>
                <a:spcPts val="0"/>
              </a:spcBef>
            </a:pPr>
            <a:r>
              <a:rPr lang="en-NZ" sz="4800" b="1" i="0" dirty="0">
                <a:solidFill>
                  <a:srgbClr val="005C76"/>
                </a:solidFill>
                <a:latin typeface="Calibri"/>
                <a:ea typeface="Source Sans Pro Semibold"/>
                <a:cs typeface="Calibri"/>
              </a:rPr>
              <a:t>Case Study</a:t>
            </a:r>
            <a:endParaRPr lang="en-NZ" sz="4400" dirty="0"/>
          </a:p>
        </p:txBody>
      </p:sp>
      <p:pic>
        <p:nvPicPr>
          <p:cNvPr id="10" name="Picture 9" descr="TOHU-3strand-bw-7%grey.tif">
            <a:extLst>
              <a:ext uri="{FF2B5EF4-FFF2-40B4-BE49-F238E27FC236}">
                <a16:creationId xmlns:a16="http://schemas.microsoft.com/office/drawing/2014/main" id="{46711B39-D421-4B28-8465-3A882C456E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533642" y="3159956"/>
            <a:ext cx="2554070" cy="2803678"/>
          </a:xfrm>
          <a:prstGeom prst="rect">
            <a:avLst/>
          </a:prstGeom>
        </p:spPr>
      </p:pic>
      <p:sp>
        <p:nvSpPr>
          <p:cNvPr id="8" name="Subtitle 1"/>
          <p:cNvSpPr txBox="1">
            <a:spLocks/>
          </p:cNvSpPr>
          <p:nvPr/>
        </p:nvSpPr>
        <p:spPr>
          <a:xfrm>
            <a:off x="248045" y="3518034"/>
            <a:ext cx="4269090" cy="760585"/>
          </a:xfrm>
          <a:prstGeom prst="rect">
            <a:avLst/>
          </a:prstGeo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3200" kern="1200">
                <a:solidFill>
                  <a:schemeClr val="tx1"/>
                </a:solidFill>
                <a:latin typeface="Arial"/>
                <a:ea typeface="ＭＳ Ｐゴシック" pitchFamily="124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pitchFamily="124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pitchFamily="108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pitchFamily="124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pitchFamily="108" charset="0"/>
              <a:buChar char="»"/>
              <a:defRPr sz="2000" kern="1200">
                <a:solidFill>
                  <a:schemeClr val="tx1"/>
                </a:solidFill>
                <a:latin typeface="Arial"/>
                <a:ea typeface="ＭＳ Ｐゴシック" pitchFamily="124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ＭＳ Ｐゴシック" pitchFamily="124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71475">
              <a:spcBef>
                <a:spcPts val="0"/>
              </a:spcBef>
            </a:pPr>
            <a:r>
              <a:rPr lang="en-NZ" sz="2400" b="1" dirty="0">
                <a:solidFill>
                  <a:srgbClr val="005C76"/>
                </a:solidFill>
                <a:latin typeface="Calibri" panose="020F0502020204030204" pitchFamily="34" charset="0"/>
                <a:ea typeface="Source Sans Pro Semibold" panose="020B0603030403020204" pitchFamily="34" charset="0"/>
                <a:cs typeface="Calibri" panose="020F0502020204030204" pitchFamily="34" charset="0"/>
              </a:rPr>
              <a:t>Alistair Ramsden, Senior Design Analyst, Statistical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CCC48-0CD1-4F2C-BDFC-4C788A391614}"/>
              </a:ext>
            </a:extLst>
          </p:cNvPr>
          <p:cNvSpPr txBox="1"/>
          <p:nvPr/>
        </p:nvSpPr>
        <p:spPr>
          <a:xfrm>
            <a:off x="284123" y="4835301"/>
            <a:ext cx="311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June 2021</a:t>
            </a:r>
          </a:p>
          <a:p>
            <a:endParaRPr lang="en-NZ" dirty="0"/>
          </a:p>
          <a:p>
            <a:r>
              <a:rPr lang="en-NZ" dirty="0" err="1"/>
              <a:t>alistair.ramsden@stats.govt.nz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264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AECF3F2B19C74AA8CB31EE2F455066" ma:contentTypeVersion="10" ma:contentTypeDescription="Create a new document." ma:contentTypeScope="" ma:versionID="0831f20e0bfbb184191dc4562a648f3f">
  <xsd:schema xmlns:xsd="http://www.w3.org/2001/XMLSchema" xmlns:xs="http://www.w3.org/2001/XMLSchema" xmlns:p="http://schemas.microsoft.com/office/2006/metadata/properties" xmlns:ns3="d6f6d6d4-d1cf-477d-8dc9-a20b7ae4cdb9" targetNamespace="http://schemas.microsoft.com/office/2006/metadata/properties" ma:root="true" ma:fieldsID="5a604a598ad585b58a0be3a6f866fe3e" ns3:_="">
    <xsd:import namespace="d6f6d6d4-d1cf-477d-8dc9-a20b7ae4cd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6d6d4-d1cf-477d-8dc9-a20b7ae4cd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B8B7CA-D1CA-4905-9923-ABAD9C9FC1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38CE2C-2018-4015-9B4A-8F63233BF0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67DFF4-D3CF-4987-A5C5-1E21D5A0BA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f6d6d4-d1cf-477d-8dc9-a20b7ae4cd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1861</TotalTime>
  <Words>29</Words>
  <Application>Microsoft Office PowerPoint</Application>
  <PresentationFormat>A4 Paper (210x297 mm)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 Greeff</dc:creator>
  <cp:lastModifiedBy>Alistair Ramsden</cp:lastModifiedBy>
  <cp:revision>24</cp:revision>
  <dcterms:created xsi:type="dcterms:W3CDTF">2020-12-06T19:12:09Z</dcterms:created>
  <dcterms:modified xsi:type="dcterms:W3CDTF">2021-05-31T01:57:05Z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0x010100CEAECF3F2B19C74AA8CB31EE2F455066</vt:lpwstr>
  </property>
</Properties>
</file>