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81" r:id="rId2"/>
    <p:sldId id="282" r:id="rId3"/>
    <p:sldId id="283" r:id="rId4"/>
    <p:sldId id="269" r:id="rId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0083AC"/>
    <a:srgbClr val="404040"/>
    <a:srgbClr val="F1A42D"/>
    <a:srgbClr val="192A67"/>
    <a:srgbClr val="0082AB"/>
    <a:srgbClr val="2A65AC"/>
    <a:srgbClr val="27AAE1"/>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2" d="100"/>
          <a:sy n="82" d="100"/>
        </p:scale>
        <p:origin x="600"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2C05C5CC-A478-4A96-95D3-C9B40C149F46}" type="datetimeFigureOut">
              <a:rPr lang="en-NZ" smtClean="0"/>
              <a:t>27/05/2021</a:t>
            </a:fld>
            <a:endParaRPr lang="en-NZ"/>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76DE17A8-209B-4026-8CFE-4E87141AD7D3}" type="slidenum">
              <a:rPr lang="en-NZ" smtClean="0"/>
              <a:t>‹#›</a:t>
            </a:fld>
            <a:endParaRPr lang="en-NZ"/>
          </a:p>
        </p:txBody>
      </p:sp>
    </p:spTree>
    <p:extLst>
      <p:ext uri="{BB962C8B-B14F-4D97-AF65-F5344CB8AC3E}">
        <p14:creationId xmlns:p14="http://schemas.microsoft.com/office/powerpoint/2010/main" val="202394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8"/>
            <a:ext cx="12192763" cy="6857572"/>
          </a:xfrm>
          <a:prstGeom prst="rect">
            <a:avLst/>
          </a:prstGeom>
        </p:spPr>
      </p:pic>
      <p:sp>
        <p:nvSpPr>
          <p:cNvPr id="5137" name="Rectangle 17"/>
          <p:cNvSpPr>
            <a:spLocks noGrp="1" noChangeArrowheads="1"/>
          </p:cNvSpPr>
          <p:nvPr>
            <p:ph type="ctrTitle" sz="quarter" hasCustomPrompt="1"/>
          </p:nvPr>
        </p:nvSpPr>
        <p:spPr>
          <a:xfrm>
            <a:off x="576000" y="2204864"/>
            <a:ext cx="11040000" cy="1620040"/>
          </a:xfrm>
        </p:spPr>
        <p:txBody>
          <a:bodyPr lIns="91440" tIns="45720" rIns="91440" bIns="45720"/>
          <a:lstStyle>
            <a:lvl1pPr marL="0" marR="0" indent="0" algn="ctr" defTabSz="914400" rtl="0" eaLnBrk="1" fontAlgn="base" latinLnBrk="0" hangingPunct="1">
              <a:lnSpc>
                <a:spcPct val="100000"/>
              </a:lnSpc>
              <a:spcBef>
                <a:spcPct val="0"/>
              </a:spcBef>
              <a:spcAft>
                <a:spcPct val="0"/>
              </a:spcAft>
              <a:buClrTx/>
              <a:buSzTx/>
              <a:buFontTx/>
              <a:buNone/>
              <a:tabLst/>
              <a:defRPr sz="44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 Click to edit Master title style</a:t>
            </a:r>
            <a:endParaRPr lang="en-NZ" dirty="0"/>
          </a:p>
        </p:txBody>
      </p:sp>
      <p:sp>
        <p:nvSpPr>
          <p:cNvPr id="15" name="Subtitle 2"/>
          <p:cNvSpPr>
            <a:spLocks noGrp="1"/>
          </p:cNvSpPr>
          <p:nvPr>
            <p:ph type="subTitle" idx="1"/>
          </p:nvPr>
        </p:nvSpPr>
        <p:spPr>
          <a:xfrm>
            <a:off x="576000" y="4103537"/>
            <a:ext cx="11040000" cy="9000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dirty="0"/>
          </a:p>
        </p:txBody>
      </p:sp>
      <p:sp>
        <p:nvSpPr>
          <p:cNvPr id="3" name="Text Placeholder 2"/>
          <p:cNvSpPr>
            <a:spLocks noGrp="1"/>
          </p:cNvSpPr>
          <p:nvPr>
            <p:ph type="body" sz="quarter" idx="10" hasCustomPrompt="1"/>
          </p:nvPr>
        </p:nvSpPr>
        <p:spPr>
          <a:xfrm>
            <a:off x="576000" y="6363182"/>
            <a:ext cx="5087243" cy="369747"/>
          </a:xfrm>
        </p:spPr>
        <p:txBody>
          <a:bodyPr/>
          <a:lstStyle>
            <a:lvl1pPr marL="0" indent="0" algn="l">
              <a:buNone/>
              <a:defRPr sz="1800">
                <a:solidFill>
                  <a:schemeClr val="bg1"/>
                </a:solidFill>
              </a:defRPr>
            </a:lvl1pPr>
          </a:lstStyle>
          <a:p>
            <a:pPr lvl="0"/>
            <a:r>
              <a:rPr lang="en-US" dirty="0"/>
              <a:t>[Month] [Year]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Slide-white">
    <p:spTree>
      <p:nvGrpSpPr>
        <p:cNvPr id="1" name=""/>
        <p:cNvGrpSpPr/>
        <p:nvPr/>
      </p:nvGrpSpPr>
      <p:grpSpPr>
        <a:xfrm>
          <a:off x="0" y="0"/>
          <a:ext cx="0" cy="0"/>
          <a:chOff x="0" y="0"/>
          <a:chExt cx="0" cy="0"/>
        </a:xfrm>
      </p:grpSpPr>
      <p:sp>
        <p:nvSpPr>
          <p:cNvPr id="5137" name="Rectangle 17"/>
          <p:cNvSpPr>
            <a:spLocks noGrp="1" noChangeArrowheads="1"/>
          </p:cNvSpPr>
          <p:nvPr>
            <p:ph type="ctrTitle" sz="quarter" hasCustomPrompt="1"/>
          </p:nvPr>
        </p:nvSpPr>
        <p:spPr>
          <a:xfrm>
            <a:off x="576000" y="2204864"/>
            <a:ext cx="11040000" cy="1620040"/>
          </a:xfrm>
        </p:spPr>
        <p:txBody>
          <a:bodyPr lIns="91440" tIns="45720" rIns="91440" bIns="45720"/>
          <a:lstStyle>
            <a:lvl1pPr marL="0" marR="0" indent="0" algn="ctr" defTabSz="914400" rtl="0" eaLnBrk="1" fontAlgn="base" latinLnBrk="0" hangingPunct="1">
              <a:lnSpc>
                <a:spcPct val="100000"/>
              </a:lnSpc>
              <a:spcBef>
                <a:spcPct val="0"/>
              </a:spcBef>
              <a:spcAft>
                <a:spcPct val="0"/>
              </a:spcAft>
              <a:buClrTx/>
              <a:buSzTx/>
              <a:buFontTx/>
              <a:buNone/>
              <a:tabLst/>
              <a:defRPr sz="4400">
                <a:solidFill>
                  <a:schemeClr val="accent1"/>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 Click to edit Master title style</a:t>
            </a:r>
            <a:endParaRPr lang="en-NZ" dirty="0"/>
          </a:p>
        </p:txBody>
      </p:sp>
      <p:sp>
        <p:nvSpPr>
          <p:cNvPr id="15" name="Subtitle 2"/>
          <p:cNvSpPr>
            <a:spLocks noGrp="1"/>
          </p:cNvSpPr>
          <p:nvPr>
            <p:ph type="subTitle" idx="1"/>
          </p:nvPr>
        </p:nvSpPr>
        <p:spPr>
          <a:xfrm>
            <a:off x="576000" y="4103537"/>
            <a:ext cx="11040000" cy="900000"/>
          </a:xfrm>
        </p:spPr>
        <p:txBody>
          <a:bodyPr/>
          <a:lstStyle>
            <a:lvl1pPr marL="0" indent="0" algn="ctr">
              <a:buNone/>
              <a:defRPr>
                <a:solidFill>
                  <a:srgbClr val="40404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dirty="0"/>
          </a:p>
        </p:txBody>
      </p:sp>
      <p:sp>
        <p:nvSpPr>
          <p:cNvPr id="3" name="Text Placeholder 2"/>
          <p:cNvSpPr>
            <a:spLocks noGrp="1"/>
          </p:cNvSpPr>
          <p:nvPr>
            <p:ph type="body" sz="quarter" idx="10" hasCustomPrompt="1"/>
          </p:nvPr>
        </p:nvSpPr>
        <p:spPr>
          <a:xfrm>
            <a:off x="576000" y="6363182"/>
            <a:ext cx="5087243" cy="369747"/>
          </a:xfrm>
        </p:spPr>
        <p:txBody>
          <a:bodyPr/>
          <a:lstStyle>
            <a:lvl1pPr marL="0" indent="0" algn="l">
              <a:buNone/>
              <a:defRPr sz="1800">
                <a:solidFill>
                  <a:srgbClr val="404040"/>
                </a:solidFill>
              </a:defRPr>
            </a:lvl1pPr>
          </a:lstStyle>
          <a:p>
            <a:pPr lvl="0"/>
            <a:r>
              <a:rPr lang="en-US" dirty="0"/>
              <a:t>[Month] [Year]</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0800" y="201600"/>
            <a:ext cx="1658847" cy="1929600"/>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2079" y="3369600"/>
            <a:ext cx="4629921" cy="3505207"/>
          </a:xfrm>
          <a:prstGeom prst="rect">
            <a:avLst/>
          </a:prstGeom>
        </p:spPr>
      </p:pic>
    </p:spTree>
    <p:extLst>
      <p:ext uri="{BB962C8B-B14F-4D97-AF65-F5344CB8AC3E}">
        <p14:creationId xmlns:p14="http://schemas.microsoft.com/office/powerpoint/2010/main" val="129777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amp;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576000" y="1700808"/>
            <a:ext cx="11040000" cy="4788000"/>
          </a:xfrm>
        </p:spPr>
        <p:txBody>
          <a:bodyPr/>
          <a:lstStyle>
            <a:lvl1pPr marL="360000" marR="0" indent="-360000" algn="l" defTabSz="360000" rtl="0" eaLnBrk="1" fontAlgn="auto" latinLnBrk="0" hangingPunct="1">
              <a:lnSpc>
                <a:spcPct val="110000"/>
              </a:lnSpc>
              <a:spcBef>
                <a:spcPts val="200"/>
              </a:spcBef>
              <a:spcAft>
                <a:spcPts val="400"/>
              </a:spcAft>
              <a:buClr>
                <a:srgbClr val="27AAE1"/>
              </a:buClr>
              <a:buSzTx/>
              <a:buFont typeface="Arial" pitchFamily="34" charset="0"/>
              <a:buChar char="•"/>
              <a:tabLst/>
              <a:defRPr sz="2400">
                <a:solidFill>
                  <a:srgbClr val="404040"/>
                </a:solidFill>
              </a:defRPr>
            </a:lvl1pPr>
            <a:lvl2pPr marL="720000" marR="0" indent="-360000" algn="l" defTabSz="360000" rtl="0" eaLnBrk="1" fontAlgn="auto" latinLnBrk="0" hangingPunct="1">
              <a:lnSpc>
                <a:spcPct val="110000"/>
              </a:lnSpc>
              <a:spcBef>
                <a:spcPts val="200"/>
              </a:spcBef>
              <a:spcAft>
                <a:spcPts val="400"/>
              </a:spcAft>
              <a:buClr>
                <a:srgbClr val="27AAE1"/>
              </a:buClr>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2pPr>
            <a:lvl3pPr marL="108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3pPr>
            <a:lvl4pPr marL="144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4pPr>
            <a:lvl5pPr marL="180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NZ" sz="1800" b="0" i="0" u="none" strike="noStrike" kern="1200" cap="none" spc="0" normalizeH="0" baseline="0" noProof="0">
                <a:ln>
                  <a:noFill/>
                </a:ln>
                <a:solidFill>
                  <a:srgbClr val="404040"/>
                </a:solidFill>
                <a:effectLst/>
                <a:uLnTx/>
                <a:uFillTx/>
                <a:latin typeface="Arial" pitchFamily="34" charset="0"/>
                <a:cs typeface="Arial" pitchFamily="34" charset="0"/>
              </a:defRPr>
            </a:lvl5pPr>
          </a:lstStyle>
          <a:p>
            <a:pPr marL="360000" marR="0" lvl="0"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Click to edit Master text styles</a:t>
            </a:r>
          </a:p>
          <a:p>
            <a:pPr marL="360000" marR="0" lvl="1"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Second level</a:t>
            </a:r>
          </a:p>
          <a:p>
            <a:pPr marL="360000" marR="0" lvl="2"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Third level</a:t>
            </a:r>
          </a:p>
          <a:p>
            <a:pPr marL="360000" marR="0" lvl="3"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Fourth level</a:t>
            </a:r>
          </a:p>
          <a:p>
            <a:pPr marL="360000" marR="0" lvl="4"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Fifth level</a:t>
            </a:r>
            <a:endParaRPr kumimoji="0" lang="en-NZ" sz="1800" b="0" i="0" u="none" strike="noStrike" kern="1200" cap="none" spc="0" normalizeH="0" baseline="0" noProof="0" dirty="0">
              <a:ln>
                <a:noFill/>
              </a:ln>
              <a:solidFill>
                <a:srgbClr val="404040"/>
              </a:solidFill>
              <a:effectLst/>
              <a:uLnTx/>
              <a:uFillTx/>
              <a:latin typeface="Arial" pitchFamily="34" charset="0"/>
              <a:ea typeface="+mn-ea"/>
              <a:cs typeface="Arial" pitchFamily="34" charset="0"/>
            </a:endParaRPr>
          </a:p>
        </p:txBody>
      </p:sp>
      <p:sp>
        <p:nvSpPr>
          <p:cNvPr id="2" name="Title 1"/>
          <p:cNvSpPr>
            <a:spLocks noGrp="1"/>
          </p:cNvSpPr>
          <p:nvPr>
            <p:ph type="title"/>
          </p:nvPr>
        </p:nvSpPr>
        <p:spPr>
          <a:xfrm>
            <a:off x="576000" y="157148"/>
            <a:ext cx="11040000" cy="1080000"/>
          </a:xfrm>
        </p:spPr>
        <p:txBody>
          <a:bodyPr/>
          <a:lstStyle>
            <a:lvl1pPr>
              <a:defRPr>
                <a:solidFill>
                  <a:schemeClr val="bg1"/>
                </a:solidFill>
              </a:defRPr>
            </a:lvl1pPr>
          </a:lstStyle>
          <a:p>
            <a:r>
              <a:rPr lang="en-US"/>
              <a:t>Click to edit Master title style</a:t>
            </a:r>
            <a:endParaRPr lang="en-NZ" dirty="0"/>
          </a:p>
        </p:txBody>
      </p:sp>
      <p:sp>
        <p:nvSpPr>
          <p:cNvPr id="4" name="Slide Number Placeholder 1"/>
          <p:cNvSpPr>
            <a:spLocks noGrp="1"/>
          </p:cNvSpPr>
          <p:nvPr>
            <p:ph type="sldNum" sz="quarter" idx="4"/>
          </p:nvPr>
        </p:nvSpPr>
        <p:spPr>
          <a:xfrm>
            <a:off x="10204419" y="6498146"/>
            <a:ext cx="1411581" cy="365125"/>
          </a:xfrm>
          <a:prstGeom prst="rect">
            <a:avLst/>
          </a:prstGeom>
        </p:spPr>
        <p:txBody>
          <a:bodyPr vert="horz" lIns="91440" tIns="45720" rIns="91440" bIns="45720" rtlCol="0" anchor="ctr"/>
          <a:lstStyle>
            <a:lvl1pPr algn="r">
              <a:defRPr sz="1000">
                <a:solidFill>
                  <a:srgbClr val="404040"/>
                </a:solidFill>
              </a:defRPr>
            </a:lvl1pPr>
          </a:lstStyle>
          <a:p>
            <a:fld id="{C2D7D700-4ACF-4409-B5B0-ECEAF0771217}" type="slidenum">
              <a:rPr lang="en-NZ" smtClean="0"/>
              <a:pPr/>
              <a:t>‹#›</a:t>
            </a:fld>
            <a:endParaRPr lang="en-NZ"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wish-Title&amp;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76000" y="1700808"/>
            <a:ext cx="11040000" cy="4788000"/>
          </a:xfrm>
        </p:spPr>
        <p:txBody>
          <a:bodyPr/>
          <a:lstStyle>
            <a:lvl1pPr marL="360000" marR="0" indent="-360000" algn="l" defTabSz="360000" rtl="0" eaLnBrk="1" fontAlgn="auto" latinLnBrk="0" hangingPunct="1">
              <a:lnSpc>
                <a:spcPct val="110000"/>
              </a:lnSpc>
              <a:spcBef>
                <a:spcPts val="200"/>
              </a:spcBef>
              <a:spcAft>
                <a:spcPts val="400"/>
              </a:spcAft>
              <a:buClrTx/>
              <a:buSzTx/>
              <a:buFont typeface="Arial" pitchFamily="34" charset="0"/>
              <a:buChar char="•"/>
              <a:tabLst/>
              <a:defRPr sz="2400">
                <a:solidFill>
                  <a:srgbClr val="404040"/>
                </a:solidFill>
              </a:defRPr>
            </a:lvl1pPr>
            <a:lvl2pPr marL="720000" marR="0" indent="-360000" algn="l" defTabSz="360000" rtl="0" eaLnBrk="1" fontAlgn="auto" latinLnBrk="0" hangingPunct="1">
              <a:lnSpc>
                <a:spcPct val="110000"/>
              </a:lnSpc>
              <a:spcBef>
                <a:spcPts val="200"/>
              </a:spcBef>
              <a:spcAft>
                <a:spcPts val="400"/>
              </a:spcAft>
              <a:buClrTx/>
              <a:buSzTx/>
              <a:buFont typeface="Arial" pitchFamily="34" charset="0"/>
              <a:buChar char="–"/>
              <a:tabLst/>
              <a:defRPr kumimoji="0" lang="en-US" sz="2400" b="0" i="0" u="none" strike="noStrike" kern="1200" cap="none" spc="0" normalizeH="0" baseline="0" noProof="0">
                <a:ln>
                  <a:noFill/>
                </a:ln>
                <a:solidFill>
                  <a:srgbClr val="404040"/>
                </a:solidFill>
                <a:effectLst/>
                <a:uLnTx/>
                <a:uFillTx/>
                <a:latin typeface="Arial" pitchFamily="34" charset="0"/>
                <a:cs typeface="Arial" pitchFamily="34" charset="0"/>
              </a:defRPr>
            </a:lvl2pPr>
            <a:lvl3pPr marL="108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2000" b="0" i="0" u="none" strike="noStrike" kern="1200" cap="none" spc="0" normalizeH="0" baseline="0" noProof="0">
                <a:ln>
                  <a:noFill/>
                </a:ln>
                <a:solidFill>
                  <a:srgbClr val="404040"/>
                </a:solidFill>
                <a:effectLst/>
                <a:uLnTx/>
                <a:uFillTx/>
                <a:latin typeface="Arial" pitchFamily="34" charset="0"/>
                <a:cs typeface="Arial" pitchFamily="34" charset="0"/>
              </a:defRPr>
            </a:lvl3pPr>
            <a:lvl4pPr marL="144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4pPr>
            <a:lvl5pPr marL="180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NZ" sz="1800" b="0" i="0" u="none" strike="noStrike" kern="1200" cap="none" spc="0" normalizeH="0" baseline="0" noProof="0">
                <a:ln>
                  <a:noFill/>
                </a:ln>
                <a:solidFill>
                  <a:srgbClr val="404040"/>
                </a:solidFill>
                <a:effectLst/>
                <a:uLnTx/>
                <a:uFillTx/>
                <a:latin typeface="Arial" pitchFamily="34" charset="0"/>
                <a:cs typeface="Arial" pitchFamily="34" charset="0"/>
              </a:defRPr>
            </a:lvl5pPr>
          </a:lstStyle>
          <a:p>
            <a:pPr marL="360000" marR="0" lvl="0"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dirty="0">
                <a:ln>
                  <a:noFill/>
                </a:ln>
                <a:solidFill>
                  <a:srgbClr val="404040"/>
                </a:solidFill>
                <a:effectLst/>
                <a:uLnTx/>
                <a:uFillTx/>
                <a:latin typeface="Arial" pitchFamily="34" charset="0"/>
                <a:ea typeface="+mn-ea"/>
                <a:cs typeface="Arial" pitchFamily="34" charset="0"/>
              </a:rPr>
              <a:t>Click to edit Master text styles</a:t>
            </a:r>
          </a:p>
          <a:p>
            <a:pPr marL="720000" marR="0" lvl="1"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400" b="0" i="0" u="none" strike="noStrike" kern="1200" cap="none" spc="0" normalizeH="0" baseline="0" noProof="0" dirty="0">
                <a:ln>
                  <a:noFill/>
                </a:ln>
                <a:solidFill>
                  <a:srgbClr val="404040"/>
                </a:solidFill>
                <a:effectLst/>
                <a:uLnTx/>
                <a:uFillTx/>
                <a:latin typeface="Arial" pitchFamily="34" charset="0"/>
                <a:ea typeface="+mn-ea"/>
                <a:cs typeface="Arial" pitchFamily="34" charset="0"/>
              </a:rPr>
              <a:t>Second level</a:t>
            </a:r>
          </a:p>
          <a:p>
            <a:pPr marL="1080000" marR="0" lvl="2" indent="-360000" algn="l" defTabSz="360000" rtl="0" eaLnBrk="1" fontAlgn="auto" latinLnBrk="0" hangingPunct="1">
              <a:lnSpc>
                <a:spcPct val="110000"/>
              </a:lnSpc>
              <a:spcBef>
                <a:spcPts val="0"/>
              </a:spcBef>
              <a:spcAft>
                <a:spcPts val="400"/>
              </a:spcAft>
              <a:buClrTx/>
              <a:buSzTx/>
              <a:buFont typeface="Arial" pitchFamily="34" charset="0"/>
              <a:buChar char="•"/>
              <a:tabLst/>
              <a:defRPr/>
            </a:pPr>
            <a:r>
              <a:rPr kumimoji="0" lang="en-US" sz="2000" b="0" i="0" u="none" strike="noStrike" kern="1200" cap="none" spc="0" normalizeH="0" baseline="0" noProof="0" dirty="0">
                <a:ln>
                  <a:noFill/>
                </a:ln>
                <a:solidFill>
                  <a:srgbClr val="404040"/>
                </a:solidFill>
                <a:effectLst/>
                <a:uLnTx/>
                <a:uFillTx/>
                <a:latin typeface="Arial" pitchFamily="34" charset="0"/>
                <a:ea typeface="+mn-ea"/>
                <a:cs typeface="Arial" pitchFamily="34" charset="0"/>
              </a:rPr>
              <a:t>Third level</a:t>
            </a:r>
          </a:p>
          <a:p>
            <a:pPr marL="1440000" marR="0" lvl="3" indent="-360000" algn="l" defTabSz="360000" rtl="0" eaLnBrk="1" fontAlgn="auto" latinLnBrk="0" hangingPunct="1">
              <a:lnSpc>
                <a:spcPct val="110000"/>
              </a:lnSpc>
              <a:spcBef>
                <a:spcPts val="0"/>
              </a:spcBef>
              <a:spcAft>
                <a:spcPts val="400"/>
              </a:spcAft>
              <a:buClrTx/>
              <a:buSzTx/>
              <a:buFont typeface="Arial" pitchFamily="34" charset="0"/>
              <a:buChar char="–"/>
              <a:tabLst/>
              <a:defRPr/>
            </a:pPr>
            <a:r>
              <a:rPr kumimoji="0" lang="en-US" sz="1800" b="0" i="0" u="none" strike="noStrike" kern="1200" cap="none" spc="0" normalizeH="0" baseline="0" noProof="0" dirty="0">
                <a:ln>
                  <a:noFill/>
                </a:ln>
                <a:solidFill>
                  <a:srgbClr val="404040"/>
                </a:solidFill>
                <a:effectLst/>
                <a:uLnTx/>
                <a:uFillTx/>
                <a:latin typeface="Arial" pitchFamily="34" charset="0"/>
                <a:ea typeface="+mn-ea"/>
                <a:cs typeface="Arial" pitchFamily="34" charset="0"/>
              </a:rPr>
              <a:t>Fourth level</a:t>
            </a:r>
          </a:p>
          <a:p>
            <a:pPr marL="1800000" marR="0" lvl="4" indent="-360000" algn="l" defTabSz="360000" rtl="0" eaLnBrk="1" fontAlgn="auto" latinLnBrk="0" hangingPunct="1">
              <a:lnSpc>
                <a:spcPct val="110000"/>
              </a:lnSpc>
              <a:spcBef>
                <a:spcPts val="0"/>
              </a:spcBef>
              <a:spcAft>
                <a:spcPts val="400"/>
              </a:spcAft>
              <a:buClrTx/>
              <a:buSzTx/>
              <a:buFont typeface="Arial" pitchFamily="34" charset="0"/>
              <a:buChar char="»"/>
              <a:tabLst/>
              <a:defRPr/>
            </a:pPr>
            <a:r>
              <a:rPr kumimoji="0" lang="en-US" sz="1800" b="0" i="0" u="none" strike="noStrike" kern="1200" cap="none" spc="0" normalizeH="0" baseline="0" noProof="0" dirty="0">
                <a:ln>
                  <a:noFill/>
                </a:ln>
                <a:solidFill>
                  <a:srgbClr val="404040"/>
                </a:solidFill>
                <a:effectLst/>
                <a:uLnTx/>
                <a:uFillTx/>
                <a:latin typeface="Arial" pitchFamily="34" charset="0"/>
                <a:ea typeface="+mn-ea"/>
                <a:cs typeface="Arial" pitchFamily="34" charset="0"/>
              </a:rPr>
              <a:t>Fifth level</a:t>
            </a:r>
            <a:endParaRPr kumimoji="0" lang="en-NZ" sz="1800" b="0" i="0" u="none" strike="noStrike" kern="1200" cap="none" spc="0" normalizeH="0" baseline="0" noProof="0" dirty="0">
              <a:ln>
                <a:noFill/>
              </a:ln>
              <a:solidFill>
                <a:srgbClr val="404040"/>
              </a:solidFill>
              <a:effectLst/>
              <a:uLnTx/>
              <a:uFillTx/>
              <a:latin typeface="Arial" pitchFamily="34" charset="0"/>
              <a:ea typeface="+mn-ea"/>
              <a:cs typeface="Arial" pitchFamily="34" charset="0"/>
            </a:endParaRPr>
          </a:p>
        </p:txBody>
      </p:sp>
      <p:sp>
        <p:nvSpPr>
          <p:cNvPr id="2" name="Title 1"/>
          <p:cNvSpPr>
            <a:spLocks noGrp="1"/>
          </p:cNvSpPr>
          <p:nvPr>
            <p:ph type="title"/>
          </p:nvPr>
        </p:nvSpPr>
        <p:spPr>
          <a:xfrm>
            <a:off x="576000" y="157148"/>
            <a:ext cx="11040000" cy="1080000"/>
          </a:xfrm>
        </p:spPr>
        <p:txBody>
          <a:bodyPr/>
          <a:lstStyle>
            <a:lvl1pPr>
              <a:defRPr>
                <a:solidFill>
                  <a:schemeClr val="bg1"/>
                </a:solidFill>
              </a:defRPr>
            </a:lvl1pPr>
          </a:lstStyle>
          <a:p>
            <a:r>
              <a:rPr lang="en-US"/>
              <a:t>Click to edit Master title style</a:t>
            </a:r>
            <a:endParaRPr lang="en-NZ" dirty="0"/>
          </a:p>
        </p:txBody>
      </p:sp>
    </p:spTree>
    <p:extLst>
      <p:ext uri="{BB962C8B-B14F-4D97-AF65-F5344CB8AC3E}">
        <p14:creationId xmlns:p14="http://schemas.microsoft.com/office/powerpoint/2010/main" val="295622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Title&amp;Content">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b="3210"/>
          <a:stretch/>
        </p:blipFill>
        <p:spPr>
          <a:xfrm>
            <a:off x="113420" y="3212977"/>
            <a:ext cx="11965160" cy="3600400"/>
          </a:xfrm>
          <a:prstGeom prst="rect">
            <a:avLst/>
          </a:prstGeom>
        </p:spPr>
      </p:pic>
      <p:sp>
        <p:nvSpPr>
          <p:cNvPr id="2" name="Title 1"/>
          <p:cNvSpPr>
            <a:spLocks noGrp="1"/>
          </p:cNvSpPr>
          <p:nvPr>
            <p:ph type="title"/>
          </p:nvPr>
        </p:nvSpPr>
        <p:spPr>
          <a:xfrm>
            <a:off x="576000" y="158400"/>
            <a:ext cx="11040000" cy="1080000"/>
          </a:xfrm>
        </p:spPr>
        <p:txBody>
          <a:bodyPr/>
          <a:lstStyle>
            <a:lvl1pPr>
              <a:defRPr>
                <a:solidFill>
                  <a:schemeClr val="bg1"/>
                </a:solidFill>
              </a:defRPr>
            </a:lvl1pPr>
          </a:lstStyle>
          <a:p>
            <a:r>
              <a:rPr lang="en-US"/>
              <a:t>Click to edit Master title style</a:t>
            </a:r>
            <a:endParaRPr lang="en-NZ" dirty="0"/>
          </a:p>
        </p:txBody>
      </p:sp>
      <p:sp>
        <p:nvSpPr>
          <p:cNvPr id="3" name="Content Placeholder 2"/>
          <p:cNvSpPr>
            <a:spLocks noGrp="1"/>
          </p:cNvSpPr>
          <p:nvPr>
            <p:ph idx="1"/>
          </p:nvPr>
        </p:nvSpPr>
        <p:spPr>
          <a:xfrm>
            <a:off x="576000" y="1700808"/>
            <a:ext cx="11040000" cy="3960000"/>
          </a:xfrm>
        </p:spPr>
        <p:txBody>
          <a:bodyPr/>
          <a:lstStyle>
            <a:lvl1pPr marL="360000" marR="0" indent="-360000" algn="l" defTabSz="360000" rtl="0" eaLnBrk="1" fontAlgn="auto" latinLnBrk="0" hangingPunct="1">
              <a:lnSpc>
                <a:spcPct val="110000"/>
              </a:lnSpc>
              <a:spcBef>
                <a:spcPts val="200"/>
              </a:spcBef>
              <a:spcAft>
                <a:spcPts val="400"/>
              </a:spcAft>
              <a:buClr>
                <a:srgbClr val="27AAE1"/>
              </a:buClr>
              <a:buSzTx/>
              <a:buFont typeface="Arial" pitchFamily="34" charset="0"/>
              <a:buChar char="•"/>
              <a:tabLst/>
              <a:defRPr sz="2400">
                <a:solidFill>
                  <a:srgbClr val="404040"/>
                </a:solidFill>
              </a:defRPr>
            </a:lvl1pPr>
            <a:lvl2pPr marL="720000" marR="0" indent="-360000" algn="l" defTabSz="360000" rtl="0" eaLnBrk="1" fontAlgn="auto" latinLnBrk="0" hangingPunct="1">
              <a:lnSpc>
                <a:spcPct val="110000"/>
              </a:lnSpc>
              <a:spcBef>
                <a:spcPts val="200"/>
              </a:spcBef>
              <a:spcAft>
                <a:spcPts val="400"/>
              </a:spcAft>
              <a:buClr>
                <a:srgbClr val="27AAE1"/>
              </a:buClr>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2pPr>
            <a:lvl3pPr marL="108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3pPr>
            <a:lvl4pPr marL="144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4pPr>
            <a:lvl5pPr marL="180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NZ" sz="1800" b="0" i="0" u="none" strike="noStrike" kern="1200" cap="none" spc="0" normalizeH="0" baseline="0" noProof="0">
                <a:ln>
                  <a:noFill/>
                </a:ln>
                <a:solidFill>
                  <a:srgbClr val="404040"/>
                </a:solidFill>
                <a:effectLst/>
                <a:uLnTx/>
                <a:uFillTx/>
                <a:latin typeface="Arial" pitchFamily="34" charset="0"/>
                <a:cs typeface="Arial" pitchFamily="34" charset="0"/>
              </a:defRPr>
            </a:lvl5pPr>
          </a:lstStyle>
          <a:p>
            <a:pPr marL="360000" marR="0" lvl="0"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Click to edit Master text styles</a:t>
            </a:r>
          </a:p>
          <a:p>
            <a:pPr marL="360000" marR="0" lvl="1"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Second level</a:t>
            </a:r>
          </a:p>
          <a:p>
            <a:pPr marL="360000" marR="0" lvl="2"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Third level</a:t>
            </a:r>
          </a:p>
          <a:p>
            <a:pPr marL="360000" marR="0" lvl="3"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Fourth level</a:t>
            </a:r>
          </a:p>
          <a:p>
            <a:pPr marL="360000" marR="0" lvl="4"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Fifth level</a:t>
            </a:r>
            <a:endParaRPr kumimoji="0" lang="en-NZ" sz="1800" b="0" i="0" u="none" strike="noStrike" kern="1200" cap="none" spc="0" normalizeH="0" baseline="0" noProof="0" dirty="0">
              <a:ln>
                <a:noFill/>
              </a:ln>
              <a:solidFill>
                <a:srgbClr val="404040"/>
              </a:solidFill>
              <a:effectLst/>
              <a:uLnTx/>
              <a:uFillTx/>
              <a:latin typeface="Arial" pitchFamily="34" charset="0"/>
              <a:ea typeface="+mn-ea"/>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17"/>
          <p:cNvSpPr>
            <a:spLocks noGrp="1" noChangeArrowheads="1"/>
          </p:cNvSpPr>
          <p:nvPr>
            <p:ph type="ctrTitle" sz="quarter" hasCustomPrompt="1"/>
          </p:nvPr>
        </p:nvSpPr>
        <p:spPr>
          <a:xfrm>
            <a:off x="576000" y="2204864"/>
            <a:ext cx="11040000" cy="1620040"/>
          </a:xfrm>
        </p:spPr>
        <p:txBody>
          <a:bodyPr lIns="91440" tIns="45720" rIns="91440" bIns="45720"/>
          <a:lstStyle>
            <a:lvl1pPr marL="0" marR="0" indent="0" algn="ctr" defTabSz="914400" rtl="0" eaLnBrk="1" fontAlgn="base" latinLnBrk="0" hangingPunct="1">
              <a:lnSpc>
                <a:spcPct val="100000"/>
              </a:lnSpc>
              <a:spcBef>
                <a:spcPct val="0"/>
              </a:spcBef>
              <a:spcAft>
                <a:spcPct val="0"/>
              </a:spcAft>
              <a:buClrTx/>
              <a:buSzTx/>
              <a:buFontTx/>
              <a:buNone/>
              <a:tabLst/>
              <a:defRPr sz="44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 Click to edit style</a:t>
            </a:r>
            <a:endParaRPr lang="en-NZ" dirty="0"/>
          </a:p>
        </p:txBody>
      </p:sp>
    </p:spTree>
    <p:extLst>
      <p:ext uri="{BB962C8B-B14F-4D97-AF65-F5344CB8AC3E}">
        <p14:creationId xmlns:p14="http://schemas.microsoft.com/office/powerpoint/2010/main" val="223627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hapter-Titl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000" y="1700808"/>
            <a:ext cx="11040000" cy="4788000"/>
          </a:xfrm>
        </p:spPr>
        <p:txBody>
          <a:bodyPr/>
          <a:lstStyle>
            <a:lvl1pPr marL="360000" marR="0" indent="-360000" algn="l" defTabSz="360000" rtl="0" eaLnBrk="1" fontAlgn="auto" latinLnBrk="0" hangingPunct="1">
              <a:lnSpc>
                <a:spcPct val="110000"/>
              </a:lnSpc>
              <a:spcBef>
                <a:spcPts val="200"/>
              </a:spcBef>
              <a:spcAft>
                <a:spcPts val="400"/>
              </a:spcAft>
              <a:buClr>
                <a:srgbClr val="27AAE1"/>
              </a:buClr>
              <a:buSzTx/>
              <a:buFont typeface="Arial" pitchFamily="34" charset="0"/>
              <a:buChar char="•"/>
              <a:tabLst/>
              <a:defRPr sz="2400">
                <a:solidFill>
                  <a:srgbClr val="404040"/>
                </a:solidFill>
              </a:defRPr>
            </a:lvl1pPr>
            <a:lvl2pPr marL="720000" marR="0" indent="-360000" algn="l" defTabSz="360000" rtl="0" eaLnBrk="1" fontAlgn="auto" latinLnBrk="0" hangingPunct="1">
              <a:lnSpc>
                <a:spcPct val="110000"/>
              </a:lnSpc>
              <a:spcBef>
                <a:spcPts val="200"/>
              </a:spcBef>
              <a:spcAft>
                <a:spcPts val="400"/>
              </a:spcAft>
              <a:buClr>
                <a:srgbClr val="27AAE1"/>
              </a:buClr>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2pPr>
            <a:lvl3pPr marL="108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3pPr>
            <a:lvl4pPr marL="144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4pPr>
            <a:lvl5pPr marL="180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NZ" sz="1800" b="0" i="0" u="none" strike="noStrike" kern="1200" cap="none" spc="0" normalizeH="0" baseline="0" noProof="0">
                <a:ln>
                  <a:noFill/>
                </a:ln>
                <a:solidFill>
                  <a:srgbClr val="404040"/>
                </a:solidFill>
                <a:effectLst/>
                <a:uLnTx/>
                <a:uFillTx/>
                <a:latin typeface="Arial" pitchFamily="34" charset="0"/>
                <a:cs typeface="Arial" pitchFamily="34" charset="0"/>
              </a:defRPr>
            </a:lvl5pPr>
          </a:lstStyle>
          <a:p>
            <a:pPr marL="360000" marR="0" lvl="0"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Click to edit Master text styles</a:t>
            </a:r>
          </a:p>
          <a:p>
            <a:pPr marL="360000" marR="0" lvl="1"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Second level</a:t>
            </a:r>
          </a:p>
          <a:p>
            <a:pPr marL="360000" marR="0" lvl="2"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Third level</a:t>
            </a:r>
          </a:p>
          <a:p>
            <a:pPr marL="360000" marR="0" lvl="3"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Fourth level</a:t>
            </a:r>
          </a:p>
          <a:p>
            <a:pPr marL="360000" marR="0" lvl="4"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Fifth level</a:t>
            </a:r>
            <a:endParaRPr kumimoji="0" lang="en-NZ" sz="1800" b="0" i="0" u="none" strike="noStrike" kern="1200" cap="none" spc="0" normalizeH="0" baseline="0" noProof="0" dirty="0">
              <a:ln>
                <a:noFill/>
              </a:ln>
              <a:solidFill>
                <a:srgbClr val="40404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96457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Chapter-Titl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62079" y="3369600"/>
            <a:ext cx="4629921" cy="3505207"/>
          </a:xfrm>
          <a:prstGeom prst="rect">
            <a:avLst/>
          </a:prstGeom>
        </p:spPr>
      </p:pic>
      <p:sp>
        <p:nvSpPr>
          <p:cNvPr id="3" name="Content Placeholder 2"/>
          <p:cNvSpPr>
            <a:spLocks noGrp="1"/>
          </p:cNvSpPr>
          <p:nvPr>
            <p:ph idx="1"/>
          </p:nvPr>
        </p:nvSpPr>
        <p:spPr>
          <a:xfrm>
            <a:off x="576000" y="1700808"/>
            <a:ext cx="11040000" cy="4788000"/>
          </a:xfrm>
        </p:spPr>
        <p:txBody>
          <a:bodyPr/>
          <a:lstStyle>
            <a:lvl1pPr marL="360000" marR="0" indent="-360000" algn="l" defTabSz="360000" rtl="0" eaLnBrk="1" fontAlgn="auto" latinLnBrk="0" hangingPunct="1">
              <a:lnSpc>
                <a:spcPct val="110000"/>
              </a:lnSpc>
              <a:spcBef>
                <a:spcPts val="200"/>
              </a:spcBef>
              <a:spcAft>
                <a:spcPts val="400"/>
              </a:spcAft>
              <a:buClr>
                <a:srgbClr val="27AAE1"/>
              </a:buClr>
              <a:buSzTx/>
              <a:buFont typeface="Arial" pitchFamily="34" charset="0"/>
              <a:buChar char="•"/>
              <a:tabLst/>
              <a:defRPr sz="2400">
                <a:solidFill>
                  <a:srgbClr val="404040"/>
                </a:solidFill>
              </a:defRPr>
            </a:lvl1pPr>
            <a:lvl2pPr marL="720000" marR="0" indent="-360000" algn="l" defTabSz="360000" rtl="0" eaLnBrk="1" fontAlgn="auto" latinLnBrk="0" hangingPunct="1">
              <a:lnSpc>
                <a:spcPct val="110000"/>
              </a:lnSpc>
              <a:spcBef>
                <a:spcPts val="200"/>
              </a:spcBef>
              <a:spcAft>
                <a:spcPts val="400"/>
              </a:spcAft>
              <a:buClr>
                <a:srgbClr val="27AAE1"/>
              </a:buClr>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2pPr>
            <a:lvl3pPr marL="108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3pPr>
            <a:lvl4pPr marL="144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4pPr>
            <a:lvl5pPr marL="180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NZ" sz="1800" b="0" i="0" u="none" strike="noStrike" kern="1200" cap="none" spc="0" normalizeH="0" baseline="0" noProof="0">
                <a:ln>
                  <a:noFill/>
                </a:ln>
                <a:solidFill>
                  <a:srgbClr val="404040"/>
                </a:solidFill>
                <a:effectLst/>
                <a:uLnTx/>
                <a:uFillTx/>
                <a:latin typeface="Arial" pitchFamily="34" charset="0"/>
                <a:cs typeface="Arial" pitchFamily="34" charset="0"/>
              </a:defRPr>
            </a:lvl5pPr>
          </a:lstStyle>
          <a:p>
            <a:pPr marL="360000" marR="0" lvl="0"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Click to edit Master text styles</a:t>
            </a:r>
          </a:p>
          <a:p>
            <a:pPr marL="360000" marR="0" lvl="1"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Second level</a:t>
            </a:r>
          </a:p>
          <a:p>
            <a:pPr marL="360000" marR="0" lvl="2"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Third level</a:t>
            </a:r>
          </a:p>
          <a:p>
            <a:pPr marL="360000" marR="0" lvl="3"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Fourth level</a:t>
            </a:r>
          </a:p>
          <a:p>
            <a:pPr marL="360000" marR="0" lvl="4"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Fifth level</a:t>
            </a:r>
            <a:endParaRPr kumimoji="0" lang="en-NZ" sz="1800" b="0" i="0" u="none" strike="noStrike" kern="1200" cap="none" spc="0" normalizeH="0" baseline="0" noProof="0" dirty="0">
              <a:ln>
                <a:noFill/>
              </a:ln>
              <a:solidFill>
                <a:srgbClr val="40404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23567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amp;TwoColumn">
    <p:spTree>
      <p:nvGrpSpPr>
        <p:cNvPr id="1" name=""/>
        <p:cNvGrpSpPr/>
        <p:nvPr/>
      </p:nvGrpSpPr>
      <p:grpSpPr>
        <a:xfrm>
          <a:off x="0" y="0"/>
          <a:ext cx="0" cy="0"/>
          <a:chOff x="0" y="0"/>
          <a:chExt cx="0" cy="0"/>
        </a:xfrm>
      </p:grpSpPr>
      <p:sp>
        <p:nvSpPr>
          <p:cNvPr id="2" name="Title 1"/>
          <p:cNvSpPr>
            <a:spLocks noGrp="1"/>
          </p:cNvSpPr>
          <p:nvPr>
            <p:ph type="title"/>
          </p:nvPr>
        </p:nvSpPr>
        <p:spPr>
          <a:xfrm>
            <a:off x="576000" y="157148"/>
            <a:ext cx="11040000" cy="1080000"/>
          </a:xfrm>
        </p:spPr>
        <p:txBody>
          <a:bodyPr/>
          <a:lstStyle>
            <a:lvl1pPr>
              <a:defRPr>
                <a:solidFill>
                  <a:schemeClr val="bg1"/>
                </a:solidFill>
              </a:defRPr>
            </a:lvl1pPr>
          </a:lstStyle>
          <a:p>
            <a:r>
              <a:rPr lang="en-US"/>
              <a:t>Click to edit Master title style</a:t>
            </a:r>
            <a:endParaRPr lang="en-NZ" dirty="0"/>
          </a:p>
        </p:txBody>
      </p:sp>
      <p:sp>
        <p:nvSpPr>
          <p:cNvPr id="3" name="Content Placeholder 2"/>
          <p:cNvSpPr>
            <a:spLocks noGrp="1"/>
          </p:cNvSpPr>
          <p:nvPr>
            <p:ph sz="half" idx="1"/>
          </p:nvPr>
        </p:nvSpPr>
        <p:spPr>
          <a:xfrm>
            <a:off x="576000" y="1700808"/>
            <a:ext cx="5400000" cy="4788000"/>
          </a:xfrm>
        </p:spPr>
        <p:txBody>
          <a:bodyPr/>
          <a:lstStyle>
            <a:lvl1pPr marL="360000" marR="0" indent="-360000" algn="l" defTabSz="360000" rtl="0" eaLnBrk="1" fontAlgn="auto" latinLnBrk="0" hangingPunct="1">
              <a:lnSpc>
                <a:spcPct val="110000"/>
              </a:lnSpc>
              <a:spcBef>
                <a:spcPts val="200"/>
              </a:spcBef>
              <a:spcAft>
                <a:spcPts val="400"/>
              </a:spcAft>
              <a:buClrTx/>
              <a:buSzTx/>
              <a:buFont typeface="Arial" pitchFamily="34" charset="0"/>
              <a:buChar char="•"/>
              <a:tabLst/>
              <a:defRPr sz="2400">
                <a:solidFill>
                  <a:srgbClr val="404040"/>
                </a:solidFill>
              </a:defRPr>
            </a:lvl1pPr>
            <a:lvl2pPr marL="720000" marR="0" indent="-360000" algn="l" defTabSz="360000" rtl="0" eaLnBrk="1" fontAlgn="auto" latinLnBrk="0" hangingPunct="1">
              <a:lnSpc>
                <a:spcPct val="110000"/>
              </a:lnSpc>
              <a:spcBef>
                <a:spcPts val="20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2pPr>
            <a:lvl3pPr marL="108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3pPr>
            <a:lvl4pPr marL="144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4pPr>
            <a:lvl5pPr marL="180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NZ" sz="1800" b="0" i="0" u="none" strike="noStrike" kern="1200" cap="none" spc="0" normalizeH="0" baseline="0" noProof="0">
                <a:ln>
                  <a:noFill/>
                </a:ln>
                <a:solidFill>
                  <a:srgbClr val="404040"/>
                </a:solidFill>
                <a:effectLst/>
                <a:uLnTx/>
                <a:uFillTx/>
                <a:latin typeface="Arial" pitchFamily="34" charset="0"/>
                <a:cs typeface="Arial" pitchFamily="34" charset="0"/>
              </a:defRPr>
            </a:lvl5pPr>
            <a:lvl6pPr>
              <a:defRPr sz="1800"/>
            </a:lvl6pPr>
            <a:lvl7pPr>
              <a:defRPr sz="1800"/>
            </a:lvl7pPr>
            <a:lvl8pPr>
              <a:defRPr sz="1800"/>
            </a:lvl8pPr>
            <a:lvl9pPr>
              <a:defRPr sz="1800"/>
            </a:lvl9pPr>
          </a:lstStyle>
          <a:p>
            <a:pPr marL="360000" marR="0" lvl="0"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Click to edit Master text styles</a:t>
            </a:r>
          </a:p>
          <a:p>
            <a:pPr marL="360000" marR="0" lvl="1"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Second level</a:t>
            </a:r>
          </a:p>
          <a:p>
            <a:pPr marL="360000" marR="0" lvl="2"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Third level</a:t>
            </a:r>
          </a:p>
          <a:p>
            <a:pPr marL="360000" marR="0" lvl="3"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Fourth level</a:t>
            </a:r>
          </a:p>
          <a:p>
            <a:pPr marL="360000" marR="0" lvl="4"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Fifth level</a:t>
            </a:r>
            <a:endParaRPr kumimoji="0" lang="en-NZ" sz="1800" b="0" i="0" u="none" strike="noStrike" kern="1200" cap="none" spc="0" normalizeH="0" baseline="0" noProof="0" dirty="0">
              <a:ln>
                <a:noFill/>
              </a:ln>
              <a:solidFill>
                <a:srgbClr val="404040"/>
              </a:solidFill>
              <a:effectLst/>
              <a:uLnTx/>
              <a:uFillTx/>
              <a:latin typeface="Arial" pitchFamily="34" charset="0"/>
              <a:ea typeface="+mn-ea"/>
              <a:cs typeface="Arial" pitchFamily="34" charset="0"/>
            </a:endParaRPr>
          </a:p>
        </p:txBody>
      </p:sp>
      <p:sp>
        <p:nvSpPr>
          <p:cNvPr id="4" name="Content Placeholder 3"/>
          <p:cNvSpPr>
            <a:spLocks noGrp="1"/>
          </p:cNvSpPr>
          <p:nvPr>
            <p:ph sz="half" idx="2"/>
          </p:nvPr>
        </p:nvSpPr>
        <p:spPr>
          <a:xfrm>
            <a:off x="6228955" y="1700808"/>
            <a:ext cx="5400000" cy="4788000"/>
          </a:xfrm>
        </p:spPr>
        <p:txBody>
          <a:bodyPr/>
          <a:lstStyle>
            <a:lvl1pPr marL="360000" marR="0" indent="-360000" algn="l" defTabSz="360000" rtl="0" eaLnBrk="1" fontAlgn="auto" latinLnBrk="0" hangingPunct="1">
              <a:lnSpc>
                <a:spcPct val="110000"/>
              </a:lnSpc>
              <a:spcBef>
                <a:spcPts val="200"/>
              </a:spcBef>
              <a:spcAft>
                <a:spcPts val="400"/>
              </a:spcAft>
              <a:buClrTx/>
              <a:buSzTx/>
              <a:buFont typeface="Arial" pitchFamily="34" charset="0"/>
              <a:buChar char="•"/>
              <a:tabLst/>
              <a:defRPr sz="2400">
                <a:solidFill>
                  <a:srgbClr val="404040"/>
                </a:solidFill>
              </a:defRPr>
            </a:lvl1pPr>
            <a:lvl2pPr marL="720000" marR="0" indent="-360000" algn="l" defTabSz="360000" rtl="0" eaLnBrk="1" fontAlgn="auto" latinLnBrk="0" hangingPunct="1">
              <a:lnSpc>
                <a:spcPct val="110000"/>
              </a:lnSpc>
              <a:spcBef>
                <a:spcPts val="20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2pPr>
            <a:lvl3pPr marL="108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3pPr>
            <a:lvl4pPr marL="144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4pPr>
            <a:lvl5pPr marL="180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NZ" sz="1800" b="0" i="0" u="none" strike="noStrike" kern="1200" cap="none" spc="0" normalizeH="0" baseline="0" noProof="0">
                <a:ln>
                  <a:noFill/>
                </a:ln>
                <a:solidFill>
                  <a:srgbClr val="404040"/>
                </a:solidFill>
                <a:effectLst/>
                <a:uLnTx/>
                <a:uFillTx/>
                <a:latin typeface="Arial" pitchFamily="34" charset="0"/>
                <a:cs typeface="Arial" pitchFamily="34" charset="0"/>
              </a:defRPr>
            </a:lvl5pPr>
            <a:lvl6pPr>
              <a:defRPr sz="1800"/>
            </a:lvl6pPr>
            <a:lvl7pPr>
              <a:defRPr sz="1800"/>
            </a:lvl7pPr>
            <a:lvl8pPr>
              <a:defRPr sz="1800"/>
            </a:lvl8pPr>
            <a:lvl9pPr>
              <a:defRPr sz="1800"/>
            </a:lvl9pPr>
          </a:lstStyle>
          <a:p>
            <a:pPr marL="360000" marR="0" lvl="0"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Click to edit Master text styles</a:t>
            </a:r>
          </a:p>
          <a:p>
            <a:pPr marL="360000" marR="0" lvl="1"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Second level</a:t>
            </a:r>
          </a:p>
          <a:p>
            <a:pPr marL="360000" marR="0" lvl="2"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Third level</a:t>
            </a:r>
          </a:p>
          <a:p>
            <a:pPr marL="360000" marR="0" lvl="3"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Fourth level</a:t>
            </a:r>
          </a:p>
          <a:p>
            <a:pPr marL="360000" marR="0" lvl="4"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Fifth level</a:t>
            </a:r>
            <a:endParaRPr kumimoji="0" lang="en-NZ" sz="1800" b="0" i="0" u="none" strike="noStrike" kern="1200" cap="none" spc="0" normalizeH="0" baseline="0" noProof="0" dirty="0">
              <a:ln>
                <a:noFill/>
              </a:ln>
              <a:solidFill>
                <a:srgbClr val="404040"/>
              </a:solidFill>
              <a:effectLst/>
              <a:uLnTx/>
              <a:uFillTx/>
              <a:latin typeface="Arial" pitchFamily="34" charset="0"/>
              <a:ea typeface="+mn-ea"/>
              <a:cs typeface="Arial" pitchFamily="34" charset="0"/>
            </a:endParaRPr>
          </a:p>
        </p:txBody>
      </p:sp>
      <p:sp>
        <p:nvSpPr>
          <p:cNvPr id="5" name="Slide Number Placeholder 1"/>
          <p:cNvSpPr>
            <a:spLocks noGrp="1"/>
          </p:cNvSpPr>
          <p:nvPr>
            <p:ph type="sldNum" sz="quarter" idx="4"/>
          </p:nvPr>
        </p:nvSpPr>
        <p:spPr>
          <a:xfrm>
            <a:off x="10217374" y="6498146"/>
            <a:ext cx="1411581" cy="365125"/>
          </a:xfrm>
          <a:prstGeom prst="rect">
            <a:avLst/>
          </a:prstGeom>
        </p:spPr>
        <p:txBody>
          <a:bodyPr vert="horz" lIns="91440" tIns="45720" rIns="91440" bIns="45720" rtlCol="0" anchor="ctr"/>
          <a:lstStyle>
            <a:lvl1pPr algn="r">
              <a:defRPr sz="1000">
                <a:solidFill>
                  <a:srgbClr val="404040"/>
                </a:solidFill>
              </a:defRPr>
            </a:lvl1pPr>
          </a:lstStyle>
          <a:p>
            <a:fld id="{C2D7D700-4ACF-4409-B5B0-ECEAF0771217}" type="slidenum">
              <a:rPr lang="en-NZ" smtClean="0"/>
              <a:pPr/>
              <a:t>‹#›</a:t>
            </a:fld>
            <a:endParaRPr lang="en-NZ" dirty="0"/>
          </a:p>
        </p:txBody>
      </p:sp>
    </p:spTree>
    <p:extLst>
      <p:ext uri="{BB962C8B-B14F-4D97-AF65-F5344CB8AC3E}">
        <p14:creationId xmlns:p14="http://schemas.microsoft.com/office/powerpoint/2010/main" val="275446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bwMode="auto">
          <a:xfrm>
            <a:off x="0" y="0"/>
            <a:ext cx="12192000" cy="1260000"/>
          </a:xfrm>
          <a:prstGeom prst="rect">
            <a:avLst/>
          </a:prstGeom>
          <a:solidFill>
            <a:srgbClr val="0083AC"/>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charset="0"/>
            </a:endParaRPr>
          </a:p>
        </p:txBody>
      </p:sp>
      <p:sp>
        <p:nvSpPr>
          <p:cNvPr id="1032" name="Rectangle 8"/>
          <p:cNvSpPr>
            <a:spLocks noGrp="1" noChangeArrowheads="1"/>
          </p:cNvSpPr>
          <p:nvPr>
            <p:ph type="title"/>
          </p:nvPr>
        </p:nvSpPr>
        <p:spPr bwMode="auto">
          <a:xfrm>
            <a:off x="576000" y="90000"/>
            <a:ext cx="11040000" cy="1080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endParaRPr lang="en-NZ" dirty="0"/>
          </a:p>
        </p:txBody>
      </p:sp>
      <p:sp>
        <p:nvSpPr>
          <p:cNvPr id="1036" name="Rectangle 12"/>
          <p:cNvSpPr>
            <a:spLocks noGrp="1" noChangeArrowheads="1"/>
          </p:cNvSpPr>
          <p:nvPr>
            <p:ph type="body" idx="1"/>
          </p:nvPr>
        </p:nvSpPr>
        <p:spPr bwMode="auto">
          <a:xfrm>
            <a:off x="586513" y="1700808"/>
            <a:ext cx="11040000" cy="4788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marL="360000" marR="0" lvl="0"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Click to edit Master text styles</a:t>
            </a:r>
          </a:p>
          <a:p>
            <a:pPr marL="360000" marR="0" lvl="1"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Second level</a:t>
            </a:r>
          </a:p>
          <a:p>
            <a:pPr marL="360000" marR="0" lvl="2"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Third level</a:t>
            </a:r>
          </a:p>
          <a:p>
            <a:pPr marL="360000" marR="0" lvl="3"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Fourth level</a:t>
            </a:r>
          </a:p>
          <a:p>
            <a:pPr marL="360000" marR="0" lvl="4" indent="-360000" algn="l" defTabSz="360000" rtl="0" eaLnBrk="1" fontAlgn="auto" latinLnBrk="0" hangingPunct="1">
              <a:lnSpc>
                <a:spcPct val="110000"/>
              </a:lnSpc>
              <a:spcBef>
                <a:spcPts val="200"/>
              </a:spcBef>
              <a:spcAft>
                <a:spcPts val="400"/>
              </a:spcAft>
              <a:buClrTx/>
              <a:buSzTx/>
              <a:buFont typeface="Arial" pitchFamily="34" charset="0"/>
              <a:buChar char="•"/>
              <a:tabLst/>
              <a:defRPr/>
            </a:pPr>
            <a:r>
              <a:rPr kumimoji="0" lang="en-US" sz="2800" b="0" i="0" u="none" strike="noStrike" kern="1200" cap="none" spc="0" normalizeH="0" baseline="0" noProof="0">
                <a:ln>
                  <a:noFill/>
                </a:ln>
                <a:solidFill>
                  <a:srgbClr val="404040"/>
                </a:solidFill>
                <a:effectLst/>
                <a:uLnTx/>
                <a:uFillTx/>
                <a:latin typeface="Arial" pitchFamily="34" charset="0"/>
                <a:ea typeface="+mn-ea"/>
                <a:cs typeface="Arial" pitchFamily="34" charset="0"/>
              </a:rPr>
              <a:t>Fifth level</a:t>
            </a:r>
            <a:endParaRPr kumimoji="0" lang="en-NZ" sz="1800" b="0" i="0" u="none" strike="noStrike" kern="1200" cap="none" spc="0" normalizeH="0" baseline="0" noProof="0" dirty="0">
              <a:ln>
                <a:noFill/>
              </a:ln>
              <a:solidFill>
                <a:srgbClr val="404040"/>
              </a:solidFill>
              <a:effectLst/>
              <a:uLnTx/>
              <a:uFillTx/>
              <a:latin typeface="Arial" pitchFamily="34" charset="0"/>
              <a:ea typeface="+mn-ea"/>
              <a:cs typeface="Arial" pitchFamily="34" charset="0"/>
            </a:endParaRPr>
          </a:p>
        </p:txBody>
      </p:sp>
      <p:sp>
        <p:nvSpPr>
          <p:cNvPr id="5" name="Slide Number Placeholder 1"/>
          <p:cNvSpPr>
            <a:spLocks noGrp="1"/>
          </p:cNvSpPr>
          <p:nvPr>
            <p:ph type="sldNum" sz="quarter" idx="4"/>
          </p:nvPr>
        </p:nvSpPr>
        <p:spPr>
          <a:xfrm>
            <a:off x="10214932" y="6498146"/>
            <a:ext cx="1411581" cy="365125"/>
          </a:xfrm>
          <a:prstGeom prst="rect">
            <a:avLst/>
          </a:prstGeom>
        </p:spPr>
        <p:txBody>
          <a:bodyPr vert="horz" lIns="91440" tIns="45720" rIns="91440" bIns="45720" rtlCol="0" anchor="ctr"/>
          <a:lstStyle>
            <a:lvl1pPr algn="r">
              <a:defRPr sz="1000">
                <a:solidFill>
                  <a:srgbClr val="404040"/>
                </a:solidFill>
              </a:defRPr>
            </a:lvl1pPr>
          </a:lstStyle>
          <a:p>
            <a:fld id="{C2D7D700-4ACF-4409-B5B0-ECEAF0771217}" type="slidenum">
              <a:rPr lang="en-NZ" smtClean="0"/>
              <a:pPr/>
              <a:t>‹#›</a:t>
            </a:fld>
            <a:endParaRPr lang="en-NZ" dirty="0"/>
          </a:p>
        </p:txBody>
      </p:sp>
    </p:spTree>
  </p:cSld>
  <p:clrMap bg1="lt1" tx1="dk1" bg2="lt2" tx2="dk2" accent1="accent1" accent2="accent2" accent3="accent3" accent4="accent4" accent5="accent5" accent6="accent6" hlink="hlink" folHlink="folHlink"/>
  <p:sldLayoutIdLst>
    <p:sldLayoutId id="2147483673" r:id="rId1"/>
    <p:sldLayoutId id="2147483682" r:id="rId2"/>
    <p:sldLayoutId id="2147483675" r:id="rId3"/>
    <p:sldLayoutId id="2147483678" r:id="rId4"/>
    <p:sldLayoutId id="2147483674" r:id="rId5"/>
    <p:sldLayoutId id="2147483680" r:id="rId6"/>
    <p:sldLayoutId id="2147483683" r:id="rId7"/>
    <p:sldLayoutId id="2147483684" r:id="rId8"/>
    <p:sldLayoutId id="2147483679" r:id="rId9"/>
  </p:sldLayoutIdLst>
  <p:hf hdr="0" ftr="0" dt="0"/>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4400">
          <a:solidFill>
            <a:srgbClr val="00254F"/>
          </a:solidFill>
          <a:latin typeface="Arial" charset="0"/>
        </a:defRPr>
      </a:lvl2pPr>
      <a:lvl3pPr algn="l" rtl="0" eaLnBrk="1" fontAlgn="base" hangingPunct="1">
        <a:spcBef>
          <a:spcPct val="0"/>
        </a:spcBef>
        <a:spcAft>
          <a:spcPct val="0"/>
        </a:spcAft>
        <a:defRPr sz="4400">
          <a:solidFill>
            <a:srgbClr val="00254F"/>
          </a:solidFill>
          <a:latin typeface="Arial" charset="0"/>
        </a:defRPr>
      </a:lvl3pPr>
      <a:lvl4pPr algn="l" rtl="0" eaLnBrk="1" fontAlgn="base" hangingPunct="1">
        <a:spcBef>
          <a:spcPct val="0"/>
        </a:spcBef>
        <a:spcAft>
          <a:spcPct val="0"/>
        </a:spcAft>
        <a:defRPr sz="4400">
          <a:solidFill>
            <a:srgbClr val="00254F"/>
          </a:solidFill>
          <a:latin typeface="Arial" charset="0"/>
        </a:defRPr>
      </a:lvl4pPr>
      <a:lvl5pPr algn="l" rtl="0" eaLnBrk="1" fontAlgn="base" hangingPunct="1">
        <a:spcBef>
          <a:spcPct val="0"/>
        </a:spcBef>
        <a:spcAft>
          <a:spcPct val="0"/>
        </a:spcAft>
        <a:defRPr sz="4400">
          <a:solidFill>
            <a:srgbClr val="00254F"/>
          </a:solidFill>
          <a:latin typeface="Arial" charset="0"/>
        </a:defRPr>
      </a:lvl5pPr>
      <a:lvl6pPr marL="457200" algn="l" rtl="0" eaLnBrk="1" fontAlgn="base" hangingPunct="1">
        <a:spcBef>
          <a:spcPct val="0"/>
        </a:spcBef>
        <a:spcAft>
          <a:spcPct val="0"/>
        </a:spcAft>
        <a:defRPr sz="4400">
          <a:solidFill>
            <a:srgbClr val="00254F"/>
          </a:solidFill>
          <a:latin typeface="Arial" charset="0"/>
        </a:defRPr>
      </a:lvl6pPr>
      <a:lvl7pPr marL="914400" algn="l" rtl="0" eaLnBrk="1" fontAlgn="base" hangingPunct="1">
        <a:spcBef>
          <a:spcPct val="0"/>
        </a:spcBef>
        <a:spcAft>
          <a:spcPct val="0"/>
        </a:spcAft>
        <a:defRPr sz="4400">
          <a:solidFill>
            <a:srgbClr val="00254F"/>
          </a:solidFill>
          <a:latin typeface="Arial" charset="0"/>
        </a:defRPr>
      </a:lvl7pPr>
      <a:lvl8pPr marL="1371600" algn="l" rtl="0" eaLnBrk="1" fontAlgn="base" hangingPunct="1">
        <a:spcBef>
          <a:spcPct val="0"/>
        </a:spcBef>
        <a:spcAft>
          <a:spcPct val="0"/>
        </a:spcAft>
        <a:defRPr sz="4400">
          <a:solidFill>
            <a:srgbClr val="00254F"/>
          </a:solidFill>
          <a:latin typeface="Arial" charset="0"/>
        </a:defRPr>
      </a:lvl8pPr>
      <a:lvl9pPr marL="1828800" algn="l" rtl="0" eaLnBrk="1" fontAlgn="base" hangingPunct="1">
        <a:spcBef>
          <a:spcPct val="0"/>
        </a:spcBef>
        <a:spcAft>
          <a:spcPct val="0"/>
        </a:spcAft>
        <a:defRPr sz="4400">
          <a:solidFill>
            <a:srgbClr val="00254F"/>
          </a:solidFill>
          <a:latin typeface="Arial" charset="0"/>
        </a:defRPr>
      </a:lvl9pPr>
    </p:titleStyle>
    <p:bodyStyle>
      <a:lvl1pPr marL="360000" marR="0" indent="-360000" algn="l" defTabSz="360000" rtl="0" eaLnBrk="1" fontAlgn="auto" latinLnBrk="0" hangingPunct="1">
        <a:lnSpc>
          <a:spcPct val="110000"/>
        </a:lnSpc>
        <a:spcBef>
          <a:spcPts val="200"/>
        </a:spcBef>
        <a:spcAft>
          <a:spcPts val="400"/>
        </a:spcAft>
        <a:buClr>
          <a:srgbClr val="3E403A"/>
        </a:buClr>
        <a:buSzTx/>
        <a:buFont typeface="Arial" pitchFamily="34" charset="0"/>
        <a:buChar char="•"/>
        <a:tabLst/>
        <a:defRPr sz="2400" baseline="0">
          <a:solidFill>
            <a:srgbClr val="404040"/>
          </a:solidFill>
          <a:latin typeface="+mn-lt"/>
          <a:ea typeface="+mn-ea"/>
          <a:cs typeface="+mn-cs"/>
        </a:defRPr>
      </a:lvl1pPr>
      <a:lvl2pPr marL="720000" marR="0" indent="-360000" algn="l" defTabSz="360000" rtl="0" eaLnBrk="1" fontAlgn="auto" latinLnBrk="0" hangingPunct="1">
        <a:lnSpc>
          <a:spcPct val="110000"/>
        </a:lnSpc>
        <a:spcBef>
          <a:spcPts val="200"/>
        </a:spcBef>
        <a:spcAft>
          <a:spcPts val="400"/>
        </a:spcAft>
        <a:buClrTx/>
        <a:buSzTx/>
        <a:buFont typeface="Arial" pitchFamily="34" charset="0"/>
        <a:buChar char="–"/>
        <a:tabLst/>
        <a:defRPr sz="1800">
          <a:solidFill>
            <a:srgbClr val="404040"/>
          </a:solidFill>
          <a:latin typeface="+mn-lt"/>
        </a:defRPr>
      </a:lvl2pPr>
      <a:lvl3pPr marL="108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sz="1800">
          <a:solidFill>
            <a:srgbClr val="404040"/>
          </a:solidFill>
          <a:latin typeface="+mn-lt"/>
        </a:defRPr>
      </a:lvl3pPr>
      <a:lvl4pPr marL="144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sz="2000">
          <a:solidFill>
            <a:srgbClr val="404040"/>
          </a:solidFill>
          <a:latin typeface="+mn-lt"/>
        </a:defRPr>
      </a:lvl4pPr>
      <a:lvl5pPr marL="180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sz="2000">
          <a:solidFill>
            <a:srgbClr val="404040"/>
          </a:solidFill>
          <a:latin typeface="+mn-lt"/>
        </a:defRPr>
      </a:lvl5pPr>
      <a:lvl6pPr marL="2514600" indent="-228600" algn="l" rtl="0" eaLnBrk="1" fontAlgn="base" hangingPunct="1">
        <a:spcBef>
          <a:spcPct val="20000"/>
        </a:spcBef>
        <a:spcAft>
          <a:spcPct val="0"/>
        </a:spcAft>
        <a:buClr>
          <a:srgbClr val="00254F"/>
        </a:buClr>
        <a:buChar char="•"/>
        <a:defRPr sz="2000">
          <a:solidFill>
            <a:srgbClr val="00254F"/>
          </a:solidFill>
          <a:latin typeface="+mn-lt"/>
        </a:defRPr>
      </a:lvl6pPr>
      <a:lvl7pPr marL="2971800" indent="-228600" algn="l" rtl="0" eaLnBrk="1" fontAlgn="base" hangingPunct="1">
        <a:spcBef>
          <a:spcPct val="20000"/>
        </a:spcBef>
        <a:spcAft>
          <a:spcPct val="0"/>
        </a:spcAft>
        <a:buClr>
          <a:srgbClr val="00254F"/>
        </a:buClr>
        <a:buChar char="•"/>
        <a:defRPr sz="2000">
          <a:solidFill>
            <a:srgbClr val="00254F"/>
          </a:solidFill>
          <a:latin typeface="+mn-lt"/>
        </a:defRPr>
      </a:lvl7pPr>
      <a:lvl8pPr marL="3429000" indent="-228600" algn="l" rtl="0" eaLnBrk="1" fontAlgn="base" hangingPunct="1">
        <a:spcBef>
          <a:spcPct val="20000"/>
        </a:spcBef>
        <a:spcAft>
          <a:spcPct val="0"/>
        </a:spcAft>
        <a:buClr>
          <a:srgbClr val="00254F"/>
        </a:buClr>
        <a:buChar char="•"/>
        <a:defRPr sz="2000">
          <a:solidFill>
            <a:srgbClr val="00254F"/>
          </a:solidFill>
          <a:latin typeface="+mn-lt"/>
        </a:defRPr>
      </a:lvl8pPr>
      <a:lvl9pPr marL="3886200" indent="-228600" algn="l" rtl="0" eaLnBrk="1" fontAlgn="base" hangingPunct="1">
        <a:spcBef>
          <a:spcPct val="20000"/>
        </a:spcBef>
        <a:spcAft>
          <a:spcPct val="0"/>
        </a:spcAft>
        <a:buClr>
          <a:srgbClr val="00254F"/>
        </a:buClr>
        <a:buChar char="•"/>
        <a:defRPr sz="2000">
          <a:solidFill>
            <a:srgbClr val="00254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NZ" dirty="0"/>
              <a:t>TAWA</a:t>
            </a:r>
            <a:br>
              <a:rPr lang="en-NZ" dirty="0"/>
            </a:br>
            <a:r>
              <a:rPr lang="en-NZ" sz="3200" dirty="0"/>
              <a:t>Treasury’s microsimulation model of the New Zealand personal tax and transfer system</a:t>
            </a:r>
          </a:p>
        </p:txBody>
      </p:sp>
      <p:sp>
        <p:nvSpPr>
          <p:cNvPr id="4" name="Subtitle 3"/>
          <p:cNvSpPr>
            <a:spLocks noGrp="1"/>
          </p:cNvSpPr>
          <p:nvPr>
            <p:ph type="subTitle" idx="1"/>
          </p:nvPr>
        </p:nvSpPr>
        <p:spPr/>
        <p:txBody>
          <a:bodyPr/>
          <a:lstStyle/>
          <a:p>
            <a:r>
              <a:rPr lang="en-US" dirty="0"/>
              <a:t>Michael Eglinton</a:t>
            </a:r>
          </a:p>
          <a:p>
            <a:r>
              <a:rPr lang="en-US" dirty="0"/>
              <a:t>Analytics and Insights Team</a:t>
            </a:r>
          </a:p>
          <a:p>
            <a:pPr algn="l"/>
            <a:endParaRPr lang="en-NZ" sz="1600" dirty="0"/>
          </a:p>
        </p:txBody>
      </p:sp>
      <p:sp>
        <p:nvSpPr>
          <p:cNvPr id="7" name="Text Placeholder 6"/>
          <p:cNvSpPr>
            <a:spLocks noGrp="1"/>
          </p:cNvSpPr>
          <p:nvPr>
            <p:ph type="body" sz="quarter" idx="10"/>
          </p:nvPr>
        </p:nvSpPr>
        <p:spPr/>
        <p:txBody>
          <a:bodyPr/>
          <a:lstStyle/>
          <a:p>
            <a:r>
              <a:rPr lang="en-NZ" dirty="0"/>
              <a:t>20/1/21</a:t>
            </a:r>
          </a:p>
          <a:p>
            <a:endParaRPr lang="en-NZ" dirty="0"/>
          </a:p>
        </p:txBody>
      </p:sp>
    </p:spTree>
    <p:extLst>
      <p:ext uri="{BB962C8B-B14F-4D97-AF65-F5344CB8AC3E}">
        <p14:creationId xmlns:p14="http://schemas.microsoft.com/office/powerpoint/2010/main" val="80496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sz="2800" dirty="0"/>
              <a:t>The TAWA (Tax and Welfare Analysis) Model</a:t>
            </a:r>
          </a:p>
        </p:txBody>
      </p:sp>
      <p:sp>
        <p:nvSpPr>
          <p:cNvPr id="4" name="Content Placeholder 4"/>
          <p:cNvSpPr txBox="1">
            <a:spLocks noGrp="1"/>
          </p:cNvSpPr>
          <p:nvPr>
            <p:ph idx="1"/>
          </p:nvPr>
        </p:nvSpPr>
        <p:spPr bwMode="auto">
          <a:xfrm>
            <a:off x="1452609" y="1484784"/>
            <a:ext cx="9286781" cy="3960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60000" marR="0" indent="-360000" algn="l" defTabSz="360000" rtl="0" eaLnBrk="1" fontAlgn="auto" latinLnBrk="0" hangingPunct="1">
              <a:lnSpc>
                <a:spcPct val="110000"/>
              </a:lnSpc>
              <a:spcBef>
                <a:spcPts val="200"/>
              </a:spcBef>
              <a:spcAft>
                <a:spcPts val="400"/>
              </a:spcAft>
              <a:buClr>
                <a:srgbClr val="27AAE1"/>
              </a:buClr>
              <a:buSzTx/>
              <a:buFont typeface="Arial" pitchFamily="34" charset="0"/>
              <a:buChar char="•"/>
              <a:tabLst/>
              <a:defRPr sz="2400" baseline="0">
                <a:solidFill>
                  <a:srgbClr val="404040"/>
                </a:solidFill>
                <a:latin typeface="+mn-lt"/>
                <a:ea typeface="+mn-ea"/>
                <a:cs typeface="+mn-cs"/>
              </a:defRPr>
            </a:lvl1pPr>
            <a:lvl2pPr marL="720000" marR="0" indent="-360000" algn="l" defTabSz="360000" rtl="0" eaLnBrk="1" fontAlgn="auto" latinLnBrk="0" hangingPunct="1">
              <a:lnSpc>
                <a:spcPct val="110000"/>
              </a:lnSpc>
              <a:spcBef>
                <a:spcPts val="200"/>
              </a:spcBef>
              <a:spcAft>
                <a:spcPts val="400"/>
              </a:spcAft>
              <a:buClr>
                <a:srgbClr val="27AAE1"/>
              </a:buClr>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2pPr>
            <a:lvl3pPr marL="108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3pPr>
            <a:lvl4pPr marL="144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US" sz="1800" b="0" i="0" u="none" strike="noStrike" kern="1200" cap="none" spc="0" normalizeH="0" baseline="0" noProof="0">
                <a:ln>
                  <a:noFill/>
                </a:ln>
                <a:solidFill>
                  <a:srgbClr val="404040"/>
                </a:solidFill>
                <a:effectLst/>
                <a:uLnTx/>
                <a:uFillTx/>
                <a:latin typeface="Arial" pitchFamily="34" charset="0"/>
                <a:cs typeface="Arial" pitchFamily="34" charset="0"/>
              </a:defRPr>
            </a:lvl4pPr>
            <a:lvl5pPr marL="180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kumimoji="0" lang="en-NZ" sz="1800" b="0" i="0" u="none" strike="noStrike" kern="1200" cap="none" spc="0" normalizeH="0" baseline="0" noProof="0">
                <a:ln>
                  <a:noFill/>
                </a:ln>
                <a:solidFill>
                  <a:srgbClr val="404040"/>
                </a:solidFill>
                <a:effectLst/>
                <a:uLnTx/>
                <a:uFillTx/>
                <a:latin typeface="Arial" pitchFamily="34" charset="0"/>
                <a:cs typeface="Arial" pitchFamily="34" charset="0"/>
              </a:defRPr>
            </a:lvl5pPr>
            <a:lvl6pPr marL="2514600" indent="-228600" algn="l" rtl="0" eaLnBrk="1" fontAlgn="base" hangingPunct="1">
              <a:spcBef>
                <a:spcPct val="20000"/>
              </a:spcBef>
              <a:spcAft>
                <a:spcPct val="0"/>
              </a:spcAft>
              <a:buClr>
                <a:srgbClr val="00254F"/>
              </a:buClr>
              <a:buChar char="•"/>
              <a:defRPr sz="2000">
                <a:solidFill>
                  <a:srgbClr val="00254F"/>
                </a:solidFill>
                <a:latin typeface="+mn-lt"/>
              </a:defRPr>
            </a:lvl6pPr>
            <a:lvl7pPr marL="2971800" indent="-228600" algn="l" rtl="0" eaLnBrk="1" fontAlgn="base" hangingPunct="1">
              <a:spcBef>
                <a:spcPct val="20000"/>
              </a:spcBef>
              <a:spcAft>
                <a:spcPct val="0"/>
              </a:spcAft>
              <a:buClr>
                <a:srgbClr val="00254F"/>
              </a:buClr>
              <a:buChar char="•"/>
              <a:defRPr sz="2000">
                <a:solidFill>
                  <a:srgbClr val="00254F"/>
                </a:solidFill>
                <a:latin typeface="+mn-lt"/>
              </a:defRPr>
            </a:lvl7pPr>
            <a:lvl8pPr marL="3429000" indent="-228600" algn="l" rtl="0" eaLnBrk="1" fontAlgn="base" hangingPunct="1">
              <a:spcBef>
                <a:spcPct val="20000"/>
              </a:spcBef>
              <a:spcAft>
                <a:spcPct val="0"/>
              </a:spcAft>
              <a:buClr>
                <a:srgbClr val="00254F"/>
              </a:buClr>
              <a:buChar char="•"/>
              <a:defRPr sz="2000">
                <a:solidFill>
                  <a:srgbClr val="00254F"/>
                </a:solidFill>
                <a:latin typeface="+mn-lt"/>
              </a:defRPr>
            </a:lvl8pPr>
            <a:lvl9pPr marL="3886200" indent="-228600" algn="l" rtl="0" eaLnBrk="1" fontAlgn="base" hangingPunct="1">
              <a:spcBef>
                <a:spcPct val="20000"/>
              </a:spcBef>
              <a:spcAft>
                <a:spcPct val="0"/>
              </a:spcAft>
              <a:buClr>
                <a:srgbClr val="00254F"/>
              </a:buClr>
              <a:buChar char="•"/>
              <a:defRPr sz="2000">
                <a:solidFill>
                  <a:srgbClr val="00254F"/>
                </a:solidFill>
                <a:latin typeface="+mn-lt"/>
              </a:defRPr>
            </a:lvl9pPr>
          </a:lstStyle>
          <a:p>
            <a:pPr defTabSz="358775" fontAlgn="base">
              <a:defRPr/>
            </a:pPr>
            <a:r>
              <a:rPr lang="en-NZ" altLang="en-US" sz="2000" dirty="0">
                <a:solidFill>
                  <a:schemeClr val="tx1"/>
                </a:solidFill>
              </a:rPr>
              <a:t>Static microsimulation model of the New Zealand Tax and Transfer System</a:t>
            </a:r>
          </a:p>
          <a:p>
            <a:pPr defTabSz="358775" fontAlgn="base">
              <a:defRPr/>
            </a:pPr>
            <a:r>
              <a:rPr lang="en-NZ" sz="2000" dirty="0">
                <a:solidFill>
                  <a:schemeClr val="tx1"/>
                </a:solidFill>
              </a:rPr>
              <a:t>Used by Government agencies, Tax Working Group, Welfare Expert Advisory Group, and in academic collaborations</a:t>
            </a:r>
            <a:endParaRPr lang="en-NZ" altLang="en-US" sz="2000" dirty="0">
              <a:solidFill>
                <a:schemeClr val="tx1"/>
              </a:solidFill>
            </a:endParaRPr>
          </a:p>
          <a:p>
            <a:pPr defTabSz="358775" fontAlgn="base">
              <a:defRPr/>
            </a:pPr>
            <a:r>
              <a:rPr lang="en-NZ" sz="2000" dirty="0">
                <a:solidFill>
                  <a:schemeClr val="tx1"/>
                </a:solidFill>
              </a:rPr>
              <a:t>Used for:</a:t>
            </a:r>
          </a:p>
          <a:p>
            <a:pPr marL="702900" lvl="2" indent="-342900" defTabSz="358775" fontAlgn="base">
              <a:defRPr/>
            </a:pPr>
            <a:r>
              <a:rPr lang="en-NZ" sz="2000" kern="0" dirty="0">
                <a:solidFill>
                  <a:schemeClr val="tx1"/>
                </a:solidFill>
                <a:latin typeface="+mn-lt"/>
                <a:ea typeface="+mn-ea"/>
                <a:cs typeface="+mn-cs"/>
              </a:rPr>
              <a:t>Estimating costs and distributional impacts of potential personal tax and welfare policies</a:t>
            </a:r>
          </a:p>
          <a:p>
            <a:pPr marL="702900" lvl="2" indent="-342900" defTabSz="358775" fontAlgn="base">
              <a:defRPr/>
            </a:pPr>
            <a:r>
              <a:rPr lang="en-NZ" sz="2000" kern="0" dirty="0">
                <a:solidFill>
                  <a:schemeClr val="tx1"/>
                </a:solidFill>
                <a:latin typeface="+mn-lt"/>
                <a:ea typeface="+mn-ea"/>
                <a:cs typeface="+mn-cs"/>
              </a:rPr>
              <a:t>Understanding the distribution of household incomes, net worth, and expenditure</a:t>
            </a:r>
          </a:p>
          <a:p>
            <a:pPr marL="702900" lvl="2" indent="-342900" defTabSz="358775" fontAlgn="base">
              <a:defRPr/>
            </a:pPr>
            <a:r>
              <a:rPr lang="en-NZ" sz="2000" kern="0" dirty="0">
                <a:solidFill>
                  <a:schemeClr val="tx1"/>
                </a:solidFill>
                <a:latin typeface="+mn-lt"/>
                <a:ea typeface="+mn-ea"/>
                <a:cs typeface="+mn-cs"/>
              </a:rPr>
              <a:t>Child poverty projections</a:t>
            </a:r>
          </a:p>
          <a:p>
            <a:pPr marL="358775" indent="-358775" defTabSz="358775" fontAlgn="base">
              <a:defRPr/>
            </a:pPr>
            <a:endParaRPr lang="en-NZ" altLang="en-US" kern="0" dirty="0">
              <a:solidFill>
                <a:schemeClr val="tx1"/>
              </a:solidFill>
            </a:endParaRPr>
          </a:p>
          <a:p>
            <a:pPr marL="0" indent="0" defTabSz="358775" fontAlgn="base">
              <a:buNone/>
              <a:defRPr/>
            </a:pPr>
            <a:endParaRPr lang="en-NZ" altLang="en-US" kern="0" dirty="0">
              <a:solidFill>
                <a:schemeClr val="accent6">
                  <a:lumMod val="75000"/>
                </a:schemeClr>
              </a:solidFill>
            </a:endParaRPr>
          </a:p>
        </p:txBody>
      </p:sp>
    </p:spTree>
    <p:extLst>
      <p:ext uri="{BB962C8B-B14F-4D97-AF65-F5344CB8AC3E}">
        <p14:creationId xmlns:p14="http://schemas.microsoft.com/office/powerpoint/2010/main" val="326142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8610600" y="6488114"/>
            <a:ext cx="2057400" cy="365125"/>
          </a:xfrm>
        </p:spPr>
        <p:txBody>
          <a:bodyPr/>
          <a:lstStyle/>
          <a:p>
            <a:fld id="{1B45370C-63B7-4805-83E3-606EAC45D878}" type="slidenum">
              <a:rPr lang="en-NZ" smtClean="0"/>
              <a:pPr/>
              <a:t>3</a:t>
            </a:fld>
            <a:endParaRPr lang="en-NZ" dirty="0"/>
          </a:p>
        </p:txBody>
      </p:sp>
      <p:grpSp>
        <p:nvGrpSpPr>
          <p:cNvPr id="93" name="Group 92"/>
          <p:cNvGrpSpPr/>
          <p:nvPr/>
        </p:nvGrpSpPr>
        <p:grpSpPr>
          <a:xfrm>
            <a:off x="1999675" y="2048898"/>
            <a:ext cx="7973060" cy="1932756"/>
            <a:chOff x="475675" y="2048898"/>
            <a:chExt cx="7973060" cy="1932756"/>
          </a:xfrm>
        </p:grpSpPr>
        <p:sp>
          <p:nvSpPr>
            <p:cNvPr id="48" name="Down Arrow Callout 47"/>
            <p:cNvSpPr/>
            <p:nvPr/>
          </p:nvSpPr>
          <p:spPr bwMode="auto">
            <a:xfrm>
              <a:off x="492311" y="2064196"/>
              <a:ext cx="7956424" cy="1917458"/>
            </a:xfrm>
            <a:prstGeom prst="downArrowCallout">
              <a:avLst>
                <a:gd name="adj1" fmla="val 27475"/>
                <a:gd name="adj2" fmla="val 25000"/>
                <a:gd name="adj3" fmla="val 11694"/>
                <a:gd name="adj4" fmla="val 82304"/>
              </a:avLst>
            </a:prstGeom>
            <a:no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NZ" sz="2400">
                <a:latin typeface="Arial" charset="0"/>
              </a:endParaRPr>
            </a:p>
          </p:txBody>
        </p:sp>
        <p:sp>
          <p:nvSpPr>
            <p:cNvPr id="49" name="Text Box 2"/>
            <p:cNvSpPr txBox="1">
              <a:spLocks noChangeArrowheads="1"/>
            </p:cNvSpPr>
            <p:nvPr/>
          </p:nvSpPr>
          <p:spPr bwMode="auto">
            <a:xfrm>
              <a:off x="475675" y="2048898"/>
              <a:ext cx="7973060" cy="394970"/>
            </a:xfrm>
            <a:prstGeom prst="rect">
              <a:avLst/>
            </a:prstGeom>
            <a:solidFill>
              <a:schemeClr val="accent6">
                <a:lumMod val="40000"/>
                <a:lumOff val="60000"/>
              </a:schemeClr>
            </a:solidFill>
            <a:ln w="28575">
              <a:solidFill>
                <a:schemeClr val="accent1">
                  <a:lumMod val="50000"/>
                </a:schemeClr>
              </a:solidFill>
              <a:miter lim="800000"/>
              <a:headEnd/>
              <a:tailEnd/>
            </a:ln>
          </p:spPr>
          <p:txBody>
            <a:bodyPr rot="0" vert="horz" wrap="square" lIns="91440" tIns="45720" rIns="91440" bIns="45720" anchor="t" anchorCtr="0">
              <a:noAutofit/>
            </a:bodyPr>
            <a:lstStyle/>
            <a:p>
              <a:pPr algn="ctr">
                <a:lnSpc>
                  <a:spcPct val="110000"/>
                </a:lnSpc>
                <a:spcAft>
                  <a:spcPts val="600"/>
                </a:spcAft>
              </a:pPr>
              <a:r>
                <a:rPr lang="en-NZ">
                  <a:latin typeface="Calibri" panose="020F0502020204030204" pitchFamily="34" charset="0"/>
                  <a:ea typeface="Times New Roman" panose="02020603050405020304" pitchFamily="18" charset="0"/>
                  <a:cs typeface="Times New Roman" panose="02020603050405020304" pitchFamily="18" charset="0"/>
                </a:rPr>
                <a:t>Projections:</a:t>
              </a:r>
              <a:endParaRPr lang="en-NZ" sz="100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0" name="Picture 49" descr="C:\Users\stephensm\AppData\Local\Microsoft\Windows\INetCache\Content.MSO\4F41D45E.t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7783" y="3026494"/>
              <a:ext cx="1136054" cy="591422"/>
            </a:xfrm>
            <a:prstGeom prst="rect">
              <a:avLst/>
            </a:prstGeom>
            <a:noFill/>
            <a:ln>
              <a:noFill/>
            </a:ln>
          </p:spPr>
        </p:pic>
        <p:sp>
          <p:nvSpPr>
            <p:cNvPr id="55" name="Text Box 2"/>
            <p:cNvSpPr txBox="1">
              <a:spLocks noChangeArrowheads="1"/>
            </p:cNvSpPr>
            <p:nvPr/>
          </p:nvSpPr>
          <p:spPr bwMode="auto">
            <a:xfrm>
              <a:off x="4561743" y="2543251"/>
              <a:ext cx="3672407" cy="7016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0000"/>
                </a:lnSpc>
                <a:spcAft>
                  <a:spcPts val="600"/>
                </a:spcAft>
              </a:pPr>
              <a:r>
                <a:rPr lang="en-NZ" sz="1400" dirty="0">
                  <a:latin typeface="Calibri" panose="020F0502020204030204" pitchFamily="34" charset="0"/>
                  <a:ea typeface="Times New Roman" panose="02020603050405020304" pitchFamily="18" charset="0"/>
                  <a:cs typeface="Times New Roman" panose="02020603050405020304" pitchFamily="18" charset="0"/>
                </a:rPr>
                <a:t>Project up to 5 years ahead using demographic, benefit, and economic forecasts from:</a:t>
              </a:r>
              <a:endParaRPr lang="en-NZ" sz="9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56" name="Text Box 2"/>
            <p:cNvSpPr txBox="1">
              <a:spLocks noChangeArrowheads="1"/>
            </p:cNvSpPr>
            <p:nvPr/>
          </p:nvSpPr>
          <p:spPr bwMode="auto">
            <a:xfrm>
              <a:off x="539552" y="2622016"/>
              <a:ext cx="3517922" cy="3001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0000"/>
                </a:lnSpc>
                <a:spcAft>
                  <a:spcPts val="600"/>
                </a:spcAft>
              </a:pPr>
              <a:r>
                <a:rPr lang="en-NZ" sz="1400" dirty="0">
                  <a:latin typeface="Calibri" panose="020F0502020204030204" pitchFamily="34" charset="0"/>
                  <a:ea typeface="Times New Roman" panose="02020603050405020304" pitchFamily="18" charset="0"/>
                  <a:cs typeface="Times New Roman" panose="02020603050405020304" pitchFamily="18" charset="0"/>
                </a:rPr>
                <a:t>Scale so that representative of NZ population</a:t>
              </a:r>
              <a:endParaRPr lang="en-NZ" sz="9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2" name="Picture 51" descr="Image result for treasur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3579" y="3195616"/>
              <a:ext cx="2056388" cy="352756"/>
            </a:xfrm>
            <a:prstGeom prst="rect">
              <a:avLst/>
            </a:prstGeom>
            <a:noFill/>
            <a:ln>
              <a:noFill/>
            </a:ln>
          </p:spPr>
        </p:pic>
        <p:pic>
          <p:nvPicPr>
            <p:cNvPr id="54" name="Picture 53"/>
            <p:cNvPicPr>
              <a:picLocks noChangeAspect="1"/>
            </p:cNvPicPr>
            <p:nvPr/>
          </p:nvPicPr>
          <p:blipFill>
            <a:blip r:embed="rId4"/>
            <a:stretch>
              <a:fillRect/>
            </a:stretch>
          </p:blipFill>
          <p:spPr>
            <a:xfrm>
              <a:off x="5353831" y="3104072"/>
              <a:ext cx="2088232" cy="508769"/>
            </a:xfrm>
            <a:prstGeom prst="rect">
              <a:avLst/>
            </a:prstGeom>
          </p:spPr>
        </p:pic>
      </p:grpSp>
      <p:grpSp>
        <p:nvGrpSpPr>
          <p:cNvPr id="94" name="Group 93"/>
          <p:cNvGrpSpPr/>
          <p:nvPr/>
        </p:nvGrpSpPr>
        <p:grpSpPr>
          <a:xfrm>
            <a:off x="1939889" y="5517453"/>
            <a:ext cx="7981848" cy="831607"/>
            <a:chOff x="415889" y="5517452"/>
            <a:chExt cx="7981848" cy="831607"/>
          </a:xfrm>
        </p:grpSpPr>
        <p:sp>
          <p:nvSpPr>
            <p:cNvPr id="58" name="Text Box 2"/>
            <p:cNvSpPr txBox="1">
              <a:spLocks noChangeArrowheads="1"/>
            </p:cNvSpPr>
            <p:nvPr/>
          </p:nvSpPr>
          <p:spPr bwMode="auto">
            <a:xfrm>
              <a:off x="424677" y="5917985"/>
              <a:ext cx="7973060" cy="431074"/>
            </a:xfrm>
            <a:prstGeom prst="rect">
              <a:avLst/>
            </a:prstGeom>
            <a:solidFill>
              <a:srgbClr val="FFFFFF"/>
            </a:solidFill>
            <a:ln w="28575">
              <a:solidFill>
                <a:schemeClr val="accent1">
                  <a:lumMod val="50000"/>
                </a:schemeClr>
              </a:solidFill>
              <a:miter lim="800000"/>
              <a:headEnd/>
              <a:tailEnd/>
            </a:ln>
          </p:spPr>
          <p:txBody>
            <a:bodyPr rot="0" vert="horz" wrap="square" lIns="91440" tIns="45720" rIns="91440" bIns="45720" anchor="t" anchorCtr="0">
              <a:noAutofit/>
            </a:bodyPr>
            <a:lstStyle/>
            <a:p>
              <a:pPr algn="ctr">
                <a:lnSpc>
                  <a:spcPct val="110000"/>
                </a:lnSpc>
                <a:spcAft>
                  <a:spcPts val="600"/>
                </a:spcAft>
              </a:pPr>
              <a:r>
                <a:rPr lang="en-NZ" sz="1400" dirty="0">
                  <a:latin typeface="Calibri" panose="020F0502020204030204" pitchFamily="34" charset="0"/>
                  <a:ea typeface="Times New Roman" panose="02020603050405020304" pitchFamily="18" charset="0"/>
                  <a:cs typeface="Times New Roman" panose="02020603050405020304" pitchFamily="18" charset="0"/>
                </a:rPr>
                <a:t>Aggregate impacts of changes to income at national, household, family and individual levels. </a:t>
              </a:r>
              <a:endParaRPr lang="en-NZ" sz="8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83" name="Text Box 2"/>
            <p:cNvSpPr txBox="1">
              <a:spLocks noChangeArrowheads="1"/>
            </p:cNvSpPr>
            <p:nvPr/>
          </p:nvSpPr>
          <p:spPr bwMode="auto">
            <a:xfrm>
              <a:off x="415889" y="5517452"/>
              <a:ext cx="7973060" cy="409575"/>
            </a:xfrm>
            <a:prstGeom prst="rect">
              <a:avLst/>
            </a:prstGeom>
            <a:solidFill>
              <a:schemeClr val="accent1">
                <a:lumMod val="40000"/>
                <a:lumOff val="60000"/>
              </a:schemeClr>
            </a:solidFill>
            <a:ln w="28575">
              <a:solidFill>
                <a:schemeClr val="accent1">
                  <a:lumMod val="50000"/>
                </a:schemeClr>
              </a:solidFill>
              <a:miter lim="800000"/>
              <a:headEnd/>
              <a:tailEnd/>
            </a:ln>
          </p:spPr>
          <p:txBody>
            <a:bodyPr rot="0" vert="horz" wrap="square" lIns="91440" tIns="45720" rIns="91440" bIns="45720" anchor="t" anchorCtr="0">
              <a:noAutofit/>
            </a:bodyPr>
            <a:lstStyle/>
            <a:p>
              <a:pPr algn="ctr">
                <a:lnSpc>
                  <a:spcPct val="110000"/>
                </a:lnSpc>
                <a:spcAft>
                  <a:spcPts val="600"/>
                </a:spcAft>
              </a:pPr>
              <a:r>
                <a:rPr lang="en-NZ" dirty="0">
                  <a:latin typeface="Calibri" panose="020F0502020204030204" pitchFamily="34" charset="0"/>
                  <a:ea typeface="Times New Roman" panose="02020603050405020304" pitchFamily="18" charset="0"/>
                  <a:cs typeface="Times New Roman" panose="02020603050405020304" pitchFamily="18" charset="0"/>
                </a:rPr>
                <a:t>Analysis:</a:t>
              </a:r>
              <a:endParaRPr lang="en-NZ" sz="1000" dirty="0">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89" name="Group 88"/>
          <p:cNvGrpSpPr/>
          <p:nvPr/>
        </p:nvGrpSpPr>
        <p:grpSpPr>
          <a:xfrm>
            <a:off x="1956000" y="4025122"/>
            <a:ext cx="7973060" cy="1471378"/>
            <a:chOff x="475675" y="3907949"/>
            <a:chExt cx="7973060" cy="1471378"/>
          </a:xfrm>
        </p:grpSpPr>
        <p:sp>
          <p:nvSpPr>
            <p:cNvPr id="57" name="Down Arrow Callout 56"/>
            <p:cNvSpPr/>
            <p:nvPr/>
          </p:nvSpPr>
          <p:spPr bwMode="auto">
            <a:xfrm>
              <a:off x="483993" y="3907949"/>
              <a:ext cx="7964742" cy="1471378"/>
            </a:xfrm>
            <a:prstGeom prst="downArrowCallout">
              <a:avLst>
                <a:gd name="adj1" fmla="val 27475"/>
                <a:gd name="adj2" fmla="val 25000"/>
                <a:gd name="adj3" fmla="val 11694"/>
                <a:gd name="adj4" fmla="val 82304"/>
              </a:avLst>
            </a:prstGeom>
            <a:no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NZ" sz="2400">
                <a:latin typeface="Arial" charset="0"/>
              </a:endParaRPr>
            </a:p>
          </p:txBody>
        </p:sp>
        <p:sp>
          <p:nvSpPr>
            <p:cNvPr id="74" name="Text Box 2"/>
            <p:cNvSpPr txBox="1">
              <a:spLocks noChangeArrowheads="1"/>
            </p:cNvSpPr>
            <p:nvPr/>
          </p:nvSpPr>
          <p:spPr bwMode="auto">
            <a:xfrm>
              <a:off x="1676728" y="4270081"/>
              <a:ext cx="1764594" cy="357264"/>
            </a:xfrm>
            <a:prstGeom prst="rect">
              <a:avLst/>
            </a:prstGeom>
            <a:noFill/>
            <a:ln w="9525">
              <a:noFill/>
              <a:miter lim="800000"/>
              <a:headEnd/>
              <a:tailEnd/>
            </a:ln>
          </p:spPr>
          <p:txBody>
            <a:bodyPr rot="0" vert="horz" wrap="square" lIns="91440" tIns="45720" rIns="91440" bIns="45720" anchor="t" anchorCtr="0">
              <a:noAutofit/>
            </a:bodyPr>
            <a:lstStyle/>
            <a:p>
              <a:pPr>
                <a:lnSpc>
                  <a:spcPct val="110000"/>
                </a:lnSpc>
                <a:spcAft>
                  <a:spcPts val="600"/>
                </a:spcAft>
              </a:pPr>
              <a:r>
                <a:rPr lang="en-NZ" sz="1400" dirty="0">
                  <a:latin typeface="Calibri" panose="020F0502020204030204" pitchFamily="34" charset="0"/>
                  <a:ea typeface="Times New Roman" panose="02020603050405020304" pitchFamily="18" charset="0"/>
                  <a:cs typeface="Times New Roman" panose="02020603050405020304" pitchFamily="18" charset="0"/>
                </a:rPr>
                <a:t>Current legislation</a:t>
              </a:r>
              <a:endParaRPr lang="en-NZ" sz="8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75" name="Text Box 2"/>
            <p:cNvSpPr txBox="1">
              <a:spLocks noChangeArrowheads="1"/>
            </p:cNvSpPr>
            <p:nvPr/>
          </p:nvSpPr>
          <p:spPr bwMode="auto">
            <a:xfrm>
              <a:off x="5980930" y="4268820"/>
              <a:ext cx="921385" cy="315915"/>
            </a:xfrm>
            <a:prstGeom prst="rect">
              <a:avLst/>
            </a:prstGeom>
            <a:noFill/>
            <a:ln w="9525">
              <a:noFill/>
              <a:miter lim="800000"/>
              <a:headEnd/>
              <a:tailEnd/>
            </a:ln>
          </p:spPr>
          <p:txBody>
            <a:bodyPr rot="0" vert="horz" wrap="square" lIns="91440" tIns="45720" rIns="91440" bIns="45720" anchor="t" anchorCtr="0">
              <a:noAutofit/>
            </a:bodyPr>
            <a:lstStyle/>
            <a:p>
              <a:pPr>
                <a:lnSpc>
                  <a:spcPct val="110000"/>
                </a:lnSpc>
                <a:spcAft>
                  <a:spcPts val="600"/>
                </a:spcAft>
              </a:pPr>
              <a:r>
                <a:rPr lang="en-NZ" sz="1400" dirty="0">
                  <a:latin typeface="Calibri" panose="020F0502020204030204" pitchFamily="34" charset="0"/>
                  <a:ea typeface="Times New Roman" panose="02020603050405020304" pitchFamily="18" charset="0"/>
                  <a:cs typeface="Times New Roman" panose="02020603050405020304" pitchFamily="18" charset="0"/>
                </a:rPr>
                <a:t>Reform </a:t>
              </a:r>
              <a:endParaRPr lang="en-NZ" sz="8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76" name="Text Box 2"/>
            <p:cNvSpPr txBox="1">
              <a:spLocks noChangeArrowheads="1"/>
            </p:cNvSpPr>
            <p:nvPr/>
          </p:nvSpPr>
          <p:spPr bwMode="auto">
            <a:xfrm>
              <a:off x="475675" y="3907949"/>
              <a:ext cx="7973060" cy="389890"/>
            </a:xfrm>
            <a:prstGeom prst="rect">
              <a:avLst/>
            </a:prstGeom>
            <a:solidFill>
              <a:schemeClr val="accent4">
                <a:lumMod val="40000"/>
                <a:lumOff val="60000"/>
              </a:schemeClr>
            </a:solidFill>
            <a:ln w="28575">
              <a:solidFill>
                <a:schemeClr val="accent1">
                  <a:lumMod val="50000"/>
                </a:schemeClr>
              </a:solidFill>
              <a:miter lim="800000"/>
              <a:headEnd/>
              <a:tailEnd/>
            </a:ln>
          </p:spPr>
          <p:txBody>
            <a:bodyPr rot="0" vert="horz" wrap="square" lIns="91440" tIns="45720" rIns="91440" bIns="45720" anchor="t" anchorCtr="0">
              <a:noAutofit/>
            </a:bodyPr>
            <a:lstStyle/>
            <a:p>
              <a:pPr algn="ctr">
                <a:lnSpc>
                  <a:spcPct val="110000"/>
                </a:lnSpc>
                <a:spcAft>
                  <a:spcPts val="600"/>
                </a:spcAft>
              </a:pPr>
              <a:r>
                <a:rPr lang="en-NZ" dirty="0">
                  <a:latin typeface="Calibri" panose="020F0502020204030204" pitchFamily="34" charset="0"/>
                  <a:ea typeface="Times New Roman" panose="02020603050405020304" pitchFamily="18" charset="0"/>
                  <a:cs typeface="Times New Roman" panose="02020603050405020304" pitchFamily="18" charset="0"/>
                </a:rPr>
                <a:t>TAWA Modelling:</a:t>
              </a:r>
              <a:endParaRPr lang="en-NZ" sz="1000" dirty="0">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78" name="Group 77"/>
            <p:cNvGrpSpPr>
              <a:grpSpLocks noChangeAspect="1"/>
            </p:cNvGrpSpPr>
            <p:nvPr/>
          </p:nvGrpSpPr>
          <p:grpSpPr>
            <a:xfrm>
              <a:off x="1085554" y="4551240"/>
              <a:ext cx="2638426" cy="507191"/>
              <a:chOff x="0" y="0"/>
              <a:chExt cx="4283747" cy="822437"/>
            </a:xfrm>
          </p:grpSpPr>
          <p:pic>
            <p:nvPicPr>
              <p:cNvPr id="79" name="Picture 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3447"/>
                <a:ext cx="1231265" cy="808990"/>
              </a:xfrm>
              <a:prstGeom prst="rect">
                <a:avLst/>
              </a:prstGeom>
              <a:ln>
                <a:noFill/>
              </a:ln>
            </p:spPr>
          </p:pic>
          <p:pic>
            <p:nvPicPr>
              <p:cNvPr id="80" name="Picture 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0576" y="13447"/>
                <a:ext cx="1231265" cy="808990"/>
              </a:xfrm>
              <a:prstGeom prst="rect">
                <a:avLst/>
              </a:prstGeom>
              <a:ln>
                <a:noFill/>
              </a:ln>
            </p:spPr>
          </p:pic>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52482" y="0"/>
                <a:ext cx="1231265" cy="808990"/>
              </a:xfrm>
              <a:prstGeom prst="rect">
                <a:avLst/>
              </a:prstGeom>
              <a:ln>
                <a:noFill/>
              </a:ln>
            </p:spPr>
          </p:pic>
          <p:sp>
            <p:nvSpPr>
              <p:cNvPr id="82" name="Text Box 2"/>
              <p:cNvSpPr txBox="1">
                <a:spLocks noChangeArrowheads="1"/>
              </p:cNvSpPr>
              <p:nvPr/>
            </p:nvSpPr>
            <p:spPr bwMode="auto">
              <a:xfrm>
                <a:off x="2543213" y="70484"/>
                <a:ext cx="509270" cy="6680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0000"/>
                  </a:lnSpc>
                  <a:spcAft>
                    <a:spcPts val="600"/>
                  </a:spcAft>
                </a:pPr>
                <a:r>
                  <a:rPr lang="en-NZ">
                    <a:latin typeface="Calibri" panose="020F0502020204030204" pitchFamily="34" charset="0"/>
                    <a:ea typeface="Times New Roman" panose="02020603050405020304" pitchFamily="18" charset="0"/>
                    <a:cs typeface="Times New Roman" panose="02020603050405020304" pitchFamily="18" charset="0"/>
                  </a:rPr>
                  <a:t>…</a:t>
                </a:r>
                <a:endParaRPr lang="en-NZ" sz="1000">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84" name="Group 83"/>
            <p:cNvGrpSpPr>
              <a:grpSpLocks noChangeAspect="1"/>
            </p:cNvGrpSpPr>
            <p:nvPr/>
          </p:nvGrpSpPr>
          <p:grpSpPr>
            <a:xfrm>
              <a:off x="4942704" y="4548452"/>
              <a:ext cx="2638426" cy="507191"/>
              <a:chOff x="0" y="0"/>
              <a:chExt cx="4283747" cy="822437"/>
            </a:xfrm>
          </p:grpSpPr>
          <p:pic>
            <p:nvPicPr>
              <p:cNvPr id="85" name="Picture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3447"/>
                <a:ext cx="1231265" cy="808990"/>
              </a:xfrm>
              <a:prstGeom prst="rect">
                <a:avLst/>
              </a:prstGeom>
              <a:ln>
                <a:noFill/>
              </a:ln>
            </p:spPr>
          </p:pic>
          <p:pic>
            <p:nvPicPr>
              <p:cNvPr id="86" name="Picture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0576" y="13447"/>
                <a:ext cx="1231265" cy="808990"/>
              </a:xfrm>
              <a:prstGeom prst="rect">
                <a:avLst/>
              </a:prstGeom>
              <a:ln>
                <a:noFill/>
              </a:ln>
            </p:spPr>
          </p:pic>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52482" y="0"/>
                <a:ext cx="1231265" cy="808990"/>
              </a:xfrm>
              <a:prstGeom prst="rect">
                <a:avLst/>
              </a:prstGeom>
              <a:ln>
                <a:noFill/>
              </a:ln>
            </p:spPr>
          </p:pic>
          <p:sp>
            <p:nvSpPr>
              <p:cNvPr id="88" name="Text Box 2"/>
              <p:cNvSpPr txBox="1">
                <a:spLocks noChangeArrowheads="1"/>
              </p:cNvSpPr>
              <p:nvPr/>
            </p:nvSpPr>
            <p:spPr bwMode="auto">
              <a:xfrm>
                <a:off x="2543213" y="70484"/>
                <a:ext cx="509270" cy="6680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0000"/>
                  </a:lnSpc>
                  <a:spcAft>
                    <a:spcPts val="600"/>
                  </a:spcAft>
                </a:pPr>
                <a:r>
                  <a:rPr lang="en-NZ">
                    <a:latin typeface="Calibri" panose="020F0502020204030204" pitchFamily="34" charset="0"/>
                    <a:ea typeface="Times New Roman" panose="02020603050405020304" pitchFamily="18" charset="0"/>
                    <a:cs typeface="Times New Roman" panose="02020603050405020304" pitchFamily="18" charset="0"/>
                  </a:rPr>
                  <a:t>…</a:t>
                </a:r>
                <a:endParaRPr lang="en-NZ" sz="1000">
                  <a:latin typeface="Calibri" panose="020F0502020204030204" pitchFamily="34" charset="0"/>
                  <a:ea typeface="Times New Roman" panose="02020603050405020304" pitchFamily="18" charset="0"/>
                  <a:cs typeface="Times New Roman" panose="02020603050405020304" pitchFamily="18" charset="0"/>
                </a:endParaRPr>
              </a:p>
            </p:txBody>
          </p:sp>
        </p:grpSp>
      </p:grpSp>
      <p:grpSp>
        <p:nvGrpSpPr>
          <p:cNvPr id="92" name="Group 91"/>
          <p:cNvGrpSpPr/>
          <p:nvPr/>
        </p:nvGrpSpPr>
        <p:grpSpPr>
          <a:xfrm>
            <a:off x="1991473" y="464337"/>
            <a:ext cx="7960383" cy="1562634"/>
            <a:chOff x="467472" y="464337"/>
            <a:chExt cx="7960383" cy="1562634"/>
          </a:xfrm>
        </p:grpSpPr>
        <p:sp>
          <p:nvSpPr>
            <p:cNvPr id="35" name="Down Arrow Callout 34"/>
            <p:cNvSpPr/>
            <p:nvPr/>
          </p:nvSpPr>
          <p:spPr bwMode="auto">
            <a:xfrm>
              <a:off x="471431" y="464337"/>
              <a:ext cx="7956424" cy="1562634"/>
            </a:xfrm>
            <a:prstGeom prst="downArrowCallout">
              <a:avLst>
                <a:gd name="adj1" fmla="val 27475"/>
                <a:gd name="adj2" fmla="val 25000"/>
                <a:gd name="adj3" fmla="val 11694"/>
                <a:gd name="adj4" fmla="val 82304"/>
              </a:avLst>
            </a:prstGeom>
            <a:no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NZ" sz="2400">
                <a:latin typeface="Arial" charset="0"/>
              </a:endParaRPr>
            </a:p>
          </p:txBody>
        </p:sp>
        <p:sp>
          <p:nvSpPr>
            <p:cNvPr id="36" name="Text Box 2"/>
            <p:cNvSpPr txBox="1">
              <a:spLocks noChangeArrowheads="1"/>
            </p:cNvSpPr>
            <p:nvPr/>
          </p:nvSpPr>
          <p:spPr bwMode="auto">
            <a:xfrm>
              <a:off x="467472" y="470775"/>
              <a:ext cx="7956424" cy="340855"/>
            </a:xfrm>
            <a:prstGeom prst="rect">
              <a:avLst/>
            </a:prstGeom>
            <a:solidFill>
              <a:schemeClr val="accent2">
                <a:lumMod val="40000"/>
                <a:lumOff val="60000"/>
              </a:schemeClr>
            </a:solidFill>
            <a:ln w="28575">
              <a:solidFill>
                <a:schemeClr val="accent1">
                  <a:lumMod val="50000"/>
                </a:schemeClr>
              </a:solidFill>
              <a:miter lim="800000"/>
              <a:headEnd/>
              <a:tailEnd/>
            </a:ln>
          </p:spPr>
          <p:txBody>
            <a:bodyPr rot="0" vert="horz" wrap="square" lIns="91440" tIns="45720" rIns="91440" bIns="45720" anchor="t" anchorCtr="0">
              <a:noAutofit/>
            </a:bodyPr>
            <a:lstStyle/>
            <a:p>
              <a:pPr algn="ctr">
                <a:lnSpc>
                  <a:spcPct val="110000"/>
                </a:lnSpc>
                <a:spcAft>
                  <a:spcPts val="600"/>
                </a:spcAft>
              </a:pPr>
              <a:r>
                <a:rPr lang="en-NZ" dirty="0">
                  <a:latin typeface="Calibri" panose="020F0502020204030204" pitchFamily="34" charset="0"/>
                  <a:ea typeface="Times New Roman" panose="02020603050405020304" pitchFamily="18" charset="0"/>
                  <a:cs typeface="Times New Roman" panose="02020603050405020304" pitchFamily="18" charset="0"/>
                </a:rPr>
                <a:t>Input Data:</a:t>
              </a:r>
              <a:endParaRPr lang="en-NZ" sz="1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spcAft>
                  <a:spcPts val="600"/>
                </a:spcAft>
              </a:pPr>
              <a:r>
                <a:rPr lang="en-NZ" dirty="0">
                  <a:latin typeface="Calibri" panose="020F0502020204030204" pitchFamily="34" charset="0"/>
                  <a:ea typeface="Times New Roman" panose="02020603050405020304" pitchFamily="18" charset="0"/>
                  <a:cs typeface="Times New Roman" panose="02020603050405020304" pitchFamily="18" charset="0"/>
                </a:rPr>
                <a:t> </a:t>
              </a:r>
              <a:endParaRPr lang="en-NZ" sz="1000" dirty="0">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7" name="Group 36"/>
            <p:cNvGrpSpPr>
              <a:grpSpLocks noChangeAspect="1"/>
            </p:cNvGrpSpPr>
            <p:nvPr/>
          </p:nvGrpSpPr>
          <p:grpSpPr>
            <a:xfrm>
              <a:off x="1106895" y="875671"/>
              <a:ext cx="2520280" cy="486296"/>
              <a:chOff x="0" y="0"/>
              <a:chExt cx="4714987" cy="911225"/>
            </a:xfrm>
          </p:grpSpPr>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1272540" cy="911225"/>
              </a:xfrm>
              <a:prstGeom prst="rect">
                <a:avLst/>
              </a:prstGeom>
            </p:spPr>
          </p:pic>
          <p:pic>
            <p:nvPicPr>
              <p:cNvPr id="39" name="Pictur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7471" y="0"/>
                <a:ext cx="1272540" cy="911225"/>
              </a:xfrm>
              <a:prstGeom prst="rect">
                <a:avLst/>
              </a:prstGeom>
            </p:spPr>
          </p:pic>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42447" y="0"/>
                <a:ext cx="1272540" cy="911225"/>
              </a:xfrm>
              <a:prstGeom prst="rect">
                <a:avLst/>
              </a:prstGeom>
            </p:spPr>
          </p:pic>
          <p:sp>
            <p:nvSpPr>
              <p:cNvPr id="41" name="Text Box 2"/>
              <p:cNvSpPr txBox="1">
                <a:spLocks noChangeArrowheads="1"/>
              </p:cNvSpPr>
              <p:nvPr/>
            </p:nvSpPr>
            <p:spPr bwMode="auto">
              <a:xfrm>
                <a:off x="2810435" y="107576"/>
                <a:ext cx="509874" cy="668582"/>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nSpc>
                    <a:spcPct val="110000"/>
                  </a:lnSpc>
                  <a:spcAft>
                    <a:spcPts val="600"/>
                  </a:spcAft>
                </a:pPr>
                <a:r>
                  <a:rPr lang="en-NZ" sz="2200">
                    <a:latin typeface="Calibri" panose="020F0502020204030204" pitchFamily="34" charset="0"/>
                    <a:ea typeface="Times New Roman" panose="02020603050405020304" pitchFamily="18" charset="0"/>
                    <a:cs typeface="Times New Roman" panose="02020603050405020304" pitchFamily="18" charset="0"/>
                  </a:rPr>
                  <a:t>…</a:t>
                </a:r>
                <a:endParaRPr lang="en-NZ" sz="1000">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42" name="Text Box 2"/>
            <p:cNvSpPr txBox="1">
              <a:spLocks noChangeArrowheads="1"/>
            </p:cNvSpPr>
            <p:nvPr/>
          </p:nvSpPr>
          <p:spPr bwMode="auto">
            <a:xfrm>
              <a:off x="1128112" y="1415548"/>
              <a:ext cx="2552192" cy="26549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10000"/>
                </a:lnSpc>
              </a:pPr>
              <a:r>
                <a:rPr lang="en-NZ" sz="1600" dirty="0">
                  <a:latin typeface="Calibri" panose="020F0502020204030204" pitchFamily="34" charset="0"/>
                  <a:ea typeface="Times New Roman" panose="02020603050405020304" pitchFamily="18" charset="0"/>
                  <a:cs typeface="Times New Roman" panose="02020603050405020304" pitchFamily="18" charset="0"/>
                </a:rPr>
                <a:t>Household Economic Survey</a:t>
              </a:r>
              <a:endParaRPr lang="en-NZ" sz="10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3" name="Picture 42" descr="\\hamlet\UserShares\TSY\data\StephensM\Documents\My Pictures\statsnz-idi-lbd-larger.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16280" y="929632"/>
              <a:ext cx="1152128" cy="694668"/>
            </a:xfrm>
            <a:prstGeom prst="rect">
              <a:avLst/>
            </a:prstGeom>
            <a:noFill/>
            <a:ln>
              <a:noFill/>
            </a:ln>
          </p:spPr>
        </p:pic>
        <p:sp>
          <p:nvSpPr>
            <p:cNvPr id="44" name="Text Box 2"/>
            <p:cNvSpPr txBox="1">
              <a:spLocks noChangeArrowheads="1"/>
            </p:cNvSpPr>
            <p:nvPr/>
          </p:nvSpPr>
          <p:spPr bwMode="auto">
            <a:xfrm>
              <a:off x="6337286" y="914910"/>
              <a:ext cx="1944467" cy="67564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171450" indent="-171450">
                <a:lnSpc>
                  <a:spcPct val="110000"/>
                </a:lnSpc>
                <a:spcAft>
                  <a:spcPts val="200"/>
                </a:spcAft>
                <a:buFont typeface="Arial" panose="020B0604020202020204" pitchFamily="34" charset="0"/>
                <a:buChar char="•"/>
              </a:pPr>
              <a:r>
                <a:rPr lang="en-NZ" sz="1200" dirty="0">
                  <a:latin typeface="Calibri" panose="020F0502020204030204" pitchFamily="34" charset="0"/>
                  <a:ea typeface="Times New Roman" panose="02020603050405020304" pitchFamily="18" charset="0"/>
                  <a:cs typeface="Times New Roman" panose="02020603050405020304" pitchFamily="18" charset="0"/>
                </a:rPr>
                <a:t>Taxable income from IR</a:t>
              </a:r>
              <a:endParaRPr lang="en-NZ" sz="800" dirty="0">
                <a:latin typeface="Calibri" panose="020F0502020204030204" pitchFamily="34" charset="0"/>
                <a:ea typeface="Times New Roman" panose="02020603050405020304" pitchFamily="18" charset="0"/>
                <a:cs typeface="Times New Roman" panose="02020603050405020304" pitchFamily="18" charset="0"/>
              </a:endParaRPr>
            </a:p>
            <a:p>
              <a:pPr marL="171450" indent="-171450">
                <a:lnSpc>
                  <a:spcPct val="110000"/>
                </a:lnSpc>
                <a:spcAft>
                  <a:spcPts val="200"/>
                </a:spcAft>
                <a:buFont typeface="Arial" panose="020B0604020202020204" pitchFamily="34" charset="0"/>
                <a:buChar char="•"/>
              </a:pPr>
              <a:r>
                <a:rPr lang="en-NZ" sz="1200" dirty="0">
                  <a:latin typeface="Calibri" panose="020F0502020204030204" pitchFamily="34" charset="0"/>
                  <a:ea typeface="Times New Roman" panose="02020603050405020304" pitchFamily="18" charset="0"/>
                  <a:cs typeface="Times New Roman" panose="02020603050405020304" pitchFamily="18" charset="0"/>
                </a:rPr>
                <a:t>Core benefit indicator from MSD</a:t>
              </a:r>
              <a:endParaRPr lang="en-NZ" sz="8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90" name="Plus 89"/>
            <p:cNvSpPr/>
            <p:nvPr/>
          </p:nvSpPr>
          <p:spPr bwMode="auto">
            <a:xfrm>
              <a:off x="4099059" y="955180"/>
              <a:ext cx="720080" cy="643572"/>
            </a:xfrm>
            <a:prstGeom prst="mathPlus">
              <a:avLst/>
            </a:prstGeom>
            <a:no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NZ" sz="2400">
                <a:latin typeface="Arial" charset="0"/>
              </a:endParaRPr>
            </a:p>
          </p:txBody>
        </p:sp>
      </p:grpSp>
    </p:spTree>
    <p:extLst>
      <p:ext uri="{BB962C8B-B14F-4D97-AF65-F5344CB8AC3E}">
        <p14:creationId xmlns:p14="http://schemas.microsoft.com/office/powerpoint/2010/main" val="425313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35360" y="1700808"/>
            <a:ext cx="11040000" cy="936104"/>
          </a:xfrm>
        </p:spPr>
        <p:txBody>
          <a:bodyPr vert="horz" wrap="square" lIns="91440" tIns="45720" rIns="91440" bIns="45720" numCol="1" anchor="ctr" anchorCtr="0" compatLnSpc="1">
            <a:prstTxWarp prst="textNoShape">
              <a:avLst/>
            </a:prstTxWarp>
            <a:normAutofit/>
          </a:bodyPr>
          <a:lstStyle/>
          <a:p>
            <a:r>
              <a:rPr lang="en-NZ" dirty="0"/>
              <a:t>Thanks!</a:t>
            </a:r>
          </a:p>
        </p:txBody>
      </p:sp>
      <p:sp>
        <p:nvSpPr>
          <p:cNvPr id="5" name="Subtitle 3">
            <a:extLst>
              <a:ext uri="{FF2B5EF4-FFF2-40B4-BE49-F238E27FC236}">
                <a16:creationId xmlns:a16="http://schemas.microsoft.com/office/drawing/2014/main" id="{03868A60-C55A-4BFF-9257-918F9488795C}"/>
              </a:ext>
            </a:extLst>
          </p:cNvPr>
          <p:cNvSpPr txBox="1">
            <a:spLocks/>
          </p:cNvSpPr>
          <p:nvPr/>
        </p:nvSpPr>
        <p:spPr bwMode="auto">
          <a:xfrm>
            <a:off x="576000" y="2529000"/>
            <a:ext cx="11040000" cy="900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normAutofit/>
          </a:bodyPr>
          <a:lstStyle>
            <a:lvl1pPr marL="360000" marR="0" indent="-360000" algn="l" defTabSz="360000" rtl="0" eaLnBrk="1" fontAlgn="auto" latinLnBrk="0" hangingPunct="1">
              <a:lnSpc>
                <a:spcPct val="110000"/>
              </a:lnSpc>
              <a:spcBef>
                <a:spcPts val="200"/>
              </a:spcBef>
              <a:spcAft>
                <a:spcPts val="400"/>
              </a:spcAft>
              <a:buClr>
                <a:srgbClr val="3E403A"/>
              </a:buClr>
              <a:buSzTx/>
              <a:buFont typeface="Arial" pitchFamily="34" charset="0"/>
              <a:buChar char="•"/>
              <a:tabLst/>
              <a:defRPr sz="2400" baseline="0">
                <a:solidFill>
                  <a:srgbClr val="404040"/>
                </a:solidFill>
                <a:latin typeface="+mn-lt"/>
                <a:ea typeface="+mn-ea"/>
                <a:cs typeface="+mn-cs"/>
              </a:defRPr>
            </a:lvl1pPr>
            <a:lvl2pPr marL="720000" marR="0" indent="-360000" algn="l" defTabSz="360000" rtl="0" eaLnBrk="1" fontAlgn="auto" latinLnBrk="0" hangingPunct="1">
              <a:lnSpc>
                <a:spcPct val="110000"/>
              </a:lnSpc>
              <a:spcBef>
                <a:spcPts val="200"/>
              </a:spcBef>
              <a:spcAft>
                <a:spcPts val="400"/>
              </a:spcAft>
              <a:buClrTx/>
              <a:buSzTx/>
              <a:buFont typeface="Arial" pitchFamily="34" charset="0"/>
              <a:buChar char="–"/>
              <a:tabLst/>
              <a:defRPr sz="1800">
                <a:solidFill>
                  <a:srgbClr val="404040"/>
                </a:solidFill>
                <a:latin typeface="+mn-lt"/>
              </a:defRPr>
            </a:lvl2pPr>
            <a:lvl3pPr marL="108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sz="1800">
                <a:solidFill>
                  <a:srgbClr val="404040"/>
                </a:solidFill>
                <a:latin typeface="+mn-lt"/>
              </a:defRPr>
            </a:lvl3pPr>
            <a:lvl4pPr marL="144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sz="2000">
                <a:solidFill>
                  <a:srgbClr val="404040"/>
                </a:solidFill>
                <a:latin typeface="+mn-lt"/>
              </a:defRPr>
            </a:lvl4pPr>
            <a:lvl5pPr marL="1800000" marR="0" indent="-360000" algn="l" defTabSz="360000" rtl="0" eaLnBrk="1" fontAlgn="auto" latinLnBrk="0" hangingPunct="1">
              <a:lnSpc>
                <a:spcPct val="110000"/>
              </a:lnSpc>
              <a:spcBef>
                <a:spcPts val="0"/>
              </a:spcBef>
              <a:spcAft>
                <a:spcPts val="400"/>
              </a:spcAft>
              <a:buClrTx/>
              <a:buSzTx/>
              <a:buFont typeface="Arial" pitchFamily="34" charset="0"/>
              <a:buChar char="»"/>
              <a:tabLst/>
              <a:defRPr sz="2000">
                <a:solidFill>
                  <a:srgbClr val="404040"/>
                </a:solidFill>
                <a:latin typeface="+mn-lt"/>
              </a:defRPr>
            </a:lvl5pPr>
            <a:lvl6pPr marL="2514600" indent="-228600" algn="l" rtl="0" eaLnBrk="1" fontAlgn="base" hangingPunct="1">
              <a:spcBef>
                <a:spcPct val="20000"/>
              </a:spcBef>
              <a:spcAft>
                <a:spcPct val="0"/>
              </a:spcAft>
              <a:buClr>
                <a:srgbClr val="00254F"/>
              </a:buClr>
              <a:buChar char="•"/>
              <a:defRPr sz="2000">
                <a:solidFill>
                  <a:srgbClr val="00254F"/>
                </a:solidFill>
                <a:latin typeface="+mn-lt"/>
              </a:defRPr>
            </a:lvl6pPr>
            <a:lvl7pPr marL="2971800" indent="-228600" algn="l" rtl="0" eaLnBrk="1" fontAlgn="base" hangingPunct="1">
              <a:spcBef>
                <a:spcPct val="20000"/>
              </a:spcBef>
              <a:spcAft>
                <a:spcPct val="0"/>
              </a:spcAft>
              <a:buClr>
                <a:srgbClr val="00254F"/>
              </a:buClr>
              <a:buChar char="•"/>
              <a:defRPr sz="2000">
                <a:solidFill>
                  <a:srgbClr val="00254F"/>
                </a:solidFill>
                <a:latin typeface="+mn-lt"/>
              </a:defRPr>
            </a:lvl7pPr>
            <a:lvl8pPr marL="3429000" indent="-228600" algn="l" rtl="0" eaLnBrk="1" fontAlgn="base" hangingPunct="1">
              <a:spcBef>
                <a:spcPct val="20000"/>
              </a:spcBef>
              <a:spcAft>
                <a:spcPct val="0"/>
              </a:spcAft>
              <a:buClr>
                <a:srgbClr val="00254F"/>
              </a:buClr>
              <a:buChar char="•"/>
              <a:defRPr sz="2000">
                <a:solidFill>
                  <a:srgbClr val="00254F"/>
                </a:solidFill>
                <a:latin typeface="+mn-lt"/>
              </a:defRPr>
            </a:lvl8pPr>
            <a:lvl9pPr marL="3886200" indent="-228600" algn="l" rtl="0" eaLnBrk="1" fontAlgn="base" hangingPunct="1">
              <a:spcBef>
                <a:spcPct val="20000"/>
              </a:spcBef>
              <a:spcAft>
                <a:spcPct val="0"/>
              </a:spcAft>
              <a:buClr>
                <a:srgbClr val="00254F"/>
              </a:buClr>
              <a:buChar char="•"/>
              <a:defRPr sz="2000">
                <a:solidFill>
                  <a:srgbClr val="00254F"/>
                </a:solidFill>
                <a:latin typeface="+mn-lt"/>
              </a:defRPr>
            </a:lvl9pPr>
          </a:lstStyle>
          <a:p>
            <a:pPr marL="0" indent="0" algn="ctr">
              <a:buNone/>
            </a:pPr>
            <a:r>
              <a:rPr lang="en-US" kern="0" dirty="0">
                <a:solidFill>
                  <a:schemeClr val="bg1"/>
                </a:solidFill>
              </a:rPr>
              <a:t>Michael.Eglinton@treasury.govt.nz</a:t>
            </a:r>
            <a:endParaRPr lang="en-NZ" kern="0" dirty="0">
              <a:solidFill>
                <a:schemeClr val="bg1"/>
              </a:solidFill>
            </a:endParaRPr>
          </a:p>
        </p:txBody>
      </p:sp>
      <p:sp>
        <p:nvSpPr>
          <p:cNvPr id="3" name="Rectangle 2"/>
          <p:cNvSpPr/>
          <p:nvPr/>
        </p:nvSpPr>
        <p:spPr>
          <a:xfrm>
            <a:off x="196991" y="5157192"/>
            <a:ext cx="11616064" cy="1477328"/>
          </a:xfrm>
          <a:prstGeom prst="rect">
            <a:avLst/>
          </a:prstGeom>
        </p:spPr>
        <p:txBody>
          <a:bodyPr wrap="square">
            <a:spAutoFit/>
          </a:bodyPr>
          <a:lstStyle/>
          <a:p>
            <a:r>
              <a:rPr lang="en-NZ" dirty="0">
                <a:solidFill>
                  <a:schemeClr val="bg1"/>
                </a:solidFill>
              </a:rPr>
              <a:t>The views, opinions, findings, and conclusions or recommendations expressed in this presentation are strictly those of the author(s) and do not represent policy advice. They do not necessarily reflect the views of the New Zealand Treasury or the New Zealand Government. The New Zealand Treasury and the New Zealand Government take no responsibility for any errors or omissions in, or for the correctness of, the information contained this presentation.</a:t>
            </a:r>
          </a:p>
        </p:txBody>
      </p:sp>
    </p:spTree>
    <p:extLst>
      <p:ext uri="{BB962C8B-B14F-4D97-AF65-F5344CB8AC3E}">
        <p14:creationId xmlns:p14="http://schemas.microsoft.com/office/powerpoint/2010/main" val="1316191615"/>
      </p:ext>
    </p:extLst>
  </p:cSld>
  <p:clrMapOvr>
    <a:masterClrMapping/>
  </p:clrMapOvr>
</p:sld>
</file>

<file path=ppt/theme/theme1.xml><?xml version="1.0" encoding="utf-8"?>
<a:theme xmlns:a="http://schemas.openxmlformats.org/drawingml/2006/main" name="Master-Title&amp;Content">
  <a:themeElements>
    <a:clrScheme name="Tsy core palette">
      <a:dk1>
        <a:srgbClr val="000000"/>
      </a:dk1>
      <a:lt1>
        <a:srgbClr val="FFFFFF"/>
      </a:lt1>
      <a:dk2>
        <a:srgbClr val="00205B"/>
      </a:dk2>
      <a:lt2>
        <a:srgbClr val="EEECE1"/>
      </a:lt2>
      <a:accent1>
        <a:srgbClr val="0083AC"/>
      </a:accent1>
      <a:accent2>
        <a:srgbClr val="00BCE2"/>
      </a:accent2>
      <a:accent3>
        <a:srgbClr val="67A854"/>
      </a:accent3>
      <a:accent4>
        <a:srgbClr val="BCD651"/>
      </a:accent4>
      <a:accent5>
        <a:srgbClr val="F1A42D"/>
      </a:accent5>
      <a:accent6>
        <a:srgbClr val="EF966C"/>
      </a:accent6>
      <a:hlink>
        <a:srgbClr val="7F7F7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3366"/>
        </a:dk1>
        <a:lt1>
          <a:srgbClr val="FFFFFF"/>
        </a:lt1>
        <a:dk2>
          <a:srgbClr val="000000"/>
        </a:dk2>
        <a:lt2>
          <a:srgbClr val="969696"/>
        </a:lt2>
        <a:accent1>
          <a:srgbClr val="00CC99"/>
        </a:accent1>
        <a:accent2>
          <a:srgbClr val="3333CC"/>
        </a:accent2>
        <a:accent3>
          <a:srgbClr val="FFFFFF"/>
        </a:accent3>
        <a:accent4>
          <a:srgbClr val="002A56"/>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easury Presentation-widescreen.potx" id="{71EDFC3E-F887-4740-B2EC-D8C0A092C176}" vid="{5BBA3672-EF53-4A09-BA7C-7F3132DF2A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TotalTime>
  <Words>249</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Master-Title&amp;Content</vt:lpstr>
      <vt:lpstr>TAWA Treasury’s microsimulation model of the New Zealand personal tax and transfer system</vt:lpstr>
      <vt:lpstr>The TAWA (Tax and Welfare Analysis) Model</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TAWA Tax and Welfare Microsimulation Model</dc:title>
  <dc:creator>Cory Davis [TSY]</dc:creator>
  <cp:lastModifiedBy>Michael Eglinton [TSY]</cp:lastModifiedBy>
  <cp:revision>63</cp:revision>
  <dcterms:created xsi:type="dcterms:W3CDTF">2020-08-09T23:43:53Z</dcterms:created>
  <dcterms:modified xsi:type="dcterms:W3CDTF">2021-05-26T22:02:59Z</dcterms:modified>
</cp:coreProperties>
</file>