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9010313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04" y="90"/>
      </p:cViewPr>
      <p:guideLst>
        <p:guide orient="horz" pos="2880"/>
        <p:guide pos="27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5774" y="3314954"/>
            <a:ext cx="1615876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1547" y="5988304"/>
            <a:ext cx="133072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0516" y="2459482"/>
            <a:ext cx="8269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0311" y="2459482"/>
            <a:ext cx="8269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8881" y="381012"/>
            <a:ext cx="18045432" cy="9930130"/>
          </a:xfrm>
          <a:custGeom>
            <a:avLst/>
            <a:gdLst/>
            <a:ahLst/>
            <a:cxnLst/>
            <a:rect l="l" t="t" r="r" b="b"/>
            <a:pathLst>
              <a:path w="14357985" h="9930130">
                <a:moveTo>
                  <a:pt x="14357946" y="0"/>
                </a:moveTo>
                <a:lnTo>
                  <a:pt x="0" y="0"/>
                </a:lnTo>
                <a:lnTo>
                  <a:pt x="0" y="9929964"/>
                </a:lnTo>
                <a:lnTo>
                  <a:pt x="14357946" y="9929964"/>
                </a:lnTo>
                <a:lnTo>
                  <a:pt x="14357946" y="0"/>
                </a:lnTo>
                <a:close/>
              </a:path>
            </a:pathLst>
          </a:custGeom>
          <a:solidFill>
            <a:srgbClr val="00A2C4">
              <a:alpha val="5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243" y="619928"/>
            <a:ext cx="1711382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516" y="2459482"/>
            <a:ext cx="171092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3507" y="9944862"/>
            <a:ext cx="6083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0516" y="9944862"/>
            <a:ext cx="43723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87426" y="9944862"/>
            <a:ext cx="43723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91.png"/><Relationship Id="rId21" Type="http://schemas.openxmlformats.org/officeDocument/2006/relationships/image" Target="../media/image76.png"/><Relationship Id="rId34" Type="http://schemas.openxmlformats.org/officeDocument/2006/relationships/image" Target="../media/image88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9" Type="http://schemas.openxmlformats.org/officeDocument/2006/relationships/image" Target="../media/image83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32" Type="http://schemas.openxmlformats.org/officeDocument/2006/relationships/image" Target="../media/image86.png"/><Relationship Id="rId37" Type="http://schemas.openxmlformats.org/officeDocument/2006/relationships/image" Target="../media/image45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19" Type="http://schemas.openxmlformats.org/officeDocument/2006/relationships/image" Target="../media/image23.png"/><Relationship Id="rId31" Type="http://schemas.openxmlformats.org/officeDocument/2006/relationships/image" Target="../media/image85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7.png"/><Relationship Id="rId51" Type="http://schemas.openxmlformats.org/officeDocument/2006/relationships/image" Target="../media/image103.png"/><Relationship Id="rId3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21.png"/><Relationship Id="rId25" Type="http://schemas.openxmlformats.org/officeDocument/2006/relationships/image" Target="../media/image80.png"/><Relationship Id="rId33" Type="http://schemas.openxmlformats.org/officeDocument/2006/relationships/image" Target="../media/image87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20" Type="http://schemas.openxmlformats.org/officeDocument/2006/relationships/image" Target="../media/image24.png"/><Relationship Id="rId41" Type="http://schemas.openxmlformats.org/officeDocument/2006/relationships/image" Target="../media/image93.png"/><Relationship Id="rId54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36" Type="http://schemas.openxmlformats.org/officeDocument/2006/relationships/image" Target="../media/image44.png"/><Relationship Id="rId4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21.png"/><Relationship Id="rId26" Type="http://schemas.openxmlformats.org/officeDocument/2006/relationships/image" Target="../media/image127.png"/><Relationship Id="rId39" Type="http://schemas.openxmlformats.org/officeDocument/2006/relationships/image" Target="../media/image136.png"/><Relationship Id="rId21" Type="http://schemas.openxmlformats.org/officeDocument/2006/relationships/image" Target="../media/image24.png"/><Relationship Id="rId34" Type="http://schemas.openxmlformats.org/officeDocument/2006/relationships/image" Target="../media/image45.png"/><Relationship Id="rId42" Type="http://schemas.openxmlformats.org/officeDocument/2006/relationships/image" Target="../media/image97.png"/><Relationship Id="rId47" Type="http://schemas.openxmlformats.org/officeDocument/2006/relationships/image" Target="../media/image142.png"/><Relationship Id="rId50" Type="http://schemas.openxmlformats.org/officeDocument/2006/relationships/image" Target="../media/image145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9" Type="http://schemas.openxmlformats.org/officeDocument/2006/relationships/image" Target="../media/image86.png"/><Relationship Id="rId11" Type="http://schemas.openxmlformats.org/officeDocument/2006/relationships/image" Target="../media/image118.png"/><Relationship Id="rId24" Type="http://schemas.openxmlformats.org/officeDocument/2006/relationships/image" Target="../media/image126.png"/><Relationship Id="rId32" Type="http://schemas.openxmlformats.org/officeDocument/2006/relationships/image" Target="../media/image132.png"/><Relationship Id="rId37" Type="http://schemas.openxmlformats.org/officeDocument/2006/relationships/image" Target="../media/image92.png"/><Relationship Id="rId40" Type="http://schemas.openxmlformats.org/officeDocument/2006/relationships/image" Target="../media/image137.png"/><Relationship Id="rId45" Type="http://schemas.openxmlformats.org/officeDocument/2006/relationships/image" Target="../media/image141.png"/><Relationship Id="rId53" Type="http://schemas.openxmlformats.org/officeDocument/2006/relationships/image" Target="../media/image14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19" Type="http://schemas.openxmlformats.org/officeDocument/2006/relationships/image" Target="../media/image22.png"/><Relationship Id="rId31" Type="http://schemas.openxmlformats.org/officeDocument/2006/relationships/image" Target="../media/image131.png"/><Relationship Id="rId44" Type="http://schemas.openxmlformats.org/officeDocument/2006/relationships/image" Target="../media/image140.png"/><Relationship Id="rId52" Type="http://schemas.openxmlformats.org/officeDocument/2006/relationships/image" Target="../media/image14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4.png"/><Relationship Id="rId27" Type="http://schemas.openxmlformats.org/officeDocument/2006/relationships/image" Target="../media/image128.png"/><Relationship Id="rId30" Type="http://schemas.openxmlformats.org/officeDocument/2006/relationships/image" Target="../media/image130.png"/><Relationship Id="rId35" Type="http://schemas.openxmlformats.org/officeDocument/2006/relationships/image" Target="../media/image133.png"/><Relationship Id="rId43" Type="http://schemas.openxmlformats.org/officeDocument/2006/relationships/image" Target="../media/image139.png"/><Relationship Id="rId48" Type="http://schemas.openxmlformats.org/officeDocument/2006/relationships/image" Target="../media/image143.png"/><Relationship Id="rId8" Type="http://schemas.openxmlformats.org/officeDocument/2006/relationships/image" Target="../media/image115.png"/><Relationship Id="rId51" Type="http://schemas.openxmlformats.org/officeDocument/2006/relationships/image" Target="../media/image146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78.png"/><Relationship Id="rId25" Type="http://schemas.openxmlformats.org/officeDocument/2006/relationships/image" Target="../media/image30.png"/><Relationship Id="rId33" Type="http://schemas.openxmlformats.org/officeDocument/2006/relationships/image" Target="../media/image44.png"/><Relationship Id="rId38" Type="http://schemas.openxmlformats.org/officeDocument/2006/relationships/image" Target="../media/image135.png"/><Relationship Id="rId46" Type="http://schemas.openxmlformats.org/officeDocument/2006/relationships/image" Target="../media/image101.png"/><Relationship Id="rId20" Type="http://schemas.openxmlformats.org/officeDocument/2006/relationships/image" Target="../media/image23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5" Type="http://schemas.openxmlformats.org/officeDocument/2006/relationships/image" Target="../media/image122.png"/><Relationship Id="rId23" Type="http://schemas.openxmlformats.org/officeDocument/2006/relationships/image" Target="../media/image125.png"/><Relationship Id="rId28" Type="http://schemas.openxmlformats.org/officeDocument/2006/relationships/image" Target="../media/image129.png"/><Relationship Id="rId36" Type="http://schemas.openxmlformats.org/officeDocument/2006/relationships/image" Target="../media/image134.png"/><Relationship Id="rId4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hyperlink" Target="https://orua.auckland.ac.nz/project/policy-plan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hyperlink" Target="mailto:s.woodward@auckland.ac.nz" TargetMode="External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3332" y="383298"/>
            <a:ext cx="14357985" cy="9930130"/>
            <a:chOff x="381025" y="383298"/>
            <a:chExt cx="14357985" cy="9930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9373" y="4967356"/>
              <a:ext cx="247370" cy="2473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8721" y="4967356"/>
              <a:ext cx="247370" cy="2473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8075" y="4967356"/>
              <a:ext cx="247370" cy="2473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0019" y="4967356"/>
              <a:ext cx="247370" cy="247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3292" y="4801462"/>
              <a:ext cx="247383" cy="2473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2653" y="4801462"/>
              <a:ext cx="247370" cy="2473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41005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81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0"/>
                  </a:lnTo>
                  <a:lnTo>
                    <a:pt x="9012" y="159321"/>
                  </a:lnTo>
                  <a:lnTo>
                    <a:pt x="33589" y="195778"/>
                  </a:lnTo>
                  <a:lnTo>
                    <a:pt x="70042" y="220360"/>
                  </a:lnTo>
                  <a:lnTo>
                    <a:pt x="114681" y="229374"/>
                  </a:lnTo>
                  <a:lnTo>
                    <a:pt x="159326" y="220360"/>
                  </a:lnTo>
                  <a:lnTo>
                    <a:pt x="195783" y="195778"/>
                  </a:lnTo>
                  <a:lnTo>
                    <a:pt x="220362" y="159321"/>
                  </a:lnTo>
                  <a:lnTo>
                    <a:pt x="229374" y="114680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1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41005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0"/>
                  </a:moveTo>
                  <a:lnTo>
                    <a:pt x="220362" y="159321"/>
                  </a:lnTo>
                  <a:lnTo>
                    <a:pt x="195783" y="195778"/>
                  </a:lnTo>
                  <a:lnTo>
                    <a:pt x="159326" y="220360"/>
                  </a:lnTo>
                  <a:lnTo>
                    <a:pt x="114681" y="229374"/>
                  </a:lnTo>
                  <a:lnTo>
                    <a:pt x="70042" y="220360"/>
                  </a:lnTo>
                  <a:lnTo>
                    <a:pt x="33589" y="195778"/>
                  </a:lnTo>
                  <a:lnTo>
                    <a:pt x="9012" y="159321"/>
                  </a:lnTo>
                  <a:lnTo>
                    <a:pt x="0" y="114680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1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0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87191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19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19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537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3951" y="4801462"/>
              <a:ext cx="247370" cy="2473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03277" y="4965660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3433" y="4801462"/>
              <a:ext cx="247370" cy="2473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81785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80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0"/>
                  </a:lnTo>
                  <a:lnTo>
                    <a:pt x="9012" y="159321"/>
                  </a:lnTo>
                  <a:lnTo>
                    <a:pt x="33589" y="195778"/>
                  </a:lnTo>
                  <a:lnTo>
                    <a:pt x="70042" y="220360"/>
                  </a:lnTo>
                  <a:lnTo>
                    <a:pt x="114680" y="229374"/>
                  </a:lnTo>
                  <a:lnTo>
                    <a:pt x="159326" y="220360"/>
                  </a:lnTo>
                  <a:lnTo>
                    <a:pt x="195783" y="195778"/>
                  </a:lnTo>
                  <a:lnTo>
                    <a:pt x="220362" y="159321"/>
                  </a:lnTo>
                  <a:lnTo>
                    <a:pt x="229374" y="114680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0" y="0"/>
                  </a:lnTo>
                  <a:close/>
                </a:path>
              </a:pathLst>
            </a:custGeom>
            <a:solidFill>
              <a:srgbClr val="E8F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1785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0"/>
                  </a:moveTo>
                  <a:lnTo>
                    <a:pt x="220362" y="159321"/>
                  </a:lnTo>
                  <a:lnTo>
                    <a:pt x="195783" y="195778"/>
                  </a:lnTo>
                  <a:lnTo>
                    <a:pt x="159326" y="220360"/>
                  </a:lnTo>
                  <a:lnTo>
                    <a:pt x="114680" y="229374"/>
                  </a:lnTo>
                  <a:lnTo>
                    <a:pt x="70042" y="220360"/>
                  </a:lnTo>
                  <a:lnTo>
                    <a:pt x="33589" y="195778"/>
                  </a:lnTo>
                  <a:lnTo>
                    <a:pt x="9012" y="159321"/>
                  </a:lnTo>
                  <a:lnTo>
                    <a:pt x="0" y="114680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0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0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27971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59319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01133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93" y="0"/>
                  </a:moveTo>
                  <a:lnTo>
                    <a:pt x="70048" y="9012"/>
                  </a:lnTo>
                  <a:lnTo>
                    <a:pt x="33591" y="33589"/>
                  </a:lnTo>
                  <a:lnTo>
                    <a:pt x="9012" y="70042"/>
                  </a:lnTo>
                  <a:lnTo>
                    <a:pt x="0" y="114680"/>
                  </a:lnTo>
                  <a:lnTo>
                    <a:pt x="9012" y="159321"/>
                  </a:lnTo>
                  <a:lnTo>
                    <a:pt x="33591" y="195778"/>
                  </a:lnTo>
                  <a:lnTo>
                    <a:pt x="70048" y="220360"/>
                  </a:lnTo>
                  <a:lnTo>
                    <a:pt x="114693" y="229374"/>
                  </a:lnTo>
                  <a:lnTo>
                    <a:pt x="159332" y="220360"/>
                  </a:lnTo>
                  <a:lnTo>
                    <a:pt x="195784" y="195778"/>
                  </a:lnTo>
                  <a:lnTo>
                    <a:pt x="220362" y="159321"/>
                  </a:lnTo>
                  <a:lnTo>
                    <a:pt x="229374" y="114680"/>
                  </a:lnTo>
                  <a:lnTo>
                    <a:pt x="220362" y="70042"/>
                  </a:lnTo>
                  <a:lnTo>
                    <a:pt x="195784" y="33589"/>
                  </a:lnTo>
                  <a:lnTo>
                    <a:pt x="159332" y="9012"/>
                  </a:lnTo>
                  <a:lnTo>
                    <a:pt x="114693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1133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0"/>
                  </a:moveTo>
                  <a:lnTo>
                    <a:pt x="220362" y="159321"/>
                  </a:lnTo>
                  <a:lnTo>
                    <a:pt x="195784" y="195778"/>
                  </a:lnTo>
                  <a:lnTo>
                    <a:pt x="159332" y="220360"/>
                  </a:lnTo>
                  <a:lnTo>
                    <a:pt x="114693" y="229374"/>
                  </a:lnTo>
                  <a:lnTo>
                    <a:pt x="70048" y="220360"/>
                  </a:lnTo>
                  <a:lnTo>
                    <a:pt x="33591" y="195778"/>
                  </a:lnTo>
                  <a:lnTo>
                    <a:pt x="9012" y="159321"/>
                  </a:lnTo>
                  <a:lnTo>
                    <a:pt x="0" y="114680"/>
                  </a:lnTo>
                  <a:lnTo>
                    <a:pt x="9012" y="70042"/>
                  </a:lnTo>
                  <a:lnTo>
                    <a:pt x="33591" y="33589"/>
                  </a:lnTo>
                  <a:lnTo>
                    <a:pt x="70048" y="9012"/>
                  </a:lnTo>
                  <a:lnTo>
                    <a:pt x="114693" y="0"/>
                  </a:lnTo>
                  <a:lnTo>
                    <a:pt x="159332" y="9012"/>
                  </a:lnTo>
                  <a:lnTo>
                    <a:pt x="195784" y="33589"/>
                  </a:lnTo>
                  <a:lnTo>
                    <a:pt x="220362" y="70042"/>
                  </a:lnTo>
                  <a:lnTo>
                    <a:pt x="229374" y="114680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7319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8673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4085" y="4801462"/>
              <a:ext cx="247370" cy="24737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63405" y="4965660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44057" y="4965660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7187" y="4801462"/>
              <a:ext cx="247370" cy="24737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55539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114681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0"/>
                  </a:lnTo>
                  <a:lnTo>
                    <a:pt x="9012" y="159321"/>
                  </a:lnTo>
                  <a:lnTo>
                    <a:pt x="33589" y="195778"/>
                  </a:lnTo>
                  <a:lnTo>
                    <a:pt x="70042" y="220360"/>
                  </a:lnTo>
                  <a:lnTo>
                    <a:pt x="114681" y="229374"/>
                  </a:lnTo>
                  <a:lnTo>
                    <a:pt x="159326" y="220360"/>
                  </a:lnTo>
                  <a:lnTo>
                    <a:pt x="195783" y="195778"/>
                  </a:lnTo>
                  <a:lnTo>
                    <a:pt x="220362" y="159321"/>
                  </a:lnTo>
                  <a:lnTo>
                    <a:pt x="229374" y="114680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1" y="0"/>
                  </a:lnTo>
                  <a:close/>
                </a:path>
              </a:pathLst>
            </a:custGeom>
            <a:solidFill>
              <a:srgbClr val="E8F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5539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229374" y="114680"/>
                  </a:moveTo>
                  <a:lnTo>
                    <a:pt x="220362" y="159321"/>
                  </a:lnTo>
                  <a:lnTo>
                    <a:pt x="195783" y="195778"/>
                  </a:lnTo>
                  <a:lnTo>
                    <a:pt x="159326" y="220360"/>
                  </a:lnTo>
                  <a:lnTo>
                    <a:pt x="114681" y="229374"/>
                  </a:lnTo>
                  <a:lnTo>
                    <a:pt x="70042" y="220360"/>
                  </a:lnTo>
                  <a:lnTo>
                    <a:pt x="33589" y="195778"/>
                  </a:lnTo>
                  <a:lnTo>
                    <a:pt x="9012" y="159321"/>
                  </a:lnTo>
                  <a:lnTo>
                    <a:pt x="0" y="114680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1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0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1725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3071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74887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114693" y="0"/>
                  </a:moveTo>
                  <a:lnTo>
                    <a:pt x="70048" y="9012"/>
                  </a:lnTo>
                  <a:lnTo>
                    <a:pt x="33591" y="33589"/>
                  </a:lnTo>
                  <a:lnTo>
                    <a:pt x="9012" y="70042"/>
                  </a:lnTo>
                  <a:lnTo>
                    <a:pt x="0" y="114680"/>
                  </a:lnTo>
                  <a:lnTo>
                    <a:pt x="9012" y="159321"/>
                  </a:lnTo>
                  <a:lnTo>
                    <a:pt x="33591" y="195778"/>
                  </a:lnTo>
                  <a:lnTo>
                    <a:pt x="70048" y="220360"/>
                  </a:lnTo>
                  <a:lnTo>
                    <a:pt x="114693" y="229374"/>
                  </a:lnTo>
                  <a:lnTo>
                    <a:pt x="159332" y="220360"/>
                  </a:lnTo>
                  <a:lnTo>
                    <a:pt x="195784" y="195778"/>
                  </a:lnTo>
                  <a:lnTo>
                    <a:pt x="220362" y="159321"/>
                  </a:lnTo>
                  <a:lnTo>
                    <a:pt x="229374" y="114680"/>
                  </a:lnTo>
                  <a:lnTo>
                    <a:pt x="220362" y="70042"/>
                  </a:lnTo>
                  <a:lnTo>
                    <a:pt x="195784" y="33589"/>
                  </a:lnTo>
                  <a:lnTo>
                    <a:pt x="159332" y="9012"/>
                  </a:lnTo>
                  <a:lnTo>
                    <a:pt x="114693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4887" y="4810460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229374" y="114680"/>
                  </a:moveTo>
                  <a:lnTo>
                    <a:pt x="220362" y="159321"/>
                  </a:lnTo>
                  <a:lnTo>
                    <a:pt x="195784" y="195778"/>
                  </a:lnTo>
                  <a:lnTo>
                    <a:pt x="159332" y="220360"/>
                  </a:lnTo>
                  <a:lnTo>
                    <a:pt x="114693" y="229374"/>
                  </a:lnTo>
                  <a:lnTo>
                    <a:pt x="70048" y="220360"/>
                  </a:lnTo>
                  <a:lnTo>
                    <a:pt x="33591" y="195778"/>
                  </a:lnTo>
                  <a:lnTo>
                    <a:pt x="9012" y="159321"/>
                  </a:lnTo>
                  <a:lnTo>
                    <a:pt x="0" y="114680"/>
                  </a:lnTo>
                  <a:lnTo>
                    <a:pt x="9012" y="70042"/>
                  </a:lnTo>
                  <a:lnTo>
                    <a:pt x="33591" y="33589"/>
                  </a:lnTo>
                  <a:lnTo>
                    <a:pt x="70048" y="9012"/>
                  </a:lnTo>
                  <a:lnTo>
                    <a:pt x="114693" y="0"/>
                  </a:lnTo>
                  <a:lnTo>
                    <a:pt x="159332" y="9012"/>
                  </a:lnTo>
                  <a:lnTo>
                    <a:pt x="195784" y="33589"/>
                  </a:lnTo>
                  <a:lnTo>
                    <a:pt x="220362" y="70042"/>
                  </a:lnTo>
                  <a:lnTo>
                    <a:pt x="229374" y="114680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1073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2426" y="489215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19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19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839" y="4801462"/>
              <a:ext cx="247370" cy="24737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17811" y="4965660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7159" y="4950527"/>
              <a:ext cx="105410" cy="30480"/>
            </a:xfrm>
            <a:custGeom>
              <a:avLst/>
              <a:gdLst/>
              <a:ahLst/>
              <a:cxnLst/>
              <a:rect l="l" t="t" r="r" b="b"/>
              <a:pathLst>
                <a:path w="105410" h="30479">
                  <a:moveTo>
                    <a:pt x="0" y="30276"/>
                  </a:moveTo>
                  <a:lnTo>
                    <a:pt x="9453" y="17911"/>
                  </a:lnTo>
                  <a:lnTo>
                    <a:pt x="21729" y="8351"/>
                  </a:lnTo>
                  <a:lnTo>
                    <a:pt x="36243" y="2185"/>
                  </a:lnTo>
                  <a:lnTo>
                    <a:pt x="52412" y="0"/>
                  </a:lnTo>
                  <a:lnTo>
                    <a:pt x="68581" y="2185"/>
                  </a:lnTo>
                  <a:lnTo>
                    <a:pt x="83096" y="8351"/>
                  </a:lnTo>
                  <a:lnTo>
                    <a:pt x="95371" y="17911"/>
                  </a:lnTo>
                  <a:lnTo>
                    <a:pt x="104825" y="30276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69373" y="9047615"/>
              <a:ext cx="247370" cy="2473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8721" y="9047615"/>
              <a:ext cx="247370" cy="2473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08075" y="9047615"/>
              <a:ext cx="247370" cy="2473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0019" y="9047615"/>
              <a:ext cx="247370" cy="2473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93292" y="8881722"/>
              <a:ext cx="247383" cy="2473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12653" y="8881722"/>
              <a:ext cx="247370" cy="24735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041005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81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1"/>
                  </a:lnTo>
                  <a:lnTo>
                    <a:pt x="9012" y="159319"/>
                  </a:lnTo>
                  <a:lnTo>
                    <a:pt x="33589" y="195772"/>
                  </a:lnTo>
                  <a:lnTo>
                    <a:pt x="70042" y="220349"/>
                  </a:lnTo>
                  <a:lnTo>
                    <a:pt x="114681" y="229362"/>
                  </a:lnTo>
                  <a:lnTo>
                    <a:pt x="159326" y="220349"/>
                  </a:lnTo>
                  <a:lnTo>
                    <a:pt x="195783" y="195772"/>
                  </a:lnTo>
                  <a:lnTo>
                    <a:pt x="220362" y="159319"/>
                  </a:lnTo>
                  <a:lnTo>
                    <a:pt x="229374" y="114681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1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41005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1"/>
                  </a:moveTo>
                  <a:lnTo>
                    <a:pt x="220362" y="159319"/>
                  </a:lnTo>
                  <a:lnTo>
                    <a:pt x="195783" y="195772"/>
                  </a:lnTo>
                  <a:lnTo>
                    <a:pt x="159326" y="220349"/>
                  </a:lnTo>
                  <a:lnTo>
                    <a:pt x="114681" y="229362"/>
                  </a:lnTo>
                  <a:lnTo>
                    <a:pt x="70042" y="220349"/>
                  </a:lnTo>
                  <a:lnTo>
                    <a:pt x="33589" y="195772"/>
                  </a:lnTo>
                  <a:lnTo>
                    <a:pt x="9012" y="159319"/>
                  </a:lnTo>
                  <a:lnTo>
                    <a:pt x="0" y="114681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1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1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87191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19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19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18537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73951" y="8881722"/>
              <a:ext cx="247370" cy="24735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103277" y="9045919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3433" y="8881722"/>
              <a:ext cx="247370" cy="24735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81785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80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1"/>
                  </a:lnTo>
                  <a:lnTo>
                    <a:pt x="9012" y="159319"/>
                  </a:lnTo>
                  <a:lnTo>
                    <a:pt x="33589" y="195772"/>
                  </a:lnTo>
                  <a:lnTo>
                    <a:pt x="70042" y="220349"/>
                  </a:lnTo>
                  <a:lnTo>
                    <a:pt x="114680" y="229362"/>
                  </a:lnTo>
                  <a:lnTo>
                    <a:pt x="159326" y="220349"/>
                  </a:lnTo>
                  <a:lnTo>
                    <a:pt x="195783" y="195772"/>
                  </a:lnTo>
                  <a:lnTo>
                    <a:pt x="220362" y="159319"/>
                  </a:lnTo>
                  <a:lnTo>
                    <a:pt x="229374" y="114681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0" y="0"/>
                  </a:lnTo>
                  <a:close/>
                </a:path>
              </a:pathLst>
            </a:custGeom>
            <a:solidFill>
              <a:srgbClr val="E8F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81785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1"/>
                  </a:moveTo>
                  <a:lnTo>
                    <a:pt x="220362" y="159319"/>
                  </a:lnTo>
                  <a:lnTo>
                    <a:pt x="195783" y="195772"/>
                  </a:lnTo>
                  <a:lnTo>
                    <a:pt x="159326" y="220349"/>
                  </a:lnTo>
                  <a:lnTo>
                    <a:pt x="114680" y="229362"/>
                  </a:lnTo>
                  <a:lnTo>
                    <a:pt x="70042" y="220349"/>
                  </a:lnTo>
                  <a:lnTo>
                    <a:pt x="33589" y="195772"/>
                  </a:lnTo>
                  <a:lnTo>
                    <a:pt x="9012" y="159319"/>
                  </a:lnTo>
                  <a:lnTo>
                    <a:pt x="0" y="114681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0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1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7971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9319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01133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114693" y="0"/>
                  </a:moveTo>
                  <a:lnTo>
                    <a:pt x="70048" y="9012"/>
                  </a:lnTo>
                  <a:lnTo>
                    <a:pt x="33591" y="33589"/>
                  </a:lnTo>
                  <a:lnTo>
                    <a:pt x="9012" y="70042"/>
                  </a:lnTo>
                  <a:lnTo>
                    <a:pt x="0" y="114681"/>
                  </a:lnTo>
                  <a:lnTo>
                    <a:pt x="9012" y="159319"/>
                  </a:lnTo>
                  <a:lnTo>
                    <a:pt x="33591" y="195772"/>
                  </a:lnTo>
                  <a:lnTo>
                    <a:pt x="70048" y="220349"/>
                  </a:lnTo>
                  <a:lnTo>
                    <a:pt x="114693" y="229362"/>
                  </a:lnTo>
                  <a:lnTo>
                    <a:pt x="159332" y="220349"/>
                  </a:lnTo>
                  <a:lnTo>
                    <a:pt x="195784" y="195772"/>
                  </a:lnTo>
                  <a:lnTo>
                    <a:pt x="220362" y="159319"/>
                  </a:lnTo>
                  <a:lnTo>
                    <a:pt x="229374" y="114681"/>
                  </a:lnTo>
                  <a:lnTo>
                    <a:pt x="220362" y="70042"/>
                  </a:lnTo>
                  <a:lnTo>
                    <a:pt x="195784" y="33589"/>
                  </a:lnTo>
                  <a:lnTo>
                    <a:pt x="159332" y="9012"/>
                  </a:lnTo>
                  <a:lnTo>
                    <a:pt x="114693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1133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374" y="114681"/>
                  </a:moveTo>
                  <a:lnTo>
                    <a:pt x="220362" y="159319"/>
                  </a:lnTo>
                  <a:lnTo>
                    <a:pt x="195784" y="195772"/>
                  </a:lnTo>
                  <a:lnTo>
                    <a:pt x="159332" y="220349"/>
                  </a:lnTo>
                  <a:lnTo>
                    <a:pt x="114693" y="229362"/>
                  </a:lnTo>
                  <a:lnTo>
                    <a:pt x="70048" y="220349"/>
                  </a:lnTo>
                  <a:lnTo>
                    <a:pt x="33591" y="195772"/>
                  </a:lnTo>
                  <a:lnTo>
                    <a:pt x="9012" y="159319"/>
                  </a:lnTo>
                  <a:lnTo>
                    <a:pt x="0" y="114681"/>
                  </a:lnTo>
                  <a:lnTo>
                    <a:pt x="9012" y="70042"/>
                  </a:lnTo>
                  <a:lnTo>
                    <a:pt x="33591" y="33589"/>
                  </a:lnTo>
                  <a:lnTo>
                    <a:pt x="70048" y="9012"/>
                  </a:lnTo>
                  <a:lnTo>
                    <a:pt x="114693" y="0"/>
                  </a:lnTo>
                  <a:lnTo>
                    <a:pt x="159332" y="9012"/>
                  </a:lnTo>
                  <a:lnTo>
                    <a:pt x="195784" y="33589"/>
                  </a:lnTo>
                  <a:lnTo>
                    <a:pt x="220362" y="70042"/>
                  </a:lnTo>
                  <a:lnTo>
                    <a:pt x="229374" y="114681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47319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78673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34085" y="8881722"/>
              <a:ext cx="247370" cy="24735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63405" y="9045919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44057" y="9045919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7187" y="8881722"/>
              <a:ext cx="247370" cy="24735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55539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114681" y="0"/>
                  </a:moveTo>
                  <a:lnTo>
                    <a:pt x="70042" y="9012"/>
                  </a:lnTo>
                  <a:lnTo>
                    <a:pt x="33589" y="33589"/>
                  </a:lnTo>
                  <a:lnTo>
                    <a:pt x="9012" y="70042"/>
                  </a:lnTo>
                  <a:lnTo>
                    <a:pt x="0" y="114681"/>
                  </a:lnTo>
                  <a:lnTo>
                    <a:pt x="9012" y="159319"/>
                  </a:lnTo>
                  <a:lnTo>
                    <a:pt x="33589" y="195772"/>
                  </a:lnTo>
                  <a:lnTo>
                    <a:pt x="70042" y="220349"/>
                  </a:lnTo>
                  <a:lnTo>
                    <a:pt x="114681" y="229362"/>
                  </a:lnTo>
                  <a:lnTo>
                    <a:pt x="159326" y="220349"/>
                  </a:lnTo>
                  <a:lnTo>
                    <a:pt x="195783" y="195772"/>
                  </a:lnTo>
                  <a:lnTo>
                    <a:pt x="220362" y="159319"/>
                  </a:lnTo>
                  <a:lnTo>
                    <a:pt x="229374" y="114681"/>
                  </a:lnTo>
                  <a:lnTo>
                    <a:pt x="220362" y="70042"/>
                  </a:lnTo>
                  <a:lnTo>
                    <a:pt x="195783" y="33589"/>
                  </a:lnTo>
                  <a:lnTo>
                    <a:pt x="159326" y="9012"/>
                  </a:lnTo>
                  <a:lnTo>
                    <a:pt x="114681" y="0"/>
                  </a:lnTo>
                  <a:close/>
                </a:path>
              </a:pathLst>
            </a:custGeom>
            <a:solidFill>
              <a:srgbClr val="E8F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55539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229374" y="114681"/>
                  </a:moveTo>
                  <a:lnTo>
                    <a:pt x="220362" y="159319"/>
                  </a:lnTo>
                  <a:lnTo>
                    <a:pt x="195783" y="195772"/>
                  </a:lnTo>
                  <a:lnTo>
                    <a:pt x="159326" y="220349"/>
                  </a:lnTo>
                  <a:lnTo>
                    <a:pt x="114681" y="229362"/>
                  </a:lnTo>
                  <a:lnTo>
                    <a:pt x="70042" y="220349"/>
                  </a:lnTo>
                  <a:lnTo>
                    <a:pt x="33589" y="195772"/>
                  </a:lnTo>
                  <a:lnTo>
                    <a:pt x="9012" y="159319"/>
                  </a:lnTo>
                  <a:lnTo>
                    <a:pt x="0" y="114681"/>
                  </a:lnTo>
                  <a:lnTo>
                    <a:pt x="9012" y="70042"/>
                  </a:lnTo>
                  <a:lnTo>
                    <a:pt x="33589" y="33589"/>
                  </a:lnTo>
                  <a:lnTo>
                    <a:pt x="70042" y="9012"/>
                  </a:lnTo>
                  <a:lnTo>
                    <a:pt x="114681" y="0"/>
                  </a:lnTo>
                  <a:lnTo>
                    <a:pt x="159326" y="9012"/>
                  </a:lnTo>
                  <a:lnTo>
                    <a:pt x="195783" y="33589"/>
                  </a:lnTo>
                  <a:lnTo>
                    <a:pt x="220362" y="70042"/>
                  </a:lnTo>
                  <a:lnTo>
                    <a:pt x="229374" y="114681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01725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33071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5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74887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114693" y="0"/>
                  </a:moveTo>
                  <a:lnTo>
                    <a:pt x="70048" y="9012"/>
                  </a:lnTo>
                  <a:lnTo>
                    <a:pt x="33591" y="33589"/>
                  </a:lnTo>
                  <a:lnTo>
                    <a:pt x="9012" y="70042"/>
                  </a:lnTo>
                  <a:lnTo>
                    <a:pt x="0" y="114681"/>
                  </a:lnTo>
                  <a:lnTo>
                    <a:pt x="9012" y="159319"/>
                  </a:lnTo>
                  <a:lnTo>
                    <a:pt x="33591" y="195772"/>
                  </a:lnTo>
                  <a:lnTo>
                    <a:pt x="70048" y="220349"/>
                  </a:lnTo>
                  <a:lnTo>
                    <a:pt x="114693" y="229362"/>
                  </a:lnTo>
                  <a:lnTo>
                    <a:pt x="159332" y="220349"/>
                  </a:lnTo>
                  <a:lnTo>
                    <a:pt x="195784" y="195772"/>
                  </a:lnTo>
                  <a:lnTo>
                    <a:pt x="220362" y="159319"/>
                  </a:lnTo>
                  <a:lnTo>
                    <a:pt x="229374" y="114681"/>
                  </a:lnTo>
                  <a:lnTo>
                    <a:pt x="220362" y="70042"/>
                  </a:lnTo>
                  <a:lnTo>
                    <a:pt x="195784" y="33589"/>
                  </a:lnTo>
                  <a:lnTo>
                    <a:pt x="159332" y="9012"/>
                  </a:lnTo>
                  <a:lnTo>
                    <a:pt x="114693" y="0"/>
                  </a:lnTo>
                  <a:close/>
                </a:path>
              </a:pathLst>
            </a:custGeom>
            <a:solidFill>
              <a:srgbClr val="F6E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74887" y="889071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69" h="229870">
                  <a:moveTo>
                    <a:pt x="229374" y="114681"/>
                  </a:moveTo>
                  <a:lnTo>
                    <a:pt x="220362" y="159319"/>
                  </a:lnTo>
                  <a:lnTo>
                    <a:pt x="195784" y="195772"/>
                  </a:lnTo>
                  <a:lnTo>
                    <a:pt x="159332" y="220349"/>
                  </a:lnTo>
                  <a:lnTo>
                    <a:pt x="114693" y="229362"/>
                  </a:lnTo>
                  <a:lnTo>
                    <a:pt x="70048" y="220349"/>
                  </a:lnTo>
                  <a:lnTo>
                    <a:pt x="33591" y="195772"/>
                  </a:lnTo>
                  <a:lnTo>
                    <a:pt x="9012" y="159319"/>
                  </a:lnTo>
                  <a:lnTo>
                    <a:pt x="0" y="114681"/>
                  </a:lnTo>
                  <a:lnTo>
                    <a:pt x="9012" y="70042"/>
                  </a:lnTo>
                  <a:lnTo>
                    <a:pt x="33591" y="33589"/>
                  </a:lnTo>
                  <a:lnTo>
                    <a:pt x="70048" y="9012"/>
                  </a:lnTo>
                  <a:lnTo>
                    <a:pt x="114693" y="0"/>
                  </a:lnTo>
                  <a:lnTo>
                    <a:pt x="159332" y="9012"/>
                  </a:lnTo>
                  <a:lnTo>
                    <a:pt x="195784" y="33589"/>
                  </a:lnTo>
                  <a:lnTo>
                    <a:pt x="220362" y="70042"/>
                  </a:lnTo>
                  <a:lnTo>
                    <a:pt x="229374" y="114681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21073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32" y="0"/>
                  </a:lnTo>
                  <a:lnTo>
                    <a:pt x="4394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94" y="5664"/>
                  </a:lnTo>
                  <a:lnTo>
                    <a:pt x="2832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2426" y="8972419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0" y="2832"/>
                  </a:moveTo>
                  <a:lnTo>
                    <a:pt x="0" y="1270"/>
                  </a:lnTo>
                  <a:lnTo>
                    <a:pt x="1270" y="0"/>
                  </a:lnTo>
                  <a:lnTo>
                    <a:pt x="2819" y="0"/>
                  </a:lnTo>
                  <a:lnTo>
                    <a:pt x="4381" y="0"/>
                  </a:lnTo>
                  <a:lnTo>
                    <a:pt x="5651" y="1270"/>
                  </a:lnTo>
                  <a:lnTo>
                    <a:pt x="5651" y="2832"/>
                  </a:lnTo>
                  <a:lnTo>
                    <a:pt x="5651" y="4394"/>
                  </a:lnTo>
                  <a:lnTo>
                    <a:pt x="4381" y="5664"/>
                  </a:lnTo>
                  <a:lnTo>
                    <a:pt x="2819" y="5664"/>
                  </a:lnTo>
                  <a:lnTo>
                    <a:pt x="1270" y="5664"/>
                  </a:lnTo>
                  <a:lnTo>
                    <a:pt x="0" y="4394"/>
                  </a:lnTo>
                  <a:lnTo>
                    <a:pt x="0" y="2832"/>
                  </a:lnTo>
                  <a:close/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7839" y="8881722"/>
              <a:ext cx="247370" cy="24735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17811" y="9045919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4825" y="0"/>
                  </a:lnTo>
                </a:path>
              </a:pathLst>
            </a:custGeom>
            <a:ln w="1799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37159" y="9030788"/>
              <a:ext cx="105410" cy="30480"/>
            </a:xfrm>
            <a:custGeom>
              <a:avLst/>
              <a:gdLst/>
              <a:ahLst/>
              <a:cxnLst/>
              <a:rect l="l" t="t" r="r" b="b"/>
              <a:pathLst>
                <a:path w="105410" h="30479">
                  <a:moveTo>
                    <a:pt x="0" y="0"/>
                  </a:moveTo>
                  <a:lnTo>
                    <a:pt x="9453" y="12358"/>
                  </a:lnTo>
                  <a:lnTo>
                    <a:pt x="21729" y="21913"/>
                  </a:lnTo>
                  <a:lnTo>
                    <a:pt x="36243" y="28078"/>
                  </a:lnTo>
                  <a:lnTo>
                    <a:pt x="52412" y="30264"/>
                  </a:lnTo>
                  <a:lnTo>
                    <a:pt x="68581" y="28078"/>
                  </a:lnTo>
                  <a:lnTo>
                    <a:pt x="83096" y="21913"/>
                  </a:lnTo>
                  <a:lnTo>
                    <a:pt x="95371" y="12358"/>
                  </a:lnTo>
                  <a:lnTo>
                    <a:pt x="104825" y="0"/>
                  </a:lnTo>
                </a:path>
              </a:pathLst>
            </a:custGeom>
            <a:ln w="17995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 rot="18000000">
            <a:off x="3981449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669859" y="4030592"/>
            <a:ext cx="13702030" cy="4149090"/>
            <a:chOff x="727553" y="4030592"/>
            <a:chExt cx="13702030" cy="4149090"/>
          </a:xfrm>
        </p:grpSpPr>
        <p:sp>
          <p:nvSpPr>
            <p:cNvPr id="77" name="object 77"/>
            <p:cNvSpPr/>
            <p:nvPr/>
          </p:nvSpPr>
          <p:spPr>
            <a:xfrm>
              <a:off x="2303617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07190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41065" y="8054102"/>
              <a:ext cx="125118" cy="12511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35173" y="403821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32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35173" y="811847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32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894556" y="622211"/>
            <a:ext cx="102489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60" dirty="0"/>
              <a:t>Pathway</a:t>
            </a:r>
            <a:r>
              <a:rPr spc="-385" dirty="0"/>
              <a:t> </a:t>
            </a:r>
            <a:r>
              <a:rPr spc="-210" dirty="0"/>
              <a:t>modelling</a:t>
            </a:r>
            <a:r>
              <a:rPr spc="-380" dirty="0"/>
              <a:t> </a:t>
            </a:r>
            <a:r>
              <a:rPr spc="-195" dirty="0"/>
              <a:t>to</a:t>
            </a:r>
            <a:r>
              <a:rPr spc="-380" dirty="0"/>
              <a:t> </a:t>
            </a:r>
            <a:r>
              <a:rPr spc="-204" dirty="0"/>
              <a:t>optimise</a:t>
            </a:r>
            <a:r>
              <a:rPr spc="-385" dirty="0"/>
              <a:t> </a:t>
            </a:r>
            <a:r>
              <a:rPr spc="-245" dirty="0"/>
              <a:t>long-term </a:t>
            </a:r>
            <a:r>
              <a:rPr spc="-1250" dirty="0"/>
              <a:t> </a:t>
            </a:r>
            <a:r>
              <a:rPr spc="-125" dirty="0"/>
              <a:t>polic</a:t>
            </a:r>
            <a:r>
              <a:rPr spc="-110" dirty="0"/>
              <a:t>y</a:t>
            </a:r>
            <a:r>
              <a:rPr spc="-390" dirty="0"/>
              <a:t> </a:t>
            </a:r>
            <a:r>
              <a:rPr spc="-220" dirty="0"/>
              <a:t>impac</a:t>
            </a:r>
            <a:r>
              <a:rPr spc="-120" dirty="0"/>
              <a:t>t</a:t>
            </a:r>
            <a:r>
              <a:rPr spc="-390" dirty="0"/>
              <a:t> </a:t>
            </a:r>
            <a:r>
              <a:rPr spc="-90" dirty="0"/>
              <a:t>i</a:t>
            </a:r>
            <a:r>
              <a:rPr spc="-110" dirty="0"/>
              <a:t>n</a:t>
            </a:r>
            <a:r>
              <a:rPr spc="-390" dirty="0"/>
              <a:t> </a:t>
            </a:r>
            <a:r>
              <a:rPr spc="-95" dirty="0"/>
              <a:t>Ne</a:t>
            </a:r>
            <a:r>
              <a:rPr spc="-65" dirty="0"/>
              <a:t>w</a:t>
            </a:r>
            <a:r>
              <a:rPr spc="-390" dirty="0"/>
              <a:t> </a:t>
            </a:r>
            <a:r>
              <a:rPr spc="-260" dirty="0"/>
              <a:t>Zealand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2809919" y="4260009"/>
            <a:ext cx="1055370" cy="43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3660">
              <a:spcBef>
                <a:spcPts val="315"/>
              </a:spcBef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ivin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cold, 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dam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housing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69859" y="3975183"/>
            <a:ext cx="1639570" cy="710565"/>
            <a:chOff x="727553" y="3975182"/>
            <a:chExt cx="1639570" cy="710565"/>
          </a:xfrm>
        </p:grpSpPr>
        <p:sp>
          <p:nvSpPr>
            <p:cNvPr id="85" name="object 85"/>
            <p:cNvSpPr/>
            <p:nvPr/>
          </p:nvSpPr>
          <p:spPr>
            <a:xfrm>
              <a:off x="735173" y="4038216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0592" y="3975182"/>
              <a:ext cx="126060" cy="12606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35177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536175" y="4260009"/>
            <a:ext cx="969010" cy="43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7470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Often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unwell 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growin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up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96105" y="3975183"/>
            <a:ext cx="1553210" cy="710565"/>
            <a:chOff x="4453799" y="3975182"/>
            <a:chExt cx="1553210" cy="710565"/>
          </a:xfrm>
        </p:grpSpPr>
        <p:sp>
          <p:nvSpPr>
            <p:cNvPr id="90" name="object 90"/>
            <p:cNvSpPr/>
            <p:nvPr/>
          </p:nvSpPr>
          <p:spPr>
            <a:xfrm>
              <a:off x="4461419" y="4038216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80456" y="3975182"/>
              <a:ext cx="126060" cy="12606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461421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536175" y="8340267"/>
            <a:ext cx="969010" cy="43200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160655">
              <a:spcBef>
                <a:spcPts val="315"/>
              </a:spcBef>
            </a:pP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Mostl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we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ll 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growin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up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396105" y="8055443"/>
            <a:ext cx="1553210" cy="710565"/>
            <a:chOff x="4453799" y="8055442"/>
            <a:chExt cx="1553210" cy="710565"/>
          </a:xfrm>
        </p:grpSpPr>
        <p:sp>
          <p:nvSpPr>
            <p:cNvPr id="95" name="object 95"/>
            <p:cNvSpPr/>
            <p:nvPr/>
          </p:nvSpPr>
          <p:spPr>
            <a:xfrm>
              <a:off x="4461419" y="8118475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80456" y="8055442"/>
              <a:ext cx="126060" cy="12606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461421" y="83404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2809919" y="8340267"/>
            <a:ext cx="1055370" cy="43200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5565">
              <a:spcBef>
                <a:spcPts val="315"/>
              </a:spcBef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ivin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dry, 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war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housing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669859" y="8055443"/>
            <a:ext cx="1639570" cy="710565"/>
            <a:chOff x="727553" y="8055442"/>
            <a:chExt cx="1639570" cy="710565"/>
          </a:xfrm>
        </p:grpSpPr>
        <p:sp>
          <p:nvSpPr>
            <p:cNvPr id="100" name="object 100"/>
            <p:cNvSpPr/>
            <p:nvPr/>
          </p:nvSpPr>
          <p:spPr>
            <a:xfrm>
              <a:off x="735173" y="8118475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40592" y="8055442"/>
              <a:ext cx="126060" cy="12606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35177" y="83404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532331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182900" y="7996885"/>
            <a:ext cx="2014855" cy="243204"/>
            <a:chOff x="2240593" y="7996885"/>
            <a:chExt cx="2014855" cy="243204"/>
          </a:xfrm>
        </p:grpSpPr>
        <p:sp>
          <p:nvSpPr>
            <p:cNvPr id="105" name="object 105"/>
            <p:cNvSpPr/>
            <p:nvPr/>
          </p:nvSpPr>
          <p:spPr>
            <a:xfrm>
              <a:off x="2303623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40593" y="8055441"/>
              <a:ext cx="126060" cy="12606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044819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 rot="3600000">
            <a:off x="4241972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183374" y="3975655"/>
            <a:ext cx="10087610" cy="4203700"/>
            <a:chOff x="2241068" y="3975655"/>
            <a:chExt cx="10087610" cy="4203700"/>
          </a:xfrm>
        </p:grpSpPr>
        <p:sp>
          <p:nvSpPr>
            <p:cNvPr id="110" name="object 110"/>
            <p:cNvSpPr/>
            <p:nvPr/>
          </p:nvSpPr>
          <p:spPr>
            <a:xfrm>
              <a:off x="2303617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07191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41068" y="3975655"/>
              <a:ext cx="125118" cy="12511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943483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47056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80924" y="8054102"/>
              <a:ext cx="125123" cy="125112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943483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47056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80926" y="3975655"/>
              <a:ext cx="125123" cy="125118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10414385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117951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51826" y="8054102"/>
              <a:ext cx="125118" cy="125112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0414385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117952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351829" y="3975655"/>
              <a:ext cx="125118" cy="125118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 rot="18000000">
            <a:off x="7621314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6" name="object 126"/>
          <p:cNvSpPr txBox="1"/>
          <p:nvPr/>
        </p:nvSpPr>
        <p:spPr>
          <a:xfrm rot="18000000">
            <a:off x="12097376" y="6808994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7" name="object 127"/>
          <p:cNvSpPr txBox="1"/>
          <p:nvPr/>
        </p:nvSpPr>
        <p:spPr>
          <a:xfrm rot="3600000">
            <a:off x="7881836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8" name="object 128"/>
          <p:cNvSpPr txBox="1"/>
          <p:nvPr/>
        </p:nvSpPr>
        <p:spPr>
          <a:xfrm rot="3600000">
            <a:off x="12357897" y="4913661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4182900" y="3916638"/>
            <a:ext cx="2014855" cy="243204"/>
            <a:chOff x="2240593" y="3916638"/>
            <a:chExt cx="2014855" cy="243204"/>
          </a:xfrm>
        </p:grpSpPr>
        <p:sp>
          <p:nvSpPr>
            <p:cNvPr id="130" name="object 130"/>
            <p:cNvSpPr/>
            <p:nvPr/>
          </p:nvSpPr>
          <p:spPr>
            <a:xfrm>
              <a:off x="2303623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0593" y="3975181"/>
              <a:ext cx="126060" cy="12606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044819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0176034" y="4260009"/>
            <a:ext cx="1805305" cy="43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92075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Often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absen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fro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m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school</a:t>
            </a:r>
            <a:r>
              <a:rPr sz="1100" spc="-130" dirty="0">
                <a:solidFill>
                  <a:srgbClr val="231F20"/>
                </a:solidFill>
                <a:latin typeface="Verdana"/>
                <a:cs typeface="Verdana"/>
              </a:rPr>
              <a:t>,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education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disrupte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0035972" y="3975183"/>
            <a:ext cx="2389505" cy="710565"/>
            <a:chOff x="8093665" y="3975182"/>
            <a:chExt cx="2389505" cy="710565"/>
          </a:xfrm>
        </p:grpSpPr>
        <p:sp>
          <p:nvSpPr>
            <p:cNvPr id="135" name="object 135"/>
            <p:cNvSpPr/>
            <p:nvPr/>
          </p:nvSpPr>
          <p:spPr>
            <a:xfrm>
              <a:off x="8101285" y="4038216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70" y="214172"/>
                  </a:lnTo>
                  <a:lnTo>
                    <a:pt x="2318270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56525" y="3975182"/>
              <a:ext cx="126060" cy="12606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8101279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0176034" y="8340267"/>
            <a:ext cx="1805305" cy="43200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219710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Often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prese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school,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education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no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disrupted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7822764" y="3916639"/>
            <a:ext cx="4602480" cy="4849495"/>
            <a:chOff x="5880458" y="3916638"/>
            <a:chExt cx="4602480" cy="4849495"/>
          </a:xfrm>
        </p:grpSpPr>
        <p:sp>
          <p:nvSpPr>
            <p:cNvPr id="140" name="object 140"/>
            <p:cNvSpPr/>
            <p:nvPr/>
          </p:nvSpPr>
          <p:spPr>
            <a:xfrm>
              <a:off x="8101285" y="8118475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70" y="214172"/>
                  </a:lnTo>
                  <a:lnTo>
                    <a:pt x="2318270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56524" y="8055442"/>
              <a:ext cx="126060" cy="12606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8101279" y="8340433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43488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80458" y="8055441"/>
              <a:ext cx="126060" cy="126060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7684684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943488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80458" y="3975181"/>
              <a:ext cx="126060" cy="126060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7684684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8172195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4652110" y="4260009"/>
            <a:ext cx="1457960" cy="61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80645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Difficul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ﬁnd 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employment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limited  opportunities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4512039" y="3975183"/>
            <a:ext cx="1915160" cy="879475"/>
            <a:chOff x="12569733" y="3975182"/>
            <a:chExt cx="1915160" cy="879475"/>
          </a:xfrm>
        </p:grpSpPr>
        <p:sp>
          <p:nvSpPr>
            <p:cNvPr id="152" name="object 152"/>
            <p:cNvSpPr/>
            <p:nvPr/>
          </p:nvSpPr>
          <p:spPr>
            <a:xfrm>
              <a:off x="12577353" y="4038216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41" y="214172"/>
                  </a:lnTo>
                  <a:lnTo>
                    <a:pt x="1844141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358470" y="3975182"/>
              <a:ext cx="126060" cy="126060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12577356" y="4260176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48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48" y="594448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4652110" y="8340267"/>
            <a:ext cx="1648666" cy="57600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89535">
              <a:spcBef>
                <a:spcPts val="315"/>
              </a:spcBef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No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difficu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ﬁnd 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employment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many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2677484" y="2677516"/>
            <a:ext cx="13749655" cy="6257925"/>
            <a:chOff x="735177" y="2677515"/>
            <a:chExt cx="13749655" cy="6257925"/>
          </a:xfrm>
        </p:grpSpPr>
        <p:sp>
          <p:nvSpPr>
            <p:cNvPr id="157" name="object 157"/>
            <p:cNvSpPr/>
            <p:nvPr/>
          </p:nvSpPr>
          <p:spPr>
            <a:xfrm>
              <a:off x="12577353" y="8118475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41" y="214172"/>
                  </a:lnTo>
                  <a:lnTo>
                    <a:pt x="1844141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58470" y="8055442"/>
              <a:ext cx="126060" cy="126060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12577356" y="8340432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48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48" y="594448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419556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356525" y="8055441"/>
              <a:ext cx="126060" cy="126060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12160753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419556" y="403821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56525" y="3975181"/>
              <a:ext cx="126060" cy="126060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12160753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584949" y="7775372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17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17" y="88582"/>
                  </a:lnTo>
                  <a:lnTo>
                    <a:pt x="153517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577343" y="7272629"/>
              <a:ext cx="1527175" cy="596900"/>
            </a:xfrm>
            <a:custGeom>
              <a:avLst/>
              <a:gdLst/>
              <a:ahLst/>
              <a:cxnLst/>
              <a:rect l="l" t="t" r="r" b="b"/>
              <a:pathLst>
                <a:path w="1527175" h="596900">
                  <a:moveTo>
                    <a:pt x="1526921" y="587908"/>
                  </a:moveTo>
                  <a:lnTo>
                    <a:pt x="880364" y="587908"/>
                  </a:lnTo>
                  <a:lnTo>
                    <a:pt x="889088" y="579310"/>
                  </a:lnTo>
                  <a:lnTo>
                    <a:pt x="897483" y="567474"/>
                  </a:lnTo>
                  <a:lnTo>
                    <a:pt x="903706" y="554367"/>
                  </a:lnTo>
                  <a:lnTo>
                    <a:pt x="906068" y="545795"/>
                  </a:lnTo>
                  <a:lnTo>
                    <a:pt x="908304" y="546011"/>
                  </a:lnTo>
                  <a:lnTo>
                    <a:pt x="923391" y="483171"/>
                  </a:lnTo>
                  <a:lnTo>
                    <a:pt x="935431" y="420179"/>
                  </a:lnTo>
                  <a:lnTo>
                    <a:pt x="947902" y="350278"/>
                  </a:lnTo>
                  <a:lnTo>
                    <a:pt x="958862" y="284073"/>
                  </a:lnTo>
                  <a:lnTo>
                    <a:pt x="966393" y="232168"/>
                  </a:lnTo>
                  <a:lnTo>
                    <a:pt x="968552" y="205181"/>
                  </a:lnTo>
                  <a:lnTo>
                    <a:pt x="977163" y="220268"/>
                  </a:lnTo>
                  <a:lnTo>
                    <a:pt x="1003604" y="282943"/>
                  </a:lnTo>
                  <a:lnTo>
                    <a:pt x="1015492" y="324535"/>
                  </a:lnTo>
                  <a:lnTo>
                    <a:pt x="1026579" y="382231"/>
                  </a:lnTo>
                  <a:lnTo>
                    <a:pt x="1034732" y="434187"/>
                  </a:lnTo>
                  <a:lnTo>
                    <a:pt x="1041641" y="470865"/>
                  </a:lnTo>
                  <a:lnTo>
                    <a:pt x="1049020" y="482777"/>
                  </a:lnTo>
                  <a:lnTo>
                    <a:pt x="1049375" y="483781"/>
                  </a:lnTo>
                  <a:lnTo>
                    <a:pt x="1077849" y="514654"/>
                  </a:lnTo>
                  <a:lnTo>
                    <a:pt x="1082395" y="514578"/>
                  </a:lnTo>
                  <a:lnTo>
                    <a:pt x="1086269" y="512635"/>
                  </a:lnTo>
                  <a:lnTo>
                    <a:pt x="1091984" y="509371"/>
                  </a:lnTo>
                  <a:lnTo>
                    <a:pt x="1093597" y="501802"/>
                  </a:lnTo>
                  <a:lnTo>
                    <a:pt x="1093152" y="495249"/>
                  </a:lnTo>
                  <a:lnTo>
                    <a:pt x="1077734" y="459117"/>
                  </a:lnTo>
                  <a:lnTo>
                    <a:pt x="1077239" y="458139"/>
                  </a:lnTo>
                  <a:lnTo>
                    <a:pt x="1081112" y="443001"/>
                  </a:lnTo>
                  <a:lnTo>
                    <a:pt x="1081849" y="399402"/>
                  </a:lnTo>
                  <a:lnTo>
                    <a:pt x="1079233" y="338620"/>
                  </a:lnTo>
                  <a:lnTo>
                    <a:pt x="1073797" y="269011"/>
                  </a:lnTo>
                  <a:lnTo>
                    <a:pt x="1066088" y="198920"/>
                  </a:lnTo>
                  <a:lnTo>
                    <a:pt x="1056614" y="136702"/>
                  </a:lnTo>
                  <a:lnTo>
                    <a:pt x="1045921" y="90716"/>
                  </a:lnTo>
                  <a:lnTo>
                    <a:pt x="1034554" y="69291"/>
                  </a:lnTo>
                  <a:lnTo>
                    <a:pt x="1034199" y="61175"/>
                  </a:lnTo>
                  <a:lnTo>
                    <a:pt x="1017524" y="18402"/>
                  </a:lnTo>
                  <a:lnTo>
                    <a:pt x="977633" y="1816"/>
                  </a:lnTo>
                  <a:lnTo>
                    <a:pt x="932421" y="812"/>
                  </a:lnTo>
                  <a:lnTo>
                    <a:pt x="909548" y="0"/>
                  </a:lnTo>
                  <a:lnTo>
                    <a:pt x="908202" y="4800"/>
                  </a:lnTo>
                  <a:lnTo>
                    <a:pt x="906907" y="31661"/>
                  </a:lnTo>
                  <a:lnTo>
                    <a:pt x="900074" y="100025"/>
                  </a:lnTo>
                  <a:lnTo>
                    <a:pt x="888479" y="222694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42"/>
                  </a:lnTo>
                  <a:lnTo>
                    <a:pt x="863257" y="525538"/>
                  </a:lnTo>
                  <a:lnTo>
                    <a:pt x="863523" y="539381"/>
                  </a:lnTo>
                  <a:lnTo>
                    <a:pt x="867346" y="540131"/>
                  </a:lnTo>
                  <a:lnTo>
                    <a:pt x="864387" y="542150"/>
                  </a:lnTo>
                  <a:lnTo>
                    <a:pt x="852741" y="556412"/>
                  </a:lnTo>
                  <a:lnTo>
                    <a:pt x="845858" y="570839"/>
                  </a:lnTo>
                  <a:lnTo>
                    <a:pt x="844486" y="575525"/>
                  </a:lnTo>
                  <a:lnTo>
                    <a:pt x="843838" y="580986"/>
                  </a:lnTo>
                  <a:lnTo>
                    <a:pt x="846709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00"/>
                  </a:lnTo>
                  <a:lnTo>
                    <a:pt x="1526336" y="596900"/>
                  </a:lnTo>
                  <a:lnTo>
                    <a:pt x="1526921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2569304" y="6954735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4">
                  <a:moveTo>
                    <a:pt x="695299" y="434568"/>
                  </a:moveTo>
                  <a:lnTo>
                    <a:pt x="0" y="434568"/>
                  </a:lnTo>
                  <a:lnTo>
                    <a:pt x="0" y="571855"/>
                  </a:lnTo>
                  <a:lnTo>
                    <a:pt x="695299" y="571855"/>
                  </a:lnTo>
                  <a:lnTo>
                    <a:pt x="695299" y="434568"/>
                  </a:lnTo>
                  <a:close/>
                </a:path>
                <a:path w="695325" h="572134">
                  <a:moveTo>
                    <a:pt x="695299" y="217639"/>
                  </a:moveTo>
                  <a:lnTo>
                    <a:pt x="0" y="217639"/>
                  </a:lnTo>
                  <a:lnTo>
                    <a:pt x="0" y="354926"/>
                  </a:lnTo>
                  <a:lnTo>
                    <a:pt x="695299" y="354926"/>
                  </a:lnTo>
                  <a:lnTo>
                    <a:pt x="695299" y="217639"/>
                  </a:lnTo>
                  <a:close/>
                </a:path>
                <a:path w="695325" h="572134">
                  <a:moveTo>
                    <a:pt x="695299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99" y="137287"/>
                  </a:lnTo>
                  <a:lnTo>
                    <a:pt x="695299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2584125" y="6969556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90">
                  <a:moveTo>
                    <a:pt x="665657" y="434543"/>
                  </a:moveTo>
                  <a:lnTo>
                    <a:pt x="0" y="434543"/>
                  </a:lnTo>
                  <a:lnTo>
                    <a:pt x="0" y="542175"/>
                  </a:lnTo>
                  <a:lnTo>
                    <a:pt x="665657" y="542175"/>
                  </a:lnTo>
                  <a:lnTo>
                    <a:pt x="665657" y="434543"/>
                  </a:lnTo>
                  <a:close/>
                </a:path>
                <a:path w="666115" h="542290">
                  <a:moveTo>
                    <a:pt x="665657" y="218109"/>
                  </a:moveTo>
                  <a:lnTo>
                    <a:pt x="0" y="218109"/>
                  </a:lnTo>
                  <a:lnTo>
                    <a:pt x="0" y="325742"/>
                  </a:lnTo>
                  <a:lnTo>
                    <a:pt x="665657" y="325742"/>
                  </a:lnTo>
                  <a:lnTo>
                    <a:pt x="665657" y="218109"/>
                  </a:lnTo>
                  <a:close/>
                </a:path>
                <a:path w="666115" h="542290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740462" y="7006437"/>
              <a:ext cx="405130" cy="468630"/>
            </a:xfrm>
            <a:custGeom>
              <a:avLst/>
              <a:gdLst/>
              <a:ahLst/>
              <a:cxnLst/>
              <a:rect l="l" t="t" r="r" b="b"/>
              <a:pathLst>
                <a:path w="405130" h="468629">
                  <a:moveTo>
                    <a:pt x="404710" y="459511"/>
                  </a:moveTo>
                  <a:lnTo>
                    <a:pt x="0" y="459511"/>
                  </a:lnTo>
                  <a:lnTo>
                    <a:pt x="0" y="468426"/>
                  </a:lnTo>
                  <a:lnTo>
                    <a:pt x="404710" y="468426"/>
                  </a:lnTo>
                  <a:lnTo>
                    <a:pt x="404710" y="459511"/>
                  </a:lnTo>
                  <a:close/>
                </a:path>
                <a:path w="405130" h="468629">
                  <a:moveTo>
                    <a:pt x="404710" y="436333"/>
                  </a:moveTo>
                  <a:lnTo>
                    <a:pt x="0" y="436333"/>
                  </a:lnTo>
                  <a:lnTo>
                    <a:pt x="0" y="445249"/>
                  </a:lnTo>
                  <a:lnTo>
                    <a:pt x="404710" y="445249"/>
                  </a:lnTo>
                  <a:lnTo>
                    <a:pt x="404710" y="436333"/>
                  </a:lnTo>
                  <a:close/>
                </a:path>
                <a:path w="405130" h="468629">
                  <a:moveTo>
                    <a:pt x="404710" y="242595"/>
                  </a:moveTo>
                  <a:lnTo>
                    <a:pt x="0" y="242595"/>
                  </a:lnTo>
                  <a:lnTo>
                    <a:pt x="0" y="251510"/>
                  </a:lnTo>
                  <a:lnTo>
                    <a:pt x="404710" y="251510"/>
                  </a:lnTo>
                  <a:lnTo>
                    <a:pt x="404710" y="242595"/>
                  </a:lnTo>
                  <a:close/>
                </a:path>
                <a:path w="405130" h="468629">
                  <a:moveTo>
                    <a:pt x="404710" y="219417"/>
                  </a:moveTo>
                  <a:lnTo>
                    <a:pt x="0" y="219417"/>
                  </a:lnTo>
                  <a:lnTo>
                    <a:pt x="0" y="228333"/>
                  </a:lnTo>
                  <a:lnTo>
                    <a:pt x="404710" y="228333"/>
                  </a:lnTo>
                  <a:lnTo>
                    <a:pt x="404710" y="219417"/>
                  </a:lnTo>
                  <a:close/>
                </a:path>
                <a:path w="405130" h="468629">
                  <a:moveTo>
                    <a:pt x="404710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710" y="32092"/>
                  </a:lnTo>
                  <a:lnTo>
                    <a:pt x="404710" y="23177"/>
                  </a:lnTo>
                  <a:close/>
                </a:path>
                <a:path w="405130" h="468629">
                  <a:moveTo>
                    <a:pt x="404710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710" y="8915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27556" y="7010818"/>
              <a:ext cx="241460" cy="358176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01085" y="7200583"/>
              <a:ext cx="82638" cy="82638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601085" y="7417500"/>
              <a:ext cx="82638" cy="8262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601085" y="6981160"/>
              <a:ext cx="82638" cy="82638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8776461" y="684033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404" y="0"/>
                  </a:moveTo>
                  <a:lnTo>
                    <a:pt x="0" y="0"/>
                  </a:lnTo>
                  <a:lnTo>
                    <a:pt x="0" y="622973"/>
                  </a:lnTo>
                  <a:lnTo>
                    <a:pt x="1000404" y="622973"/>
                  </a:lnTo>
                  <a:lnTo>
                    <a:pt x="1000404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843543" y="6858673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5">
                  <a:moveTo>
                    <a:pt x="183222" y="438810"/>
                  </a:moveTo>
                  <a:lnTo>
                    <a:pt x="0" y="438810"/>
                  </a:lnTo>
                  <a:lnTo>
                    <a:pt x="0" y="557898"/>
                  </a:lnTo>
                  <a:lnTo>
                    <a:pt x="183222" y="557898"/>
                  </a:lnTo>
                  <a:lnTo>
                    <a:pt x="183222" y="438810"/>
                  </a:lnTo>
                  <a:close/>
                </a:path>
                <a:path w="866775" h="558165">
                  <a:moveTo>
                    <a:pt x="183222" y="270243"/>
                  </a:moveTo>
                  <a:lnTo>
                    <a:pt x="0" y="270243"/>
                  </a:lnTo>
                  <a:lnTo>
                    <a:pt x="0" y="389343"/>
                  </a:lnTo>
                  <a:lnTo>
                    <a:pt x="183222" y="389343"/>
                  </a:lnTo>
                  <a:lnTo>
                    <a:pt x="183222" y="270243"/>
                  </a:lnTo>
                  <a:close/>
                </a:path>
                <a:path w="866775" h="558165">
                  <a:moveTo>
                    <a:pt x="183222" y="101676"/>
                  </a:moveTo>
                  <a:lnTo>
                    <a:pt x="0" y="101676"/>
                  </a:lnTo>
                  <a:lnTo>
                    <a:pt x="0" y="220776"/>
                  </a:lnTo>
                  <a:lnTo>
                    <a:pt x="183222" y="220776"/>
                  </a:lnTo>
                  <a:lnTo>
                    <a:pt x="183222" y="101676"/>
                  </a:lnTo>
                  <a:close/>
                </a:path>
                <a:path w="866775" h="558165">
                  <a:moveTo>
                    <a:pt x="222402" y="27482"/>
                  </a:moveTo>
                  <a:lnTo>
                    <a:pt x="220243" y="16789"/>
                  </a:lnTo>
                  <a:lnTo>
                    <a:pt x="214363" y="8051"/>
                  </a:lnTo>
                  <a:lnTo>
                    <a:pt x="205625" y="2159"/>
                  </a:lnTo>
                  <a:lnTo>
                    <a:pt x="194919" y="0"/>
                  </a:lnTo>
                  <a:lnTo>
                    <a:pt x="184226" y="2159"/>
                  </a:lnTo>
                  <a:lnTo>
                    <a:pt x="175488" y="8051"/>
                  </a:lnTo>
                  <a:lnTo>
                    <a:pt x="169595" y="16789"/>
                  </a:lnTo>
                  <a:lnTo>
                    <a:pt x="167436" y="27482"/>
                  </a:lnTo>
                  <a:lnTo>
                    <a:pt x="169595" y="38176"/>
                  </a:lnTo>
                  <a:lnTo>
                    <a:pt x="175488" y="46913"/>
                  </a:lnTo>
                  <a:lnTo>
                    <a:pt x="184226" y="52806"/>
                  </a:lnTo>
                  <a:lnTo>
                    <a:pt x="194919" y="54965"/>
                  </a:lnTo>
                  <a:lnTo>
                    <a:pt x="205625" y="52806"/>
                  </a:lnTo>
                  <a:lnTo>
                    <a:pt x="214363" y="46913"/>
                  </a:lnTo>
                  <a:lnTo>
                    <a:pt x="220243" y="38176"/>
                  </a:lnTo>
                  <a:lnTo>
                    <a:pt x="222402" y="27482"/>
                  </a:lnTo>
                  <a:close/>
                </a:path>
                <a:path w="866775" h="558165">
                  <a:moveTo>
                    <a:pt x="410895" y="438810"/>
                  </a:moveTo>
                  <a:lnTo>
                    <a:pt x="227672" y="438810"/>
                  </a:lnTo>
                  <a:lnTo>
                    <a:pt x="227672" y="557898"/>
                  </a:lnTo>
                  <a:lnTo>
                    <a:pt x="410895" y="557898"/>
                  </a:lnTo>
                  <a:lnTo>
                    <a:pt x="410895" y="438810"/>
                  </a:lnTo>
                  <a:close/>
                </a:path>
                <a:path w="866775" h="558165">
                  <a:moveTo>
                    <a:pt x="410895" y="270243"/>
                  </a:moveTo>
                  <a:lnTo>
                    <a:pt x="227672" y="270243"/>
                  </a:lnTo>
                  <a:lnTo>
                    <a:pt x="227672" y="389343"/>
                  </a:lnTo>
                  <a:lnTo>
                    <a:pt x="410895" y="389343"/>
                  </a:lnTo>
                  <a:lnTo>
                    <a:pt x="410895" y="270243"/>
                  </a:lnTo>
                  <a:close/>
                </a:path>
                <a:path w="866775" h="558165">
                  <a:moveTo>
                    <a:pt x="410895" y="101676"/>
                  </a:moveTo>
                  <a:lnTo>
                    <a:pt x="227672" y="101676"/>
                  </a:lnTo>
                  <a:lnTo>
                    <a:pt x="227672" y="220776"/>
                  </a:lnTo>
                  <a:lnTo>
                    <a:pt x="410895" y="220776"/>
                  </a:lnTo>
                  <a:lnTo>
                    <a:pt x="410895" y="101676"/>
                  </a:lnTo>
                  <a:close/>
                </a:path>
                <a:path w="866775" h="558165">
                  <a:moveTo>
                    <a:pt x="638568" y="438810"/>
                  </a:moveTo>
                  <a:lnTo>
                    <a:pt x="455345" y="438810"/>
                  </a:lnTo>
                  <a:lnTo>
                    <a:pt x="455345" y="557898"/>
                  </a:lnTo>
                  <a:lnTo>
                    <a:pt x="638568" y="557898"/>
                  </a:lnTo>
                  <a:lnTo>
                    <a:pt x="638568" y="438810"/>
                  </a:lnTo>
                  <a:close/>
                </a:path>
                <a:path w="866775" h="558165">
                  <a:moveTo>
                    <a:pt x="638568" y="270243"/>
                  </a:moveTo>
                  <a:lnTo>
                    <a:pt x="455345" y="270243"/>
                  </a:lnTo>
                  <a:lnTo>
                    <a:pt x="455345" y="389343"/>
                  </a:lnTo>
                  <a:lnTo>
                    <a:pt x="638568" y="389343"/>
                  </a:lnTo>
                  <a:lnTo>
                    <a:pt x="638568" y="270243"/>
                  </a:lnTo>
                  <a:close/>
                </a:path>
                <a:path w="866775" h="558165">
                  <a:moveTo>
                    <a:pt x="638568" y="101676"/>
                  </a:moveTo>
                  <a:lnTo>
                    <a:pt x="455345" y="101676"/>
                  </a:lnTo>
                  <a:lnTo>
                    <a:pt x="455345" y="220776"/>
                  </a:lnTo>
                  <a:lnTo>
                    <a:pt x="638568" y="220776"/>
                  </a:lnTo>
                  <a:lnTo>
                    <a:pt x="638568" y="101676"/>
                  </a:lnTo>
                  <a:close/>
                </a:path>
                <a:path w="866775" h="558165">
                  <a:moveTo>
                    <a:pt x="676808" y="27482"/>
                  </a:moveTo>
                  <a:lnTo>
                    <a:pt x="674649" y="16789"/>
                  </a:lnTo>
                  <a:lnTo>
                    <a:pt x="668756" y="8051"/>
                  </a:lnTo>
                  <a:lnTo>
                    <a:pt x="660019" y="2159"/>
                  </a:lnTo>
                  <a:lnTo>
                    <a:pt x="649325" y="0"/>
                  </a:lnTo>
                  <a:lnTo>
                    <a:pt x="638619" y="2159"/>
                  </a:lnTo>
                  <a:lnTo>
                    <a:pt x="629894" y="8051"/>
                  </a:lnTo>
                  <a:lnTo>
                    <a:pt x="624001" y="16789"/>
                  </a:lnTo>
                  <a:lnTo>
                    <a:pt x="621842" y="27482"/>
                  </a:lnTo>
                  <a:lnTo>
                    <a:pt x="624001" y="38176"/>
                  </a:lnTo>
                  <a:lnTo>
                    <a:pt x="629894" y="46913"/>
                  </a:lnTo>
                  <a:lnTo>
                    <a:pt x="638619" y="52806"/>
                  </a:lnTo>
                  <a:lnTo>
                    <a:pt x="649325" y="54965"/>
                  </a:lnTo>
                  <a:lnTo>
                    <a:pt x="660019" y="52806"/>
                  </a:lnTo>
                  <a:lnTo>
                    <a:pt x="668756" y="46913"/>
                  </a:lnTo>
                  <a:lnTo>
                    <a:pt x="674649" y="38176"/>
                  </a:lnTo>
                  <a:lnTo>
                    <a:pt x="676808" y="27482"/>
                  </a:lnTo>
                  <a:close/>
                </a:path>
                <a:path w="866775" h="558165">
                  <a:moveTo>
                    <a:pt x="866241" y="438810"/>
                  </a:moveTo>
                  <a:lnTo>
                    <a:pt x="683018" y="438810"/>
                  </a:lnTo>
                  <a:lnTo>
                    <a:pt x="683018" y="557898"/>
                  </a:lnTo>
                  <a:lnTo>
                    <a:pt x="866241" y="557898"/>
                  </a:lnTo>
                  <a:lnTo>
                    <a:pt x="866241" y="438810"/>
                  </a:lnTo>
                  <a:close/>
                </a:path>
                <a:path w="866775" h="558165">
                  <a:moveTo>
                    <a:pt x="866241" y="270243"/>
                  </a:moveTo>
                  <a:lnTo>
                    <a:pt x="683018" y="270243"/>
                  </a:lnTo>
                  <a:lnTo>
                    <a:pt x="683018" y="389343"/>
                  </a:lnTo>
                  <a:lnTo>
                    <a:pt x="866241" y="389343"/>
                  </a:lnTo>
                  <a:lnTo>
                    <a:pt x="866241" y="270243"/>
                  </a:lnTo>
                  <a:close/>
                </a:path>
                <a:path w="866775" h="558165">
                  <a:moveTo>
                    <a:pt x="866241" y="101676"/>
                  </a:moveTo>
                  <a:lnTo>
                    <a:pt x="683018" y="101676"/>
                  </a:lnTo>
                  <a:lnTo>
                    <a:pt x="683018" y="220776"/>
                  </a:lnTo>
                  <a:lnTo>
                    <a:pt x="866241" y="220776"/>
                  </a:lnTo>
                  <a:lnTo>
                    <a:pt x="866241" y="101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027477" y="676705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28"/>
                  </a:lnTo>
                  <a:lnTo>
                    <a:pt x="21983" y="126428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393" y="0"/>
                  </a:lnTo>
                  <a:lnTo>
                    <a:pt x="454393" y="126428"/>
                  </a:lnTo>
                  <a:lnTo>
                    <a:pt x="476377" y="126428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893962" y="6978548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2986" y="183362"/>
                  </a:moveTo>
                  <a:lnTo>
                    <a:pt x="72263" y="182486"/>
                  </a:lnTo>
                  <a:lnTo>
                    <a:pt x="72986" y="183362"/>
                  </a:lnTo>
                  <a:close/>
                </a:path>
                <a:path w="765809" h="420370">
                  <a:moveTo>
                    <a:pt x="73685" y="352856"/>
                  </a:moveTo>
                  <a:lnTo>
                    <a:pt x="72263" y="351104"/>
                  </a:lnTo>
                  <a:lnTo>
                    <a:pt x="73685" y="352856"/>
                  </a:lnTo>
                  <a:close/>
                </a:path>
                <a:path w="765809" h="420370">
                  <a:moveTo>
                    <a:pt x="73685" y="15684"/>
                  </a:moveTo>
                  <a:lnTo>
                    <a:pt x="72263" y="13931"/>
                  </a:lnTo>
                  <a:lnTo>
                    <a:pt x="73685" y="15684"/>
                  </a:lnTo>
                  <a:close/>
                </a:path>
                <a:path w="765809" h="420370">
                  <a:moveTo>
                    <a:pt x="75603" y="355409"/>
                  </a:moveTo>
                  <a:lnTo>
                    <a:pt x="74231" y="353542"/>
                  </a:lnTo>
                  <a:lnTo>
                    <a:pt x="75603" y="355422"/>
                  </a:lnTo>
                  <a:close/>
                </a:path>
                <a:path w="765809" h="420370">
                  <a:moveTo>
                    <a:pt x="75603" y="186817"/>
                  </a:moveTo>
                  <a:lnTo>
                    <a:pt x="74930" y="185877"/>
                  </a:lnTo>
                  <a:lnTo>
                    <a:pt x="74231" y="184950"/>
                  </a:lnTo>
                  <a:lnTo>
                    <a:pt x="75603" y="186817"/>
                  </a:lnTo>
                  <a:close/>
                </a:path>
                <a:path w="765809" h="420370">
                  <a:moveTo>
                    <a:pt x="75603" y="18237"/>
                  </a:moveTo>
                  <a:lnTo>
                    <a:pt x="74231" y="16370"/>
                  </a:lnTo>
                  <a:lnTo>
                    <a:pt x="75603" y="18249"/>
                  </a:lnTo>
                  <a:close/>
                </a:path>
                <a:path w="765809" h="420370">
                  <a:moveTo>
                    <a:pt x="82626" y="370687"/>
                  </a:moveTo>
                  <a:lnTo>
                    <a:pt x="80416" y="363016"/>
                  </a:lnTo>
                  <a:lnTo>
                    <a:pt x="76225" y="356400"/>
                  </a:lnTo>
                  <a:lnTo>
                    <a:pt x="35445" y="397179"/>
                  </a:lnTo>
                  <a:lnTo>
                    <a:pt x="31724" y="391998"/>
                  </a:lnTo>
                  <a:lnTo>
                    <a:pt x="18592" y="374764"/>
                  </a:lnTo>
                  <a:lnTo>
                    <a:pt x="20421" y="372910"/>
                  </a:lnTo>
                  <a:lnTo>
                    <a:pt x="22377" y="371182"/>
                  </a:lnTo>
                  <a:lnTo>
                    <a:pt x="24434" y="369595"/>
                  </a:lnTo>
                  <a:lnTo>
                    <a:pt x="36283" y="385394"/>
                  </a:lnTo>
                  <a:lnTo>
                    <a:pt x="71450" y="350227"/>
                  </a:lnTo>
                  <a:lnTo>
                    <a:pt x="65112" y="344716"/>
                  </a:lnTo>
                  <a:lnTo>
                    <a:pt x="57823" y="340614"/>
                  </a:lnTo>
                  <a:lnTo>
                    <a:pt x="49822" y="338061"/>
                  </a:lnTo>
                  <a:lnTo>
                    <a:pt x="41351" y="337172"/>
                  </a:lnTo>
                  <a:lnTo>
                    <a:pt x="25260" y="340398"/>
                  </a:lnTo>
                  <a:lnTo>
                    <a:pt x="12128" y="349237"/>
                  </a:lnTo>
                  <a:lnTo>
                    <a:pt x="3251" y="362369"/>
                  </a:lnTo>
                  <a:lnTo>
                    <a:pt x="0" y="378447"/>
                  </a:lnTo>
                  <a:lnTo>
                    <a:pt x="3225" y="394538"/>
                  </a:lnTo>
                  <a:lnTo>
                    <a:pt x="12065" y="407682"/>
                  </a:lnTo>
                  <a:lnTo>
                    <a:pt x="25196" y="416547"/>
                  </a:lnTo>
                  <a:lnTo>
                    <a:pt x="41275" y="419811"/>
                  </a:lnTo>
                  <a:lnTo>
                    <a:pt x="57353" y="416572"/>
                  </a:lnTo>
                  <a:lnTo>
                    <a:pt x="70497" y="407733"/>
                  </a:lnTo>
                  <a:lnTo>
                    <a:pt x="79362" y="394601"/>
                  </a:lnTo>
                  <a:lnTo>
                    <a:pt x="82626" y="378523"/>
                  </a:lnTo>
                  <a:lnTo>
                    <a:pt x="82626" y="370687"/>
                  </a:lnTo>
                  <a:close/>
                </a:path>
                <a:path w="765809" h="420370">
                  <a:moveTo>
                    <a:pt x="82626" y="202095"/>
                  </a:moveTo>
                  <a:lnTo>
                    <a:pt x="80416" y="194411"/>
                  </a:lnTo>
                  <a:lnTo>
                    <a:pt x="76225" y="187794"/>
                  </a:lnTo>
                  <a:lnTo>
                    <a:pt x="35445" y="228574"/>
                  </a:lnTo>
                  <a:lnTo>
                    <a:pt x="31724" y="223393"/>
                  </a:lnTo>
                  <a:lnTo>
                    <a:pt x="18592" y="206159"/>
                  </a:lnTo>
                  <a:lnTo>
                    <a:pt x="20421" y="204317"/>
                  </a:lnTo>
                  <a:lnTo>
                    <a:pt x="22377" y="202590"/>
                  </a:lnTo>
                  <a:lnTo>
                    <a:pt x="24434" y="201002"/>
                  </a:lnTo>
                  <a:lnTo>
                    <a:pt x="36283" y="216789"/>
                  </a:lnTo>
                  <a:lnTo>
                    <a:pt x="71450" y="181635"/>
                  </a:lnTo>
                  <a:lnTo>
                    <a:pt x="65112" y="176110"/>
                  </a:lnTo>
                  <a:lnTo>
                    <a:pt x="57823" y="172008"/>
                  </a:lnTo>
                  <a:lnTo>
                    <a:pt x="49822" y="169456"/>
                  </a:lnTo>
                  <a:lnTo>
                    <a:pt x="41351" y="168567"/>
                  </a:lnTo>
                  <a:lnTo>
                    <a:pt x="25260" y="171792"/>
                  </a:lnTo>
                  <a:lnTo>
                    <a:pt x="12128" y="180632"/>
                  </a:lnTo>
                  <a:lnTo>
                    <a:pt x="3251" y="193751"/>
                  </a:lnTo>
                  <a:lnTo>
                    <a:pt x="0" y="209842"/>
                  </a:lnTo>
                  <a:lnTo>
                    <a:pt x="3225" y="225920"/>
                  </a:lnTo>
                  <a:lnTo>
                    <a:pt x="12065" y="239064"/>
                  </a:lnTo>
                  <a:lnTo>
                    <a:pt x="25196" y="247942"/>
                  </a:lnTo>
                  <a:lnTo>
                    <a:pt x="41275" y="251206"/>
                  </a:lnTo>
                  <a:lnTo>
                    <a:pt x="57353" y="247967"/>
                  </a:lnTo>
                  <a:lnTo>
                    <a:pt x="70497" y="239128"/>
                  </a:lnTo>
                  <a:lnTo>
                    <a:pt x="79362" y="226009"/>
                  </a:lnTo>
                  <a:lnTo>
                    <a:pt x="82626" y="209931"/>
                  </a:lnTo>
                  <a:lnTo>
                    <a:pt x="82626" y="202095"/>
                  </a:lnTo>
                  <a:close/>
                </a:path>
                <a:path w="765809" h="420370">
                  <a:moveTo>
                    <a:pt x="82626" y="33515"/>
                  </a:moveTo>
                  <a:lnTo>
                    <a:pt x="80416" y="25844"/>
                  </a:lnTo>
                  <a:lnTo>
                    <a:pt x="76225" y="19227"/>
                  </a:lnTo>
                  <a:lnTo>
                    <a:pt x="35445" y="60007"/>
                  </a:lnTo>
                  <a:lnTo>
                    <a:pt x="31724" y="54825"/>
                  </a:lnTo>
                  <a:lnTo>
                    <a:pt x="18592" y="37592"/>
                  </a:lnTo>
                  <a:lnTo>
                    <a:pt x="20421" y="35737"/>
                  </a:lnTo>
                  <a:lnTo>
                    <a:pt x="22377" y="34010"/>
                  </a:lnTo>
                  <a:lnTo>
                    <a:pt x="24434" y="32423"/>
                  </a:lnTo>
                  <a:lnTo>
                    <a:pt x="36283" y="48221"/>
                  </a:lnTo>
                  <a:lnTo>
                    <a:pt x="71450" y="13055"/>
                  </a:lnTo>
                  <a:lnTo>
                    <a:pt x="65112" y="7543"/>
                  </a:lnTo>
                  <a:lnTo>
                    <a:pt x="57823" y="3441"/>
                  </a:lnTo>
                  <a:lnTo>
                    <a:pt x="49822" y="889"/>
                  </a:lnTo>
                  <a:lnTo>
                    <a:pt x="41351" y="0"/>
                  </a:lnTo>
                  <a:lnTo>
                    <a:pt x="25260" y="3225"/>
                  </a:lnTo>
                  <a:lnTo>
                    <a:pt x="12128" y="12077"/>
                  </a:lnTo>
                  <a:lnTo>
                    <a:pt x="3251" y="25196"/>
                  </a:lnTo>
                  <a:lnTo>
                    <a:pt x="0" y="41275"/>
                  </a:lnTo>
                  <a:lnTo>
                    <a:pt x="3225" y="57365"/>
                  </a:lnTo>
                  <a:lnTo>
                    <a:pt x="12065" y="70510"/>
                  </a:lnTo>
                  <a:lnTo>
                    <a:pt x="25196" y="79375"/>
                  </a:lnTo>
                  <a:lnTo>
                    <a:pt x="41275" y="82638"/>
                  </a:lnTo>
                  <a:lnTo>
                    <a:pt x="57353" y="79400"/>
                  </a:lnTo>
                  <a:lnTo>
                    <a:pt x="70497" y="70561"/>
                  </a:lnTo>
                  <a:lnTo>
                    <a:pt x="79362" y="57429"/>
                  </a:lnTo>
                  <a:lnTo>
                    <a:pt x="82626" y="41351"/>
                  </a:lnTo>
                  <a:lnTo>
                    <a:pt x="82626" y="33515"/>
                  </a:lnTo>
                  <a:close/>
                </a:path>
                <a:path w="765809" h="420370">
                  <a:moveTo>
                    <a:pt x="300291" y="351536"/>
                  </a:moveTo>
                  <a:lnTo>
                    <a:pt x="299935" y="351104"/>
                  </a:lnTo>
                  <a:lnTo>
                    <a:pt x="300291" y="351536"/>
                  </a:lnTo>
                  <a:close/>
                </a:path>
                <a:path w="765809" h="420370">
                  <a:moveTo>
                    <a:pt x="300291" y="14363"/>
                  </a:moveTo>
                  <a:lnTo>
                    <a:pt x="299935" y="13931"/>
                  </a:lnTo>
                  <a:lnTo>
                    <a:pt x="300291" y="14363"/>
                  </a:lnTo>
                  <a:close/>
                </a:path>
                <a:path w="765809" h="420370">
                  <a:moveTo>
                    <a:pt x="300659" y="183362"/>
                  </a:moveTo>
                  <a:lnTo>
                    <a:pt x="299935" y="182486"/>
                  </a:lnTo>
                  <a:lnTo>
                    <a:pt x="300659" y="183362"/>
                  </a:lnTo>
                  <a:close/>
                </a:path>
                <a:path w="765809" h="420370">
                  <a:moveTo>
                    <a:pt x="303276" y="355409"/>
                  </a:moveTo>
                  <a:lnTo>
                    <a:pt x="301904" y="353542"/>
                  </a:lnTo>
                  <a:lnTo>
                    <a:pt x="303276" y="355422"/>
                  </a:lnTo>
                  <a:close/>
                </a:path>
                <a:path w="765809" h="420370">
                  <a:moveTo>
                    <a:pt x="303276" y="186817"/>
                  </a:moveTo>
                  <a:lnTo>
                    <a:pt x="302602" y="185877"/>
                  </a:lnTo>
                  <a:lnTo>
                    <a:pt x="301904" y="184950"/>
                  </a:lnTo>
                  <a:lnTo>
                    <a:pt x="303276" y="186817"/>
                  </a:lnTo>
                  <a:close/>
                </a:path>
                <a:path w="765809" h="420370">
                  <a:moveTo>
                    <a:pt x="303276" y="18237"/>
                  </a:moveTo>
                  <a:lnTo>
                    <a:pt x="301904" y="16370"/>
                  </a:lnTo>
                  <a:lnTo>
                    <a:pt x="303276" y="18249"/>
                  </a:lnTo>
                  <a:close/>
                </a:path>
                <a:path w="765809" h="420370">
                  <a:moveTo>
                    <a:pt x="310299" y="370687"/>
                  </a:moveTo>
                  <a:lnTo>
                    <a:pt x="308089" y="363016"/>
                  </a:lnTo>
                  <a:lnTo>
                    <a:pt x="303898" y="356400"/>
                  </a:lnTo>
                  <a:lnTo>
                    <a:pt x="263105" y="397179"/>
                  </a:lnTo>
                  <a:lnTo>
                    <a:pt x="259384" y="391998"/>
                  </a:lnTo>
                  <a:lnTo>
                    <a:pt x="246265" y="374764"/>
                  </a:lnTo>
                  <a:lnTo>
                    <a:pt x="248094" y="372910"/>
                  </a:lnTo>
                  <a:lnTo>
                    <a:pt x="250050" y="371182"/>
                  </a:lnTo>
                  <a:lnTo>
                    <a:pt x="252107" y="369595"/>
                  </a:lnTo>
                  <a:lnTo>
                    <a:pt x="263956" y="385394"/>
                  </a:lnTo>
                  <a:lnTo>
                    <a:pt x="299123" y="350227"/>
                  </a:lnTo>
                  <a:lnTo>
                    <a:pt x="292773" y="344716"/>
                  </a:lnTo>
                  <a:lnTo>
                    <a:pt x="285496" y="340614"/>
                  </a:lnTo>
                  <a:lnTo>
                    <a:pt x="277495" y="338061"/>
                  </a:lnTo>
                  <a:lnTo>
                    <a:pt x="269024" y="337172"/>
                  </a:lnTo>
                  <a:lnTo>
                    <a:pt x="252933" y="340398"/>
                  </a:lnTo>
                  <a:lnTo>
                    <a:pt x="239788" y="349237"/>
                  </a:lnTo>
                  <a:lnTo>
                    <a:pt x="230924" y="362369"/>
                  </a:lnTo>
                  <a:lnTo>
                    <a:pt x="227672" y="378447"/>
                  </a:lnTo>
                  <a:lnTo>
                    <a:pt x="230898" y="394538"/>
                  </a:lnTo>
                  <a:lnTo>
                    <a:pt x="239737" y="407682"/>
                  </a:lnTo>
                  <a:lnTo>
                    <a:pt x="252857" y="416547"/>
                  </a:lnTo>
                  <a:lnTo>
                    <a:pt x="268947" y="419811"/>
                  </a:lnTo>
                  <a:lnTo>
                    <a:pt x="285026" y="416572"/>
                  </a:lnTo>
                  <a:lnTo>
                    <a:pt x="298157" y="407733"/>
                  </a:lnTo>
                  <a:lnTo>
                    <a:pt x="307035" y="394601"/>
                  </a:lnTo>
                  <a:lnTo>
                    <a:pt x="310299" y="378523"/>
                  </a:lnTo>
                  <a:lnTo>
                    <a:pt x="310299" y="370687"/>
                  </a:lnTo>
                  <a:close/>
                </a:path>
                <a:path w="765809" h="420370">
                  <a:moveTo>
                    <a:pt x="310299" y="202095"/>
                  </a:moveTo>
                  <a:lnTo>
                    <a:pt x="308089" y="194411"/>
                  </a:lnTo>
                  <a:lnTo>
                    <a:pt x="303898" y="187794"/>
                  </a:lnTo>
                  <a:lnTo>
                    <a:pt x="263105" y="228574"/>
                  </a:lnTo>
                  <a:lnTo>
                    <a:pt x="259384" y="223393"/>
                  </a:lnTo>
                  <a:lnTo>
                    <a:pt x="246265" y="206159"/>
                  </a:lnTo>
                  <a:lnTo>
                    <a:pt x="248094" y="204317"/>
                  </a:lnTo>
                  <a:lnTo>
                    <a:pt x="250050" y="202590"/>
                  </a:lnTo>
                  <a:lnTo>
                    <a:pt x="252107" y="201002"/>
                  </a:lnTo>
                  <a:lnTo>
                    <a:pt x="263956" y="216789"/>
                  </a:lnTo>
                  <a:lnTo>
                    <a:pt x="299123" y="181635"/>
                  </a:lnTo>
                  <a:lnTo>
                    <a:pt x="292773" y="176110"/>
                  </a:lnTo>
                  <a:lnTo>
                    <a:pt x="285496" y="172008"/>
                  </a:lnTo>
                  <a:lnTo>
                    <a:pt x="277495" y="169456"/>
                  </a:lnTo>
                  <a:lnTo>
                    <a:pt x="269024" y="168567"/>
                  </a:lnTo>
                  <a:lnTo>
                    <a:pt x="252933" y="171792"/>
                  </a:lnTo>
                  <a:lnTo>
                    <a:pt x="239788" y="180632"/>
                  </a:lnTo>
                  <a:lnTo>
                    <a:pt x="230924" y="193751"/>
                  </a:lnTo>
                  <a:lnTo>
                    <a:pt x="227672" y="209842"/>
                  </a:lnTo>
                  <a:lnTo>
                    <a:pt x="230898" y="225920"/>
                  </a:lnTo>
                  <a:lnTo>
                    <a:pt x="239737" y="239064"/>
                  </a:lnTo>
                  <a:lnTo>
                    <a:pt x="252857" y="247942"/>
                  </a:lnTo>
                  <a:lnTo>
                    <a:pt x="268947" y="251206"/>
                  </a:lnTo>
                  <a:lnTo>
                    <a:pt x="285026" y="247967"/>
                  </a:lnTo>
                  <a:lnTo>
                    <a:pt x="298157" y="239128"/>
                  </a:lnTo>
                  <a:lnTo>
                    <a:pt x="307035" y="226009"/>
                  </a:lnTo>
                  <a:lnTo>
                    <a:pt x="310299" y="209931"/>
                  </a:lnTo>
                  <a:lnTo>
                    <a:pt x="310299" y="202095"/>
                  </a:lnTo>
                  <a:close/>
                </a:path>
                <a:path w="765809" h="420370">
                  <a:moveTo>
                    <a:pt x="310299" y="33515"/>
                  </a:moveTo>
                  <a:lnTo>
                    <a:pt x="308089" y="25844"/>
                  </a:lnTo>
                  <a:lnTo>
                    <a:pt x="303898" y="19227"/>
                  </a:lnTo>
                  <a:lnTo>
                    <a:pt x="263105" y="60007"/>
                  </a:lnTo>
                  <a:lnTo>
                    <a:pt x="259384" y="54825"/>
                  </a:lnTo>
                  <a:lnTo>
                    <a:pt x="246265" y="37592"/>
                  </a:lnTo>
                  <a:lnTo>
                    <a:pt x="248094" y="35737"/>
                  </a:lnTo>
                  <a:lnTo>
                    <a:pt x="250050" y="34010"/>
                  </a:lnTo>
                  <a:lnTo>
                    <a:pt x="252107" y="32423"/>
                  </a:lnTo>
                  <a:lnTo>
                    <a:pt x="263956" y="48221"/>
                  </a:lnTo>
                  <a:lnTo>
                    <a:pt x="299123" y="13055"/>
                  </a:lnTo>
                  <a:lnTo>
                    <a:pt x="292773" y="7543"/>
                  </a:lnTo>
                  <a:lnTo>
                    <a:pt x="285496" y="3441"/>
                  </a:lnTo>
                  <a:lnTo>
                    <a:pt x="277495" y="889"/>
                  </a:lnTo>
                  <a:lnTo>
                    <a:pt x="269024" y="0"/>
                  </a:lnTo>
                  <a:lnTo>
                    <a:pt x="252933" y="3225"/>
                  </a:lnTo>
                  <a:lnTo>
                    <a:pt x="239788" y="12077"/>
                  </a:lnTo>
                  <a:lnTo>
                    <a:pt x="230924" y="25196"/>
                  </a:lnTo>
                  <a:lnTo>
                    <a:pt x="227672" y="41275"/>
                  </a:lnTo>
                  <a:lnTo>
                    <a:pt x="230898" y="57365"/>
                  </a:lnTo>
                  <a:lnTo>
                    <a:pt x="239737" y="70510"/>
                  </a:lnTo>
                  <a:lnTo>
                    <a:pt x="252857" y="79375"/>
                  </a:lnTo>
                  <a:lnTo>
                    <a:pt x="268947" y="82638"/>
                  </a:lnTo>
                  <a:lnTo>
                    <a:pt x="285026" y="79400"/>
                  </a:lnTo>
                  <a:lnTo>
                    <a:pt x="298157" y="70561"/>
                  </a:lnTo>
                  <a:lnTo>
                    <a:pt x="307035" y="57429"/>
                  </a:lnTo>
                  <a:lnTo>
                    <a:pt x="310299" y="41351"/>
                  </a:lnTo>
                  <a:lnTo>
                    <a:pt x="310299" y="33515"/>
                  </a:lnTo>
                  <a:close/>
                </a:path>
                <a:path w="765809" h="420370">
                  <a:moveTo>
                    <a:pt x="526630" y="13919"/>
                  </a:moveTo>
                  <a:lnTo>
                    <a:pt x="525856" y="13106"/>
                  </a:lnTo>
                  <a:lnTo>
                    <a:pt x="526630" y="13931"/>
                  </a:lnTo>
                  <a:close/>
                </a:path>
                <a:path w="765809" h="420370">
                  <a:moveTo>
                    <a:pt x="529742" y="17919"/>
                  </a:moveTo>
                  <a:lnTo>
                    <a:pt x="529297" y="17297"/>
                  </a:lnTo>
                  <a:lnTo>
                    <a:pt x="528599" y="16370"/>
                  </a:lnTo>
                  <a:lnTo>
                    <a:pt x="529742" y="17919"/>
                  </a:lnTo>
                  <a:close/>
                </a:path>
                <a:path w="765809" h="420370">
                  <a:moveTo>
                    <a:pt x="529971" y="355409"/>
                  </a:moveTo>
                  <a:lnTo>
                    <a:pt x="528599" y="353542"/>
                  </a:lnTo>
                  <a:lnTo>
                    <a:pt x="529971" y="355422"/>
                  </a:lnTo>
                  <a:close/>
                </a:path>
                <a:path w="765809" h="420370">
                  <a:moveTo>
                    <a:pt x="529971" y="18237"/>
                  </a:moveTo>
                  <a:lnTo>
                    <a:pt x="529742" y="17919"/>
                  </a:lnTo>
                  <a:lnTo>
                    <a:pt x="529971" y="18249"/>
                  </a:lnTo>
                  <a:close/>
                </a:path>
                <a:path w="765809" h="420370">
                  <a:moveTo>
                    <a:pt x="537006" y="370687"/>
                  </a:moveTo>
                  <a:lnTo>
                    <a:pt x="534784" y="363016"/>
                  </a:lnTo>
                  <a:lnTo>
                    <a:pt x="530593" y="356400"/>
                  </a:lnTo>
                  <a:lnTo>
                    <a:pt x="489813" y="397179"/>
                  </a:lnTo>
                  <a:lnTo>
                    <a:pt x="486092" y="391998"/>
                  </a:lnTo>
                  <a:lnTo>
                    <a:pt x="472960" y="374764"/>
                  </a:lnTo>
                  <a:lnTo>
                    <a:pt x="474789" y="372910"/>
                  </a:lnTo>
                  <a:lnTo>
                    <a:pt x="476745" y="371182"/>
                  </a:lnTo>
                  <a:lnTo>
                    <a:pt x="478802" y="369595"/>
                  </a:lnTo>
                  <a:lnTo>
                    <a:pt x="490651" y="385394"/>
                  </a:lnTo>
                  <a:lnTo>
                    <a:pt x="525818" y="350227"/>
                  </a:lnTo>
                  <a:lnTo>
                    <a:pt x="519480" y="344716"/>
                  </a:lnTo>
                  <a:lnTo>
                    <a:pt x="512191" y="340614"/>
                  </a:lnTo>
                  <a:lnTo>
                    <a:pt x="504202" y="338061"/>
                  </a:lnTo>
                  <a:lnTo>
                    <a:pt x="495719" y="337172"/>
                  </a:lnTo>
                  <a:lnTo>
                    <a:pt x="479640" y="340398"/>
                  </a:lnTo>
                  <a:lnTo>
                    <a:pt x="466496" y="349237"/>
                  </a:lnTo>
                  <a:lnTo>
                    <a:pt x="457631" y="362369"/>
                  </a:lnTo>
                  <a:lnTo>
                    <a:pt x="454367" y="378447"/>
                  </a:lnTo>
                  <a:lnTo>
                    <a:pt x="457606" y="394538"/>
                  </a:lnTo>
                  <a:lnTo>
                    <a:pt x="466445" y="407682"/>
                  </a:lnTo>
                  <a:lnTo>
                    <a:pt x="479564" y="416547"/>
                  </a:lnTo>
                  <a:lnTo>
                    <a:pt x="495642" y="419811"/>
                  </a:lnTo>
                  <a:lnTo>
                    <a:pt x="511721" y="416572"/>
                  </a:lnTo>
                  <a:lnTo>
                    <a:pt x="524865" y="407733"/>
                  </a:lnTo>
                  <a:lnTo>
                    <a:pt x="533730" y="394601"/>
                  </a:lnTo>
                  <a:lnTo>
                    <a:pt x="536994" y="378523"/>
                  </a:lnTo>
                  <a:lnTo>
                    <a:pt x="537006" y="370687"/>
                  </a:lnTo>
                  <a:close/>
                </a:path>
                <a:path w="765809" h="420370">
                  <a:moveTo>
                    <a:pt x="537006" y="202095"/>
                  </a:moveTo>
                  <a:lnTo>
                    <a:pt x="534784" y="194411"/>
                  </a:lnTo>
                  <a:lnTo>
                    <a:pt x="530593" y="187794"/>
                  </a:lnTo>
                  <a:lnTo>
                    <a:pt x="489813" y="228574"/>
                  </a:lnTo>
                  <a:lnTo>
                    <a:pt x="486092" y="223393"/>
                  </a:lnTo>
                  <a:lnTo>
                    <a:pt x="480428" y="215874"/>
                  </a:lnTo>
                  <a:lnTo>
                    <a:pt x="472960" y="206159"/>
                  </a:lnTo>
                  <a:lnTo>
                    <a:pt x="474789" y="204317"/>
                  </a:lnTo>
                  <a:lnTo>
                    <a:pt x="476745" y="202590"/>
                  </a:lnTo>
                  <a:lnTo>
                    <a:pt x="478802" y="201002"/>
                  </a:lnTo>
                  <a:lnTo>
                    <a:pt x="490651" y="216789"/>
                  </a:lnTo>
                  <a:lnTo>
                    <a:pt x="506450" y="201002"/>
                  </a:lnTo>
                  <a:lnTo>
                    <a:pt x="495719" y="168567"/>
                  </a:lnTo>
                  <a:lnTo>
                    <a:pt x="479640" y="171792"/>
                  </a:lnTo>
                  <a:lnTo>
                    <a:pt x="466496" y="180632"/>
                  </a:lnTo>
                  <a:lnTo>
                    <a:pt x="457631" y="193751"/>
                  </a:lnTo>
                  <a:lnTo>
                    <a:pt x="454367" y="209842"/>
                  </a:lnTo>
                  <a:lnTo>
                    <a:pt x="457606" y="225920"/>
                  </a:lnTo>
                  <a:lnTo>
                    <a:pt x="466445" y="239064"/>
                  </a:lnTo>
                  <a:lnTo>
                    <a:pt x="479564" y="247942"/>
                  </a:lnTo>
                  <a:lnTo>
                    <a:pt x="495642" y="251206"/>
                  </a:lnTo>
                  <a:lnTo>
                    <a:pt x="511721" y="247967"/>
                  </a:lnTo>
                  <a:lnTo>
                    <a:pt x="524865" y="239128"/>
                  </a:lnTo>
                  <a:lnTo>
                    <a:pt x="532003" y="228574"/>
                  </a:lnTo>
                  <a:lnTo>
                    <a:pt x="533730" y="226009"/>
                  </a:lnTo>
                  <a:lnTo>
                    <a:pt x="536994" y="209931"/>
                  </a:lnTo>
                  <a:lnTo>
                    <a:pt x="537006" y="202095"/>
                  </a:lnTo>
                  <a:close/>
                </a:path>
                <a:path w="765809" h="420370">
                  <a:moveTo>
                    <a:pt x="537006" y="33515"/>
                  </a:moveTo>
                  <a:lnTo>
                    <a:pt x="534784" y="25844"/>
                  </a:lnTo>
                  <a:lnTo>
                    <a:pt x="530593" y="19227"/>
                  </a:lnTo>
                  <a:lnTo>
                    <a:pt x="489813" y="60007"/>
                  </a:lnTo>
                  <a:lnTo>
                    <a:pt x="486092" y="54825"/>
                  </a:lnTo>
                  <a:lnTo>
                    <a:pt x="480428" y="47307"/>
                  </a:lnTo>
                  <a:lnTo>
                    <a:pt x="472960" y="37592"/>
                  </a:lnTo>
                  <a:lnTo>
                    <a:pt x="474789" y="35737"/>
                  </a:lnTo>
                  <a:lnTo>
                    <a:pt x="476745" y="34010"/>
                  </a:lnTo>
                  <a:lnTo>
                    <a:pt x="478802" y="32423"/>
                  </a:lnTo>
                  <a:lnTo>
                    <a:pt x="490651" y="48221"/>
                  </a:lnTo>
                  <a:lnTo>
                    <a:pt x="506450" y="32423"/>
                  </a:lnTo>
                  <a:lnTo>
                    <a:pt x="495719" y="0"/>
                  </a:lnTo>
                  <a:lnTo>
                    <a:pt x="479640" y="3225"/>
                  </a:lnTo>
                  <a:lnTo>
                    <a:pt x="466496" y="12077"/>
                  </a:lnTo>
                  <a:lnTo>
                    <a:pt x="457631" y="25196"/>
                  </a:lnTo>
                  <a:lnTo>
                    <a:pt x="454367" y="41275"/>
                  </a:lnTo>
                  <a:lnTo>
                    <a:pt x="457606" y="57365"/>
                  </a:lnTo>
                  <a:lnTo>
                    <a:pt x="466445" y="70510"/>
                  </a:lnTo>
                  <a:lnTo>
                    <a:pt x="479564" y="79375"/>
                  </a:lnTo>
                  <a:lnTo>
                    <a:pt x="495642" y="82638"/>
                  </a:lnTo>
                  <a:lnTo>
                    <a:pt x="511721" y="79400"/>
                  </a:lnTo>
                  <a:lnTo>
                    <a:pt x="524865" y="70561"/>
                  </a:lnTo>
                  <a:lnTo>
                    <a:pt x="531990" y="60007"/>
                  </a:lnTo>
                  <a:lnTo>
                    <a:pt x="533730" y="57429"/>
                  </a:lnTo>
                  <a:lnTo>
                    <a:pt x="536994" y="41351"/>
                  </a:lnTo>
                  <a:lnTo>
                    <a:pt x="537006" y="33515"/>
                  </a:lnTo>
                  <a:close/>
                </a:path>
                <a:path w="765809" h="420370">
                  <a:moveTo>
                    <a:pt x="755269" y="351091"/>
                  </a:moveTo>
                  <a:lnTo>
                    <a:pt x="754494" y="350278"/>
                  </a:lnTo>
                  <a:lnTo>
                    <a:pt x="755269" y="351104"/>
                  </a:lnTo>
                  <a:close/>
                </a:path>
                <a:path w="765809" h="420370">
                  <a:moveTo>
                    <a:pt x="755269" y="13919"/>
                  </a:moveTo>
                  <a:lnTo>
                    <a:pt x="754494" y="13106"/>
                  </a:lnTo>
                  <a:lnTo>
                    <a:pt x="755269" y="13931"/>
                  </a:lnTo>
                  <a:close/>
                </a:path>
                <a:path w="765809" h="420370">
                  <a:moveTo>
                    <a:pt x="756704" y="352869"/>
                  </a:moveTo>
                  <a:lnTo>
                    <a:pt x="756005" y="351980"/>
                  </a:lnTo>
                  <a:lnTo>
                    <a:pt x="755523" y="351409"/>
                  </a:lnTo>
                  <a:lnTo>
                    <a:pt x="756704" y="352869"/>
                  </a:lnTo>
                  <a:close/>
                </a:path>
                <a:path w="765809" h="420370">
                  <a:moveTo>
                    <a:pt x="756704" y="184251"/>
                  </a:moveTo>
                  <a:lnTo>
                    <a:pt x="756005" y="183362"/>
                  </a:lnTo>
                  <a:lnTo>
                    <a:pt x="755269" y="182486"/>
                  </a:lnTo>
                  <a:lnTo>
                    <a:pt x="756704" y="184251"/>
                  </a:lnTo>
                  <a:close/>
                </a:path>
                <a:path w="765809" h="420370">
                  <a:moveTo>
                    <a:pt x="756704" y="15697"/>
                  </a:moveTo>
                  <a:lnTo>
                    <a:pt x="756005" y="14808"/>
                  </a:lnTo>
                  <a:lnTo>
                    <a:pt x="755523" y="14236"/>
                  </a:lnTo>
                  <a:lnTo>
                    <a:pt x="756704" y="15697"/>
                  </a:lnTo>
                  <a:close/>
                </a:path>
                <a:path w="765809" h="420370">
                  <a:moveTo>
                    <a:pt x="758609" y="355409"/>
                  </a:moveTo>
                  <a:lnTo>
                    <a:pt x="757936" y="354469"/>
                  </a:lnTo>
                  <a:lnTo>
                    <a:pt x="758609" y="355422"/>
                  </a:lnTo>
                  <a:close/>
                </a:path>
                <a:path w="765809" h="420370">
                  <a:moveTo>
                    <a:pt x="758609" y="18237"/>
                  </a:moveTo>
                  <a:lnTo>
                    <a:pt x="757936" y="17297"/>
                  </a:lnTo>
                  <a:lnTo>
                    <a:pt x="758609" y="18249"/>
                  </a:lnTo>
                  <a:close/>
                </a:path>
                <a:path w="765809" h="420370">
                  <a:moveTo>
                    <a:pt x="765644" y="370687"/>
                  </a:moveTo>
                  <a:lnTo>
                    <a:pt x="763422" y="363016"/>
                  </a:lnTo>
                  <a:lnTo>
                    <a:pt x="759231" y="356400"/>
                  </a:lnTo>
                  <a:lnTo>
                    <a:pt x="718451" y="397179"/>
                  </a:lnTo>
                  <a:lnTo>
                    <a:pt x="714730" y="391998"/>
                  </a:lnTo>
                  <a:lnTo>
                    <a:pt x="709053" y="384479"/>
                  </a:lnTo>
                  <a:lnTo>
                    <a:pt x="701598" y="374764"/>
                  </a:lnTo>
                  <a:lnTo>
                    <a:pt x="703427" y="372910"/>
                  </a:lnTo>
                  <a:lnTo>
                    <a:pt x="705383" y="371182"/>
                  </a:lnTo>
                  <a:lnTo>
                    <a:pt x="707453" y="369595"/>
                  </a:lnTo>
                  <a:lnTo>
                    <a:pt x="719289" y="385394"/>
                  </a:lnTo>
                  <a:lnTo>
                    <a:pt x="735088" y="369595"/>
                  </a:lnTo>
                  <a:lnTo>
                    <a:pt x="724357" y="337172"/>
                  </a:lnTo>
                  <a:lnTo>
                    <a:pt x="708279" y="340398"/>
                  </a:lnTo>
                  <a:lnTo>
                    <a:pt x="695134" y="349237"/>
                  </a:lnTo>
                  <a:lnTo>
                    <a:pt x="686269" y="362369"/>
                  </a:lnTo>
                  <a:lnTo>
                    <a:pt x="683006" y="378447"/>
                  </a:lnTo>
                  <a:lnTo>
                    <a:pt x="686231" y="394538"/>
                  </a:lnTo>
                  <a:lnTo>
                    <a:pt x="695071" y="407682"/>
                  </a:lnTo>
                  <a:lnTo>
                    <a:pt x="708190" y="416547"/>
                  </a:lnTo>
                  <a:lnTo>
                    <a:pt x="724281" y="419811"/>
                  </a:lnTo>
                  <a:lnTo>
                    <a:pt x="740359" y="416572"/>
                  </a:lnTo>
                  <a:lnTo>
                    <a:pt x="753503" y="407733"/>
                  </a:lnTo>
                  <a:lnTo>
                    <a:pt x="760628" y="397179"/>
                  </a:lnTo>
                  <a:lnTo>
                    <a:pt x="762368" y="394601"/>
                  </a:lnTo>
                  <a:lnTo>
                    <a:pt x="765632" y="378523"/>
                  </a:lnTo>
                  <a:lnTo>
                    <a:pt x="765644" y="370687"/>
                  </a:lnTo>
                  <a:close/>
                </a:path>
                <a:path w="765809" h="420370">
                  <a:moveTo>
                    <a:pt x="765644" y="202095"/>
                  </a:moveTo>
                  <a:lnTo>
                    <a:pt x="763422" y="194411"/>
                  </a:lnTo>
                  <a:lnTo>
                    <a:pt x="759231" y="187794"/>
                  </a:lnTo>
                  <a:lnTo>
                    <a:pt x="718451" y="228574"/>
                  </a:lnTo>
                  <a:lnTo>
                    <a:pt x="714730" y="223393"/>
                  </a:lnTo>
                  <a:lnTo>
                    <a:pt x="709053" y="215874"/>
                  </a:lnTo>
                  <a:lnTo>
                    <a:pt x="701598" y="206159"/>
                  </a:lnTo>
                  <a:lnTo>
                    <a:pt x="703427" y="204317"/>
                  </a:lnTo>
                  <a:lnTo>
                    <a:pt x="705383" y="202590"/>
                  </a:lnTo>
                  <a:lnTo>
                    <a:pt x="707453" y="201002"/>
                  </a:lnTo>
                  <a:lnTo>
                    <a:pt x="719289" y="216789"/>
                  </a:lnTo>
                  <a:lnTo>
                    <a:pt x="735076" y="201002"/>
                  </a:lnTo>
                  <a:lnTo>
                    <a:pt x="724357" y="168567"/>
                  </a:lnTo>
                  <a:lnTo>
                    <a:pt x="708279" y="171792"/>
                  </a:lnTo>
                  <a:lnTo>
                    <a:pt x="695134" y="180632"/>
                  </a:lnTo>
                  <a:lnTo>
                    <a:pt x="686269" y="193751"/>
                  </a:lnTo>
                  <a:lnTo>
                    <a:pt x="683006" y="209842"/>
                  </a:lnTo>
                  <a:lnTo>
                    <a:pt x="686231" y="225920"/>
                  </a:lnTo>
                  <a:lnTo>
                    <a:pt x="695071" y="239064"/>
                  </a:lnTo>
                  <a:lnTo>
                    <a:pt x="708190" y="247942"/>
                  </a:lnTo>
                  <a:lnTo>
                    <a:pt x="724281" y="251206"/>
                  </a:lnTo>
                  <a:lnTo>
                    <a:pt x="740359" y="247967"/>
                  </a:lnTo>
                  <a:lnTo>
                    <a:pt x="753503" y="239128"/>
                  </a:lnTo>
                  <a:lnTo>
                    <a:pt x="760641" y="228574"/>
                  </a:lnTo>
                  <a:lnTo>
                    <a:pt x="762368" y="226009"/>
                  </a:lnTo>
                  <a:lnTo>
                    <a:pt x="765632" y="209931"/>
                  </a:lnTo>
                  <a:lnTo>
                    <a:pt x="765644" y="202095"/>
                  </a:lnTo>
                  <a:close/>
                </a:path>
                <a:path w="765809" h="420370">
                  <a:moveTo>
                    <a:pt x="765644" y="33515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51" y="60007"/>
                  </a:lnTo>
                  <a:lnTo>
                    <a:pt x="714730" y="54825"/>
                  </a:lnTo>
                  <a:lnTo>
                    <a:pt x="709053" y="47307"/>
                  </a:lnTo>
                  <a:lnTo>
                    <a:pt x="701598" y="37592"/>
                  </a:lnTo>
                  <a:lnTo>
                    <a:pt x="703427" y="35737"/>
                  </a:lnTo>
                  <a:lnTo>
                    <a:pt x="705383" y="34010"/>
                  </a:lnTo>
                  <a:lnTo>
                    <a:pt x="707453" y="32423"/>
                  </a:lnTo>
                  <a:lnTo>
                    <a:pt x="719289" y="48221"/>
                  </a:lnTo>
                  <a:lnTo>
                    <a:pt x="735088" y="32423"/>
                  </a:lnTo>
                  <a:lnTo>
                    <a:pt x="724357" y="0"/>
                  </a:lnTo>
                  <a:lnTo>
                    <a:pt x="708279" y="3225"/>
                  </a:lnTo>
                  <a:lnTo>
                    <a:pt x="695134" y="12077"/>
                  </a:lnTo>
                  <a:lnTo>
                    <a:pt x="686269" y="25196"/>
                  </a:lnTo>
                  <a:lnTo>
                    <a:pt x="683006" y="41275"/>
                  </a:lnTo>
                  <a:lnTo>
                    <a:pt x="686231" y="57365"/>
                  </a:lnTo>
                  <a:lnTo>
                    <a:pt x="695071" y="70510"/>
                  </a:lnTo>
                  <a:lnTo>
                    <a:pt x="708190" y="79375"/>
                  </a:lnTo>
                  <a:lnTo>
                    <a:pt x="724281" y="82638"/>
                  </a:lnTo>
                  <a:lnTo>
                    <a:pt x="740359" y="79400"/>
                  </a:lnTo>
                  <a:lnTo>
                    <a:pt x="753503" y="70561"/>
                  </a:lnTo>
                  <a:lnTo>
                    <a:pt x="760628" y="60007"/>
                  </a:lnTo>
                  <a:lnTo>
                    <a:pt x="762368" y="57429"/>
                  </a:lnTo>
                  <a:lnTo>
                    <a:pt x="765632" y="41351"/>
                  </a:lnTo>
                  <a:lnTo>
                    <a:pt x="765644" y="3351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101285" y="7860528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58" y="0"/>
                  </a:moveTo>
                  <a:lnTo>
                    <a:pt x="0" y="0"/>
                  </a:lnTo>
                  <a:lnTo>
                    <a:pt x="0" y="8991"/>
                  </a:lnTo>
                  <a:lnTo>
                    <a:pt x="1937258" y="8991"/>
                  </a:lnTo>
                  <a:lnTo>
                    <a:pt x="193725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578660" y="7443246"/>
              <a:ext cx="39370" cy="90170"/>
            </a:xfrm>
            <a:custGeom>
              <a:avLst/>
              <a:gdLst/>
              <a:ahLst/>
              <a:cxnLst/>
              <a:rect l="l" t="t" r="r" b="b"/>
              <a:pathLst>
                <a:path w="39370" h="90170">
                  <a:moveTo>
                    <a:pt x="0" y="0"/>
                  </a:moveTo>
                  <a:lnTo>
                    <a:pt x="13169" y="57530"/>
                  </a:lnTo>
                  <a:lnTo>
                    <a:pt x="10833" y="59296"/>
                  </a:lnTo>
                  <a:lnTo>
                    <a:pt x="6919" y="64604"/>
                  </a:lnTo>
                  <a:lnTo>
                    <a:pt x="5395" y="70786"/>
                  </a:lnTo>
                  <a:lnTo>
                    <a:pt x="6298" y="77087"/>
                  </a:lnTo>
                  <a:lnTo>
                    <a:pt x="9664" y="82753"/>
                  </a:lnTo>
                  <a:lnTo>
                    <a:pt x="14808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2" y="82102"/>
                  </a:lnTo>
                  <a:lnTo>
                    <a:pt x="38103" y="76441"/>
                  </a:lnTo>
                  <a:lnTo>
                    <a:pt x="38745" y="70075"/>
                  </a:lnTo>
                  <a:lnTo>
                    <a:pt x="36829" y="63728"/>
                  </a:lnTo>
                  <a:lnTo>
                    <a:pt x="28727" y="10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561092" y="7308630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4">
                  <a:moveTo>
                    <a:pt x="3416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56" y="132575"/>
                  </a:lnTo>
                  <a:lnTo>
                    <a:pt x="42933" y="99704"/>
                  </a:lnTo>
                  <a:lnTo>
                    <a:pt x="28438" y="57711"/>
                  </a:lnTo>
                  <a:lnTo>
                    <a:pt x="12995" y="20857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64711" y="7763002"/>
              <a:ext cx="65277" cy="97707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8369846" y="775046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16" y="0"/>
                  </a:moveTo>
                  <a:lnTo>
                    <a:pt x="0" y="75234"/>
                  </a:lnTo>
                  <a:lnTo>
                    <a:pt x="19507" y="80657"/>
                  </a:lnTo>
                  <a:lnTo>
                    <a:pt x="49707" y="8000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59610" y="712254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30" y="727316"/>
                  </a:moveTo>
                  <a:lnTo>
                    <a:pt x="60756" y="718070"/>
                  </a:lnTo>
                  <a:lnTo>
                    <a:pt x="54432" y="710666"/>
                  </a:lnTo>
                  <a:lnTo>
                    <a:pt x="45427" y="706094"/>
                  </a:lnTo>
                  <a:lnTo>
                    <a:pt x="7023" y="695413"/>
                  </a:lnTo>
                  <a:lnTo>
                    <a:pt x="0" y="720686"/>
                  </a:lnTo>
                  <a:lnTo>
                    <a:pt x="62890" y="738174"/>
                  </a:lnTo>
                  <a:lnTo>
                    <a:pt x="63106" y="737374"/>
                  </a:lnTo>
                  <a:lnTo>
                    <a:pt x="63830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33" y="37147"/>
                  </a:lnTo>
                  <a:lnTo>
                    <a:pt x="179590" y="17818"/>
                  </a:lnTo>
                  <a:lnTo>
                    <a:pt x="160248" y="4787"/>
                  </a:lnTo>
                  <a:lnTo>
                    <a:pt x="136575" y="0"/>
                  </a:lnTo>
                  <a:lnTo>
                    <a:pt x="112903" y="4787"/>
                  </a:lnTo>
                  <a:lnTo>
                    <a:pt x="93573" y="17818"/>
                  </a:lnTo>
                  <a:lnTo>
                    <a:pt x="80530" y="37147"/>
                  </a:lnTo>
                  <a:lnTo>
                    <a:pt x="75755" y="60820"/>
                  </a:lnTo>
                  <a:lnTo>
                    <a:pt x="75755" y="98945"/>
                  </a:lnTo>
                  <a:lnTo>
                    <a:pt x="75755" y="103454"/>
                  </a:lnTo>
                  <a:lnTo>
                    <a:pt x="79413" y="107111"/>
                  </a:lnTo>
                  <a:lnTo>
                    <a:pt x="193738" y="107111"/>
                  </a:lnTo>
                  <a:lnTo>
                    <a:pt x="197396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57175" y="7208535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79">
                  <a:moveTo>
                    <a:pt x="54576" y="0"/>
                  </a:moveTo>
                  <a:lnTo>
                    <a:pt x="44175" y="457"/>
                  </a:lnTo>
                  <a:lnTo>
                    <a:pt x="32072" y="88"/>
                  </a:lnTo>
                  <a:lnTo>
                    <a:pt x="25379" y="533"/>
                  </a:lnTo>
                  <a:lnTo>
                    <a:pt x="17619" y="1676"/>
                  </a:lnTo>
                  <a:lnTo>
                    <a:pt x="16514" y="2184"/>
                  </a:lnTo>
                  <a:lnTo>
                    <a:pt x="15308" y="3835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7" y="31902"/>
                  </a:lnTo>
                  <a:lnTo>
                    <a:pt x="3408" y="32829"/>
                  </a:lnTo>
                  <a:lnTo>
                    <a:pt x="385" y="39052"/>
                  </a:lnTo>
                  <a:lnTo>
                    <a:pt x="29" y="41097"/>
                  </a:lnTo>
                  <a:lnTo>
                    <a:pt x="0" y="57234"/>
                  </a:lnTo>
                  <a:lnTo>
                    <a:pt x="387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67" y="127965"/>
                  </a:lnTo>
                  <a:lnTo>
                    <a:pt x="21683" y="129578"/>
                  </a:lnTo>
                  <a:lnTo>
                    <a:pt x="28808" y="132067"/>
                  </a:lnTo>
                  <a:lnTo>
                    <a:pt x="33481" y="131076"/>
                  </a:lnTo>
                  <a:lnTo>
                    <a:pt x="71302" y="99491"/>
                  </a:lnTo>
                  <a:lnTo>
                    <a:pt x="77068" y="86728"/>
                  </a:lnTo>
                  <a:lnTo>
                    <a:pt x="75899" y="59931"/>
                  </a:lnTo>
                  <a:lnTo>
                    <a:pt x="66895" y="51485"/>
                  </a:lnTo>
                  <a:lnTo>
                    <a:pt x="59592" y="50685"/>
                  </a:lnTo>
                  <a:lnTo>
                    <a:pt x="55097" y="42837"/>
                  </a:lnTo>
                  <a:lnTo>
                    <a:pt x="55147" y="36601"/>
                  </a:lnTo>
                  <a:lnTo>
                    <a:pt x="55186" y="30200"/>
                  </a:lnTo>
                  <a:lnTo>
                    <a:pt x="55884" y="23837"/>
                  </a:lnTo>
                  <a:lnTo>
                    <a:pt x="58195" y="13335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51203" y="7388498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79" y="0"/>
                  </a:moveTo>
                  <a:lnTo>
                    <a:pt x="99441" y="7289"/>
                  </a:lnTo>
                  <a:lnTo>
                    <a:pt x="0" y="396798"/>
                  </a:lnTo>
                  <a:lnTo>
                    <a:pt x="69380" y="420484"/>
                  </a:lnTo>
                  <a:lnTo>
                    <a:pt x="157632" y="129603"/>
                  </a:lnTo>
                  <a:lnTo>
                    <a:pt x="198488" y="422148"/>
                  </a:lnTo>
                  <a:lnTo>
                    <a:pt x="279552" y="398500"/>
                  </a:lnTo>
                  <a:lnTo>
                    <a:pt x="2042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29275" y="7241622"/>
              <a:ext cx="129841" cy="192592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8383562" y="724187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5">
                  <a:moveTo>
                    <a:pt x="80759" y="2222"/>
                  </a:moveTo>
                  <a:lnTo>
                    <a:pt x="73418" y="850"/>
                  </a:lnTo>
                  <a:lnTo>
                    <a:pt x="58978" y="0"/>
                  </a:lnTo>
                  <a:lnTo>
                    <a:pt x="41351" y="2755"/>
                  </a:lnTo>
                  <a:lnTo>
                    <a:pt x="16979" y="39979"/>
                  </a:lnTo>
                  <a:lnTo>
                    <a:pt x="10566" y="94742"/>
                  </a:lnTo>
                  <a:lnTo>
                    <a:pt x="5816" y="162763"/>
                  </a:lnTo>
                  <a:lnTo>
                    <a:pt x="2578" y="230162"/>
                  </a:lnTo>
                  <a:lnTo>
                    <a:pt x="685" y="283032"/>
                  </a:lnTo>
                  <a:lnTo>
                    <a:pt x="0" y="308343"/>
                  </a:lnTo>
                  <a:lnTo>
                    <a:pt x="76149" y="316801"/>
                  </a:lnTo>
                  <a:lnTo>
                    <a:pt x="74485" y="114376"/>
                  </a:lnTo>
                  <a:lnTo>
                    <a:pt x="80759" y="2222"/>
                  </a:lnTo>
                  <a:close/>
                </a:path>
                <a:path w="225425" h="316865">
                  <a:moveTo>
                    <a:pt x="224878" y="296608"/>
                  </a:moveTo>
                  <a:lnTo>
                    <a:pt x="181800" y="53073"/>
                  </a:lnTo>
                  <a:lnTo>
                    <a:pt x="164350" y="16891"/>
                  </a:lnTo>
                  <a:lnTo>
                    <a:pt x="148793" y="12357"/>
                  </a:lnTo>
                  <a:lnTo>
                    <a:pt x="147929" y="12471"/>
                  </a:lnTo>
                  <a:lnTo>
                    <a:pt x="166789" y="177025"/>
                  </a:lnTo>
                  <a:lnTo>
                    <a:pt x="160121" y="315366"/>
                  </a:lnTo>
                  <a:lnTo>
                    <a:pt x="224878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22938" y="7251118"/>
              <a:ext cx="162916" cy="14990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446679" y="7131155"/>
              <a:ext cx="95669" cy="98112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5008661" y="7144829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48" y="0"/>
                  </a:moveTo>
                  <a:lnTo>
                    <a:pt x="420395" y="1384"/>
                  </a:lnTo>
                  <a:lnTo>
                    <a:pt x="420852" y="4635"/>
                  </a:lnTo>
                  <a:lnTo>
                    <a:pt x="422706" y="32272"/>
                  </a:lnTo>
                  <a:lnTo>
                    <a:pt x="415169" y="86776"/>
                  </a:lnTo>
                  <a:lnTo>
                    <a:pt x="393323" y="137206"/>
                  </a:lnTo>
                  <a:lnTo>
                    <a:pt x="358991" y="179362"/>
                  </a:lnTo>
                  <a:lnTo>
                    <a:pt x="314345" y="210684"/>
                  </a:lnTo>
                  <a:lnTo>
                    <a:pt x="263299" y="228946"/>
                  </a:lnTo>
                  <a:lnTo>
                    <a:pt x="236296" y="232867"/>
                  </a:lnTo>
                  <a:lnTo>
                    <a:pt x="205326" y="232664"/>
                  </a:lnTo>
                  <a:lnTo>
                    <a:pt x="174645" y="228866"/>
                  </a:lnTo>
                  <a:lnTo>
                    <a:pt x="144100" y="223487"/>
                  </a:lnTo>
                  <a:lnTo>
                    <a:pt x="113537" y="218541"/>
                  </a:lnTo>
                  <a:lnTo>
                    <a:pt x="98006" y="216860"/>
                  </a:lnTo>
                  <a:lnTo>
                    <a:pt x="82402" y="216092"/>
                  </a:lnTo>
                  <a:lnTo>
                    <a:pt x="66805" y="216507"/>
                  </a:lnTo>
                  <a:lnTo>
                    <a:pt x="24807" y="227339"/>
                  </a:lnTo>
                  <a:lnTo>
                    <a:pt x="0" y="262102"/>
                  </a:lnTo>
                  <a:lnTo>
                    <a:pt x="4965" y="263512"/>
                  </a:lnTo>
                  <a:lnTo>
                    <a:pt x="5537" y="260248"/>
                  </a:lnTo>
                  <a:lnTo>
                    <a:pt x="10582" y="247247"/>
                  </a:lnTo>
                  <a:lnTo>
                    <a:pt x="44488" y="225069"/>
                  </a:lnTo>
                  <a:lnTo>
                    <a:pt x="75558" y="221151"/>
                  </a:lnTo>
                  <a:lnTo>
                    <a:pt x="91301" y="221501"/>
                  </a:lnTo>
                  <a:lnTo>
                    <a:pt x="106895" y="222872"/>
                  </a:lnTo>
                  <a:lnTo>
                    <a:pt x="137896" y="227544"/>
                  </a:lnTo>
                  <a:lnTo>
                    <a:pt x="168814" y="233094"/>
                  </a:lnTo>
                  <a:lnTo>
                    <a:pt x="199846" y="237393"/>
                  </a:lnTo>
                  <a:lnTo>
                    <a:pt x="258367" y="235156"/>
                  </a:lnTo>
                  <a:lnTo>
                    <a:pt x="310134" y="218500"/>
                  </a:lnTo>
                  <a:lnTo>
                    <a:pt x="356129" y="188816"/>
                  </a:lnTo>
                  <a:lnTo>
                    <a:pt x="392484" y="148053"/>
                  </a:lnTo>
                  <a:lnTo>
                    <a:pt x="416839" y="98667"/>
                  </a:lnTo>
                  <a:lnTo>
                    <a:pt x="427436" y="44687"/>
                  </a:lnTo>
                  <a:lnTo>
                    <a:pt x="427329" y="17005"/>
                  </a:lnTo>
                  <a:lnTo>
                    <a:pt x="426465" y="7823"/>
                  </a:lnTo>
                  <a:lnTo>
                    <a:pt x="4253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80673" y="6896163"/>
              <a:ext cx="269240" cy="281940"/>
            </a:xfrm>
            <a:custGeom>
              <a:avLst/>
              <a:gdLst/>
              <a:ahLst/>
              <a:cxnLst/>
              <a:rect l="l" t="t" r="r" b="b"/>
              <a:pathLst>
                <a:path w="269239" h="281940">
                  <a:moveTo>
                    <a:pt x="268922" y="134467"/>
                  </a:moveTo>
                  <a:lnTo>
                    <a:pt x="262064" y="91960"/>
                  </a:lnTo>
                  <a:lnTo>
                    <a:pt x="242976" y="55054"/>
                  </a:lnTo>
                  <a:lnTo>
                    <a:pt x="213880" y="25946"/>
                  </a:lnTo>
                  <a:lnTo>
                    <a:pt x="176961" y="6858"/>
                  </a:lnTo>
                  <a:lnTo>
                    <a:pt x="134467" y="0"/>
                  </a:lnTo>
                  <a:lnTo>
                    <a:pt x="91960" y="6858"/>
                  </a:lnTo>
                  <a:lnTo>
                    <a:pt x="55054" y="25946"/>
                  </a:lnTo>
                  <a:lnTo>
                    <a:pt x="25946" y="55054"/>
                  </a:lnTo>
                  <a:lnTo>
                    <a:pt x="6858" y="91960"/>
                  </a:lnTo>
                  <a:lnTo>
                    <a:pt x="0" y="134467"/>
                  </a:lnTo>
                  <a:lnTo>
                    <a:pt x="6858" y="176974"/>
                  </a:lnTo>
                  <a:lnTo>
                    <a:pt x="25946" y="213893"/>
                  </a:lnTo>
                  <a:lnTo>
                    <a:pt x="55054" y="242989"/>
                  </a:lnTo>
                  <a:lnTo>
                    <a:pt x="91960" y="262077"/>
                  </a:lnTo>
                  <a:lnTo>
                    <a:pt x="134467" y="268935"/>
                  </a:lnTo>
                  <a:lnTo>
                    <a:pt x="140487" y="267970"/>
                  </a:lnTo>
                  <a:lnTo>
                    <a:pt x="142646" y="281432"/>
                  </a:lnTo>
                  <a:lnTo>
                    <a:pt x="166014" y="277710"/>
                  </a:lnTo>
                  <a:lnTo>
                    <a:pt x="163855" y="264198"/>
                  </a:lnTo>
                  <a:lnTo>
                    <a:pt x="176961" y="262077"/>
                  </a:lnTo>
                  <a:lnTo>
                    <a:pt x="213880" y="242989"/>
                  </a:lnTo>
                  <a:lnTo>
                    <a:pt x="242976" y="213893"/>
                  </a:lnTo>
                  <a:lnTo>
                    <a:pt x="262064" y="176974"/>
                  </a:lnTo>
                  <a:lnTo>
                    <a:pt x="268922" y="134467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907700" y="7713051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20" y="107264"/>
                  </a:lnTo>
                  <a:lnTo>
                    <a:pt x="52043" y="95023"/>
                  </a:lnTo>
                  <a:lnTo>
                    <a:pt x="46067" y="87160"/>
                  </a:lnTo>
                  <a:lnTo>
                    <a:pt x="44309" y="80267"/>
                  </a:lnTo>
                  <a:lnTo>
                    <a:pt x="46251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909070" y="7801296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90">
                  <a:moveTo>
                    <a:pt x="14224" y="8991"/>
                  </a:moveTo>
                  <a:lnTo>
                    <a:pt x="2146" y="45821"/>
                  </a:lnTo>
                  <a:lnTo>
                    <a:pt x="0" y="55943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86"/>
                  </a:lnTo>
                  <a:lnTo>
                    <a:pt x="120649" y="51746"/>
                  </a:lnTo>
                  <a:lnTo>
                    <a:pt x="120988" y="47009"/>
                  </a:lnTo>
                  <a:lnTo>
                    <a:pt x="117472" y="42995"/>
                  </a:lnTo>
                  <a:lnTo>
                    <a:pt x="112014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38" y="36321"/>
                  </a:lnTo>
                  <a:lnTo>
                    <a:pt x="83418" y="25946"/>
                  </a:lnTo>
                  <a:lnTo>
                    <a:pt x="19380" y="25946"/>
                  </a:lnTo>
                  <a:lnTo>
                    <a:pt x="15925" y="12103"/>
                  </a:lnTo>
                  <a:lnTo>
                    <a:pt x="14249" y="9004"/>
                  </a:lnTo>
                  <a:close/>
                </a:path>
                <a:path w="121285" h="59690">
                  <a:moveTo>
                    <a:pt x="64376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501"/>
                  </a:lnTo>
                  <a:lnTo>
                    <a:pt x="50317" y="3441"/>
                  </a:lnTo>
                  <a:lnTo>
                    <a:pt x="45605" y="7924"/>
                  </a:lnTo>
                  <a:lnTo>
                    <a:pt x="50546" y="19024"/>
                  </a:lnTo>
                  <a:lnTo>
                    <a:pt x="36703" y="22478"/>
                  </a:lnTo>
                  <a:lnTo>
                    <a:pt x="19380" y="25946"/>
                  </a:lnTo>
                  <a:lnTo>
                    <a:pt x="83418" y="25946"/>
                  </a:lnTo>
                  <a:lnTo>
                    <a:pt x="64376" y="15557"/>
                  </a:lnTo>
                  <a:lnTo>
                    <a:pt x="643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781396" y="7694027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99" y="0"/>
                  </a:moveTo>
                  <a:lnTo>
                    <a:pt x="12115" y="53632"/>
                  </a:lnTo>
                  <a:lnTo>
                    <a:pt x="0" y="81305"/>
                  </a:lnTo>
                  <a:lnTo>
                    <a:pt x="15570" y="93421"/>
                  </a:lnTo>
                  <a:lnTo>
                    <a:pt x="29413" y="88226"/>
                  </a:lnTo>
                  <a:lnTo>
                    <a:pt x="36606" y="70142"/>
                  </a:lnTo>
                  <a:lnTo>
                    <a:pt x="41528" y="60331"/>
                  </a:lnTo>
                  <a:lnTo>
                    <a:pt x="46451" y="55387"/>
                  </a:lnTo>
                  <a:lnTo>
                    <a:pt x="53644" y="51904"/>
                  </a:lnTo>
                  <a:lnTo>
                    <a:pt x="65237" y="43494"/>
                  </a:lnTo>
                  <a:lnTo>
                    <a:pt x="78941" y="30056"/>
                  </a:lnTo>
                  <a:lnTo>
                    <a:pt x="90376" y="17591"/>
                  </a:lnTo>
                  <a:lnTo>
                    <a:pt x="95161" y="12103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21818" y="7629153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86" y="0"/>
                  </a:moveTo>
                  <a:lnTo>
                    <a:pt x="0" y="69316"/>
                  </a:lnTo>
                  <a:lnTo>
                    <a:pt x="3583" y="72061"/>
                  </a:lnTo>
                  <a:lnTo>
                    <a:pt x="13012" y="78733"/>
                  </a:lnTo>
                  <a:lnTo>
                    <a:pt x="48272" y="97015"/>
                  </a:lnTo>
                  <a:lnTo>
                    <a:pt x="66332" y="99822"/>
                  </a:lnTo>
                  <a:lnTo>
                    <a:pt x="71589" y="96685"/>
                  </a:lnTo>
                  <a:lnTo>
                    <a:pt x="110972" y="23710"/>
                  </a:lnTo>
                  <a:lnTo>
                    <a:pt x="5548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12075" y="7167200"/>
              <a:ext cx="118115" cy="327603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4873595" y="7629153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708" y="0"/>
                  </a:moveTo>
                  <a:lnTo>
                    <a:pt x="647" y="3835"/>
                  </a:lnTo>
                  <a:lnTo>
                    <a:pt x="368" y="5181"/>
                  </a:lnTo>
                  <a:lnTo>
                    <a:pt x="2730" y="34351"/>
                  </a:lnTo>
                  <a:lnTo>
                    <a:pt x="2008" y="62407"/>
                  </a:lnTo>
                  <a:lnTo>
                    <a:pt x="373" y="85034"/>
                  </a:lnTo>
                  <a:lnTo>
                    <a:pt x="0" y="97917"/>
                  </a:lnTo>
                  <a:lnTo>
                    <a:pt x="7556" y="99771"/>
                  </a:lnTo>
                  <a:lnTo>
                    <a:pt x="14554" y="99822"/>
                  </a:lnTo>
                  <a:lnTo>
                    <a:pt x="19812" y="96685"/>
                  </a:lnTo>
                  <a:lnTo>
                    <a:pt x="59194" y="23710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37637" y="7375677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900" y="0"/>
                  </a:moveTo>
                  <a:lnTo>
                    <a:pt x="37735" y="7245"/>
                  </a:lnTo>
                  <a:lnTo>
                    <a:pt x="19029" y="26820"/>
                  </a:lnTo>
                  <a:lnTo>
                    <a:pt x="20756" y="37196"/>
                  </a:lnTo>
                  <a:lnTo>
                    <a:pt x="5999" y="55181"/>
                  </a:lnTo>
                  <a:lnTo>
                    <a:pt x="0" y="70729"/>
                  </a:lnTo>
                  <a:lnTo>
                    <a:pt x="1784" y="92437"/>
                  </a:lnTo>
                  <a:lnTo>
                    <a:pt x="10380" y="128903"/>
                  </a:lnTo>
                  <a:lnTo>
                    <a:pt x="23166" y="190321"/>
                  </a:lnTo>
                  <a:lnTo>
                    <a:pt x="36114" y="264717"/>
                  </a:lnTo>
                  <a:lnTo>
                    <a:pt x="46142" y="327435"/>
                  </a:lnTo>
                  <a:lnTo>
                    <a:pt x="50169" y="353820"/>
                  </a:lnTo>
                  <a:lnTo>
                    <a:pt x="83585" y="355520"/>
                  </a:lnTo>
                  <a:lnTo>
                    <a:pt x="103374" y="354463"/>
                  </a:lnTo>
                  <a:lnTo>
                    <a:pt x="117322" y="349189"/>
                  </a:lnTo>
                  <a:lnTo>
                    <a:pt x="133215" y="338237"/>
                  </a:lnTo>
                  <a:lnTo>
                    <a:pt x="127755" y="213888"/>
                  </a:lnTo>
                  <a:lnTo>
                    <a:pt x="121970" y="147929"/>
                  </a:lnTo>
                  <a:lnTo>
                    <a:pt x="112292" y="118301"/>
                  </a:lnTo>
                  <a:lnTo>
                    <a:pt x="95153" y="102944"/>
                  </a:lnTo>
                  <a:lnTo>
                    <a:pt x="95153" y="19899"/>
                  </a:lnTo>
                  <a:lnTo>
                    <a:pt x="68660" y="4434"/>
                  </a:lnTo>
                  <a:lnTo>
                    <a:pt x="5190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48995" y="7741373"/>
              <a:ext cx="76098" cy="11850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36181" y="7267918"/>
              <a:ext cx="179606" cy="153158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764972" y="7083192"/>
              <a:ext cx="157430" cy="148103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4447108" y="7861275"/>
              <a:ext cx="1115695" cy="8255"/>
            </a:xfrm>
            <a:custGeom>
              <a:avLst/>
              <a:gdLst/>
              <a:ahLst/>
              <a:cxnLst/>
              <a:rect l="l" t="t" r="r" b="b"/>
              <a:pathLst>
                <a:path w="1115695" h="8254">
                  <a:moveTo>
                    <a:pt x="1115352" y="0"/>
                  </a:moveTo>
                  <a:lnTo>
                    <a:pt x="0" y="0"/>
                  </a:lnTo>
                  <a:lnTo>
                    <a:pt x="0" y="8242"/>
                  </a:lnTo>
                  <a:lnTo>
                    <a:pt x="1115352" y="8242"/>
                  </a:lnTo>
                  <a:lnTo>
                    <a:pt x="111535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9897" y="7726820"/>
              <a:ext cx="139467" cy="142054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1006368" y="7112952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80" h="309879">
                  <a:moveTo>
                    <a:pt x="154812" y="0"/>
                  </a:moveTo>
                  <a:lnTo>
                    <a:pt x="105881" y="7891"/>
                  </a:lnTo>
                  <a:lnTo>
                    <a:pt x="63384" y="29866"/>
                  </a:lnTo>
                  <a:lnTo>
                    <a:pt x="29871" y="63376"/>
                  </a:lnTo>
                  <a:lnTo>
                    <a:pt x="7892" y="105870"/>
                  </a:lnTo>
                  <a:lnTo>
                    <a:pt x="0" y="154800"/>
                  </a:lnTo>
                  <a:lnTo>
                    <a:pt x="7892" y="203736"/>
                  </a:lnTo>
                  <a:lnTo>
                    <a:pt x="29871" y="246234"/>
                  </a:lnTo>
                  <a:lnTo>
                    <a:pt x="63384" y="279745"/>
                  </a:lnTo>
                  <a:lnTo>
                    <a:pt x="105881" y="301721"/>
                  </a:lnTo>
                  <a:lnTo>
                    <a:pt x="154812" y="309613"/>
                  </a:lnTo>
                  <a:lnTo>
                    <a:pt x="203744" y="301721"/>
                  </a:lnTo>
                  <a:lnTo>
                    <a:pt x="246241" y="279745"/>
                  </a:lnTo>
                  <a:lnTo>
                    <a:pt x="279754" y="246234"/>
                  </a:lnTo>
                  <a:lnTo>
                    <a:pt x="301733" y="203736"/>
                  </a:lnTo>
                  <a:lnTo>
                    <a:pt x="309625" y="154800"/>
                  </a:lnTo>
                  <a:lnTo>
                    <a:pt x="301733" y="105870"/>
                  </a:lnTo>
                  <a:lnTo>
                    <a:pt x="279754" y="63376"/>
                  </a:lnTo>
                  <a:lnTo>
                    <a:pt x="246241" y="29866"/>
                  </a:lnTo>
                  <a:lnTo>
                    <a:pt x="203744" y="7891"/>
                  </a:lnTo>
                  <a:lnTo>
                    <a:pt x="154812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42032" y="7339269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16" y="0"/>
                  </a:moveTo>
                  <a:lnTo>
                    <a:pt x="212115" y="0"/>
                  </a:lnTo>
                  <a:lnTo>
                    <a:pt x="0" y="181800"/>
                  </a:lnTo>
                  <a:lnTo>
                    <a:pt x="22733" y="219671"/>
                  </a:lnTo>
                  <a:lnTo>
                    <a:pt x="333311" y="310578"/>
                  </a:lnTo>
                  <a:lnTo>
                    <a:pt x="560565" y="265125"/>
                  </a:lnTo>
                  <a:lnTo>
                    <a:pt x="757516" y="53022"/>
                  </a:lnTo>
                  <a:lnTo>
                    <a:pt x="75751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449569" y="7327439"/>
              <a:ext cx="417195" cy="542290"/>
            </a:xfrm>
            <a:custGeom>
              <a:avLst/>
              <a:gdLst/>
              <a:ahLst/>
              <a:cxnLst/>
              <a:rect l="l" t="t" r="r" b="b"/>
              <a:pathLst>
                <a:path w="417194" h="542290">
                  <a:moveTo>
                    <a:pt x="343865" y="0"/>
                  </a:moveTo>
                  <a:lnTo>
                    <a:pt x="272453" y="0"/>
                  </a:lnTo>
                  <a:lnTo>
                    <a:pt x="272453" y="37363"/>
                  </a:lnTo>
                  <a:lnTo>
                    <a:pt x="249974" y="11836"/>
                  </a:lnTo>
                  <a:lnTo>
                    <a:pt x="37871" y="223926"/>
                  </a:lnTo>
                  <a:lnTo>
                    <a:pt x="0" y="375424"/>
                  </a:lnTo>
                  <a:lnTo>
                    <a:pt x="68173" y="542086"/>
                  </a:lnTo>
                  <a:lnTo>
                    <a:pt x="416636" y="542086"/>
                  </a:lnTo>
                  <a:lnTo>
                    <a:pt x="416636" y="201206"/>
                  </a:lnTo>
                  <a:lnTo>
                    <a:pt x="343865" y="118516"/>
                  </a:lnTo>
                  <a:lnTo>
                    <a:pt x="343865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42035" y="7521067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5">
                  <a:moveTo>
                    <a:pt x="575716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16" y="348449"/>
                  </a:lnTo>
                  <a:lnTo>
                    <a:pt x="57571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317015" y="7630909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196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196" y="106057"/>
                  </a:lnTo>
                  <a:lnTo>
                    <a:pt x="12119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161719" y="7627112"/>
              <a:ext cx="106680" cy="242570"/>
            </a:xfrm>
            <a:custGeom>
              <a:avLst/>
              <a:gdLst/>
              <a:ahLst/>
              <a:cxnLst/>
              <a:rect l="l" t="t" r="r" b="b"/>
              <a:pathLst>
                <a:path w="106680" h="242570">
                  <a:moveTo>
                    <a:pt x="106057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57" y="242404"/>
                  </a:lnTo>
                  <a:lnTo>
                    <a:pt x="10605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5177" y="7627112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5333" y="68186"/>
                  </a:moveTo>
                  <a:lnTo>
                    <a:pt x="301548" y="68186"/>
                  </a:lnTo>
                  <a:lnTo>
                    <a:pt x="259880" y="68186"/>
                  </a:lnTo>
                  <a:lnTo>
                    <a:pt x="259880" y="106057"/>
                  </a:lnTo>
                  <a:lnTo>
                    <a:pt x="305333" y="106057"/>
                  </a:lnTo>
                  <a:lnTo>
                    <a:pt x="305333" y="68186"/>
                  </a:lnTo>
                  <a:close/>
                </a:path>
                <a:path w="1187450" h="244475">
                  <a:moveTo>
                    <a:pt x="305333" y="12"/>
                  </a:moveTo>
                  <a:lnTo>
                    <a:pt x="259880" y="12"/>
                  </a:lnTo>
                  <a:lnTo>
                    <a:pt x="259880" y="37884"/>
                  </a:lnTo>
                  <a:lnTo>
                    <a:pt x="305333" y="37884"/>
                  </a:lnTo>
                  <a:lnTo>
                    <a:pt x="305333" y="12"/>
                  </a:lnTo>
                  <a:close/>
                </a:path>
                <a:path w="1187450" h="244475">
                  <a:moveTo>
                    <a:pt x="381088" y="68173"/>
                  </a:moveTo>
                  <a:lnTo>
                    <a:pt x="335635" y="68173"/>
                  </a:lnTo>
                  <a:lnTo>
                    <a:pt x="335635" y="106045"/>
                  </a:lnTo>
                  <a:lnTo>
                    <a:pt x="381088" y="106045"/>
                  </a:lnTo>
                  <a:lnTo>
                    <a:pt x="381088" y="68173"/>
                  </a:lnTo>
                  <a:close/>
                </a:path>
                <a:path w="1187450" h="244475">
                  <a:moveTo>
                    <a:pt x="381088" y="0"/>
                  </a:moveTo>
                  <a:lnTo>
                    <a:pt x="335635" y="0"/>
                  </a:lnTo>
                  <a:lnTo>
                    <a:pt x="335635" y="37871"/>
                  </a:lnTo>
                  <a:lnTo>
                    <a:pt x="381088" y="37871"/>
                  </a:lnTo>
                  <a:lnTo>
                    <a:pt x="381088" y="0"/>
                  </a:lnTo>
                  <a:close/>
                </a:path>
                <a:path w="1187450" h="244475">
                  <a:moveTo>
                    <a:pt x="945426" y="71983"/>
                  </a:moveTo>
                  <a:lnTo>
                    <a:pt x="941641" y="71983"/>
                  </a:lnTo>
                  <a:lnTo>
                    <a:pt x="899972" y="71983"/>
                  </a:lnTo>
                  <a:lnTo>
                    <a:pt x="899972" y="109855"/>
                  </a:lnTo>
                  <a:lnTo>
                    <a:pt x="945426" y="109855"/>
                  </a:lnTo>
                  <a:lnTo>
                    <a:pt x="945426" y="71983"/>
                  </a:lnTo>
                  <a:close/>
                </a:path>
                <a:path w="1187450" h="244475">
                  <a:moveTo>
                    <a:pt x="945438" y="3810"/>
                  </a:moveTo>
                  <a:lnTo>
                    <a:pt x="899985" y="3810"/>
                  </a:lnTo>
                  <a:lnTo>
                    <a:pt x="899985" y="41681"/>
                  </a:lnTo>
                  <a:lnTo>
                    <a:pt x="945438" y="41681"/>
                  </a:lnTo>
                  <a:lnTo>
                    <a:pt x="945438" y="3810"/>
                  </a:lnTo>
                  <a:close/>
                </a:path>
                <a:path w="1187450" h="244475">
                  <a:moveTo>
                    <a:pt x="1021194" y="71970"/>
                  </a:moveTo>
                  <a:lnTo>
                    <a:pt x="975741" y="71970"/>
                  </a:lnTo>
                  <a:lnTo>
                    <a:pt x="975741" y="109842"/>
                  </a:lnTo>
                  <a:lnTo>
                    <a:pt x="1021194" y="109842"/>
                  </a:lnTo>
                  <a:lnTo>
                    <a:pt x="1021194" y="71970"/>
                  </a:lnTo>
                  <a:close/>
                </a:path>
                <a:path w="1187450" h="244475">
                  <a:moveTo>
                    <a:pt x="1021194" y="3797"/>
                  </a:moveTo>
                  <a:lnTo>
                    <a:pt x="975741" y="3797"/>
                  </a:lnTo>
                  <a:lnTo>
                    <a:pt x="975741" y="41668"/>
                  </a:lnTo>
                  <a:lnTo>
                    <a:pt x="1021194" y="41668"/>
                  </a:lnTo>
                  <a:lnTo>
                    <a:pt x="1021194" y="3797"/>
                  </a:lnTo>
                  <a:close/>
                </a:path>
                <a:path w="1187450" h="244475">
                  <a:moveTo>
                    <a:pt x="1187424" y="235064"/>
                  </a:moveTo>
                  <a:lnTo>
                    <a:pt x="0" y="235064"/>
                  </a:lnTo>
                  <a:lnTo>
                    <a:pt x="0" y="244055"/>
                  </a:lnTo>
                  <a:lnTo>
                    <a:pt x="1187424" y="244055"/>
                  </a:lnTo>
                  <a:lnTo>
                    <a:pt x="1187424" y="23506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584949" y="3688727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17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17" y="88582"/>
                  </a:lnTo>
                  <a:lnTo>
                    <a:pt x="153517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2577343" y="3185972"/>
              <a:ext cx="1591310" cy="597535"/>
            </a:xfrm>
            <a:custGeom>
              <a:avLst/>
              <a:gdLst/>
              <a:ahLst/>
              <a:cxnLst/>
              <a:rect l="l" t="t" r="r" b="b"/>
              <a:pathLst>
                <a:path w="1591309" h="597535">
                  <a:moveTo>
                    <a:pt x="1590725" y="587908"/>
                  </a:moveTo>
                  <a:lnTo>
                    <a:pt x="880376" y="587908"/>
                  </a:lnTo>
                  <a:lnTo>
                    <a:pt x="889088" y="579310"/>
                  </a:lnTo>
                  <a:lnTo>
                    <a:pt x="897483" y="567486"/>
                  </a:lnTo>
                  <a:lnTo>
                    <a:pt x="903706" y="554380"/>
                  </a:lnTo>
                  <a:lnTo>
                    <a:pt x="906068" y="545795"/>
                  </a:lnTo>
                  <a:lnTo>
                    <a:pt x="908304" y="546023"/>
                  </a:lnTo>
                  <a:lnTo>
                    <a:pt x="923391" y="483171"/>
                  </a:lnTo>
                  <a:lnTo>
                    <a:pt x="935431" y="420179"/>
                  </a:lnTo>
                  <a:lnTo>
                    <a:pt x="947902" y="350278"/>
                  </a:lnTo>
                  <a:lnTo>
                    <a:pt x="958862" y="284073"/>
                  </a:lnTo>
                  <a:lnTo>
                    <a:pt x="966393" y="232181"/>
                  </a:lnTo>
                  <a:lnTo>
                    <a:pt x="968552" y="205193"/>
                  </a:lnTo>
                  <a:lnTo>
                    <a:pt x="977163" y="220281"/>
                  </a:lnTo>
                  <a:lnTo>
                    <a:pt x="1003604" y="282956"/>
                  </a:lnTo>
                  <a:lnTo>
                    <a:pt x="1015492" y="324548"/>
                  </a:lnTo>
                  <a:lnTo>
                    <a:pt x="1026579" y="382244"/>
                  </a:lnTo>
                  <a:lnTo>
                    <a:pt x="1034732" y="434187"/>
                  </a:lnTo>
                  <a:lnTo>
                    <a:pt x="1041641" y="470865"/>
                  </a:lnTo>
                  <a:lnTo>
                    <a:pt x="1049020" y="482790"/>
                  </a:lnTo>
                  <a:lnTo>
                    <a:pt x="1049375" y="483793"/>
                  </a:lnTo>
                  <a:lnTo>
                    <a:pt x="1077849" y="514667"/>
                  </a:lnTo>
                  <a:lnTo>
                    <a:pt x="1082395" y="514591"/>
                  </a:lnTo>
                  <a:lnTo>
                    <a:pt x="1086269" y="512635"/>
                  </a:lnTo>
                  <a:lnTo>
                    <a:pt x="1091984" y="509384"/>
                  </a:lnTo>
                  <a:lnTo>
                    <a:pt x="1093597" y="501815"/>
                  </a:lnTo>
                  <a:lnTo>
                    <a:pt x="1093152" y="495261"/>
                  </a:lnTo>
                  <a:lnTo>
                    <a:pt x="1077734" y="459130"/>
                  </a:lnTo>
                  <a:lnTo>
                    <a:pt x="1077239" y="458152"/>
                  </a:lnTo>
                  <a:lnTo>
                    <a:pt x="1081112" y="443014"/>
                  </a:lnTo>
                  <a:lnTo>
                    <a:pt x="1081849" y="399415"/>
                  </a:lnTo>
                  <a:lnTo>
                    <a:pt x="1079233" y="338632"/>
                  </a:lnTo>
                  <a:lnTo>
                    <a:pt x="1073797" y="269011"/>
                  </a:lnTo>
                  <a:lnTo>
                    <a:pt x="1066088" y="198920"/>
                  </a:lnTo>
                  <a:lnTo>
                    <a:pt x="1056614" y="136702"/>
                  </a:lnTo>
                  <a:lnTo>
                    <a:pt x="1045921" y="90703"/>
                  </a:lnTo>
                  <a:lnTo>
                    <a:pt x="1034554" y="69291"/>
                  </a:lnTo>
                  <a:lnTo>
                    <a:pt x="1034199" y="61175"/>
                  </a:lnTo>
                  <a:lnTo>
                    <a:pt x="1017524" y="18402"/>
                  </a:lnTo>
                  <a:lnTo>
                    <a:pt x="977633" y="1816"/>
                  </a:lnTo>
                  <a:lnTo>
                    <a:pt x="932421" y="812"/>
                  </a:lnTo>
                  <a:lnTo>
                    <a:pt x="909548" y="0"/>
                  </a:lnTo>
                  <a:lnTo>
                    <a:pt x="908202" y="4800"/>
                  </a:lnTo>
                  <a:lnTo>
                    <a:pt x="906907" y="31661"/>
                  </a:lnTo>
                  <a:lnTo>
                    <a:pt x="900074" y="100037"/>
                  </a:lnTo>
                  <a:lnTo>
                    <a:pt x="888479" y="222707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54"/>
                  </a:lnTo>
                  <a:lnTo>
                    <a:pt x="863257" y="525551"/>
                  </a:lnTo>
                  <a:lnTo>
                    <a:pt x="863523" y="539394"/>
                  </a:lnTo>
                  <a:lnTo>
                    <a:pt x="867333" y="540143"/>
                  </a:lnTo>
                  <a:lnTo>
                    <a:pt x="864387" y="542150"/>
                  </a:lnTo>
                  <a:lnTo>
                    <a:pt x="852741" y="556412"/>
                  </a:lnTo>
                  <a:lnTo>
                    <a:pt x="845858" y="570839"/>
                  </a:lnTo>
                  <a:lnTo>
                    <a:pt x="844486" y="575525"/>
                  </a:lnTo>
                  <a:lnTo>
                    <a:pt x="843838" y="580999"/>
                  </a:lnTo>
                  <a:lnTo>
                    <a:pt x="846709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12"/>
                  </a:lnTo>
                  <a:lnTo>
                    <a:pt x="1590141" y="596912"/>
                  </a:lnTo>
                  <a:lnTo>
                    <a:pt x="1590725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2569304" y="2868091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5">
                  <a:moveTo>
                    <a:pt x="695299" y="434543"/>
                  </a:moveTo>
                  <a:lnTo>
                    <a:pt x="0" y="434543"/>
                  </a:lnTo>
                  <a:lnTo>
                    <a:pt x="0" y="571830"/>
                  </a:lnTo>
                  <a:lnTo>
                    <a:pt x="695299" y="571830"/>
                  </a:lnTo>
                  <a:lnTo>
                    <a:pt x="695299" y="434543"/>
                  </a:lnTo>
                  <a:close/>
                </a:path>
                <a:path w="695325" h="572135">
                  <a:moveTo>
                    <a:pt x="695299" y="217639"/>
                  </a:moveTo>
                  <a:lnTo>
                    <a:pt x="0" y="217639"/>
                  </a:lnTo>
                  <a:lnTo>
                    <a:pt x="0" y="354914"/>
                  </a:lnTo>
                  <a:lnTo>
                    <a:pt x="695299" y="354914"/>
                  </a:lnTo>
                  <a:lnTo>
                    <a:pt x="695299" y="217639"/>
                  </a:lnTo>
                  <a:close/>
                </a:path>
                <a:path w="695325" h="572135">
                  <a:moveTo>
                    <a:pt x="695299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99" y="137287"/>
                  </a:lnTo>
                  <a:lnTo>
                    <a:pt x="695299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2584125" y="2882899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89">
                  <a:moveTo>
                    <a:pt x="665657" y="434555"/>
                  </a:moveTo>
                  <a:lnTo>
                    <a:pt x="0" y="434555"/>
                  </a:lnTo>
                  <a:lnTo>
                    <a:pt x="0" y="542188"/>
                  </a:lnTo>
                  <a:lnTo>
                    <a:pt x="665657" y="542188"/>
                  </a:lnTo>
                  <a:lnTo>
                    <a:pt x="665657" y="434555"/>
                  </a:lnTo>
                  <a:close/>
                </a:path>
                <a:path w="666115" h="542289">
                  <a:moveTo>
                    <a:pt x="665657" y="218109"/>
                  </a:moveTo>
                  <a:lnTo>
                    <a:pt x="0" y="218109"/>
                  </a:lnTo>
                  <a:lnTo>
                    <a:pt x="0" y="325755"/>
                  </a:lnTo>
                  <a:lnTo>
                    <a:pt x="665657" y="325755"/>
                  </a:lnTo>
                  <a:lnTo>
                    <a:pt x="665657" y="218109"/>
                  </a:lnTo>
                  <a:close/>
                </a:path>
                <a:path w="666115" h="542289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601389" y="2894829"/>
              <a:ext cx="82016" cy="82016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12740462" y="2919793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710" y="23177"/>
                  </a:moveTo>
                  <a:lnTo>
                    <a:pt x="0" y="23177"/>
                  </a:lnTo>
                  <a:lnTo>
                    <a:pt x="0" y="32080"/>
                  </a:lnTo>
                  <a:lnTo>
                    <a:pt x="404710" y="32080"/>
                  </a:lnTo>
                  <a:lnTo>
                    <a:pt x="404710" y="23177"/>
                  </a:lnTo>
                  <a:close/>
                </a:path>
                <a:path w="405130" h="32385">
                  <a:moveTo>
                    <a:pt x="404710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710" y="8915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601389" y="3114251"/>
              <a:ext cx="82016" cy="82003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2740462" y="3139198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710" y="23190"/>
                  </a:moveTo>
                  <a:lnTo>
                    <a:pt x="0" y="23190"/>
                  </a:lnTo>
                  <a:lnTo>
                    <a:pt x="0" y="32105"/>
                  </a:lnTo>
                  <a:lnTo>
                    <a:pt x="404710" y="32105"/>
                  </a:lnTo>
                  <a:lnTo>
                    <a:pt x="404710" y="23190"/>
                  </a:lnTo>
                  <a:close/>
                </a:path>
                <a:path w="405130" h="32385">
                  <a:moveTo>
                    <a:pt x="404710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710" y="8915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601389" y="3331168"/>
              <a:ext cx="82016" cy="82003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12740462" y="3356127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710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710" y="32092"/>
                  </a:lnTo>
                  <a:lnTo>
                    <a:pt x="404710" y="23177"/>
                  </a:lnTo>
                  <a:close/>
                </a:path>
                <a:path w="405130" h="32385">
                  <a:moveTo>
                    <a:pt x="404710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710" y="8915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427556" y="2924166"/>
              <a:ext cx="241460" cy="358182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8578660" y="3353710"/>
              <a:ext cx="39370" cy="90170"/>
            </a:xfrm>
            <a:custGeom>
              <a:avLst/>
              <a:gdLst/>
              <a:ahLst/>
              <a:cxnLst/>
              <a:rect l="l" t="t" r="r" b="b"/>
              <a:pathLst>
                <a:path w="39370" h="90170">
                  <a:moveTo>
                    <a:pt x="0" y="0"/>
                  </a:moveTo>
                  <a:lnTo>
                    <a:pt x="13169" y="57530"/>
                  </a:lnTo>
                  <a:lnTo>
                    <a:pt x="10833" y="59296"/>
                  </a:lnTo>
                  <a:lnTo>
                    <a:pt x="6919" y="64602"/>
                  </a:lnTo>
                  <a:lnTo>
                    <a:pt x="5395" y="70781"/>
                  </a:lnTo>
                  <a:lnTo>
                    <a:pt x="6298" y="77082"/>
                  </a:lnTo>
                  <a:lnTo>
                    <a:pt x="9664" y="82753"/>
                  </a:lnTo>
                  <a:lnTo>
                    <a:pt x="14808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2" y="82102"/>
                  </a:lnTo>
                  <a:lnTo>
                    <a:pt x="38103" y="76441"/>
                  </a:lnTo>
                  <a:lnTo>
                    <a:pt x="38745" y="70075"/>
                  </a:lnTo>
                  <a:lnTo>
                    <a:pt x="36829" y="63728"/>
                  </a:lnTo>
                  <a:lnTo>
                    <a:pt x="28727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561092" y="3219094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5">
                  <a:moveTo>
                    <a:pt x="3416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56" y="132562"/>
                  </a:lnTo>
                  <a:lnTo>
                    <a:pt x="42933" y="99697"/>
                  </a:lnTo>
                  <a:lnTo>
                    <a:pt x="28438" y="57705"/>
                  </a:lnTo>
                  <a:lnTo>
                    <a:pt x="12995" y="20852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564711" y="3673466"/>
              <a:ext cx="65277" cy="97694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8369846" y="366091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16" y="0"/>
                  </a:moveTo>
                  <a:lnTo>
                    <a:pt x="0" y="75234"/>
                  </a:lnTo>
                  <a:lnTo>
                    <a:pt x="19507" y="80670"/>
                  </a:lnTo>
                  <a:lnTo>
                    <a:pt x="49707" y="8013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359610" y="303300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30" y="727316"/>
                  </a:moveTo>
                  <a:lnTo>
                    <a:pt x="60756" y="718083"/>
                  </a:lnTo>
                  <a:lnTo>
                    <a:pt x="54432" y="710666"/>
                  </a:lnTo>
                  <a:lnTo>
                    <a:pt x="45427" y="706094"/>
                  </a:lnTo>
                  <a:lnTo>
                    <a:pt x="7023" y="695401"/>
                  </a:lnTo>
                  <a:lnTo>
                    <a:pt x="0" y="720674"/>
                  </a:lnTo>
                  <a:lnTo>
                    <a:pt x="62890" y="738162"/>
                  </a:lnTo>
                  <a:lnTo>
                    <a:pt x="63106" y="737374"/>
                  </a:lnTo>
                  <a:lnTo>
                    <a:pt x="63830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33" y="37147"/>
                  </a:lnTo>
                  <a:lnTo>
                    <a:pt x="179590" y="17818"/>
                  </a:lnTo>
                  <a:lnTo>
                    <a:pt x="160248" y="4775"/>
                  </a:lnTo>
                  <a:lnTo>
                    <a:pt x="136575" y="0"/>
                  </a:lnTo>
                  <a:lnTo>
                    <a:pt x="112903" y="4775"/>
                  </a:lnTo>
                  <a:lnTo>
                    <a:pt x="93573" y="17818"/>
                  </a:lnTo>
                  <a:lnTo>
                    <a:pt x="80530" y="37147"/>
                  </a:lnTo>
                  <a:lnTo>
                    <a:pt x="75755" y="60820"/>
                  </a:lnTo>
                  <a:lnTo>
                    <a:pt x="75755" y="98958"/>
                  </a:lnTo>
                  <a:lnTo>
                    <a:pt x="75755" y="103454"/>
                  </a:lnTo>
                  <a:lnTo>
                    <a:pt x="79413" y="107124"/>
                  </a:lnTo>
                  <a:lnTo>
                    <a:pt x="193738" y="107124"/>
                  </a:lnTo>
                  <a:lnTo>
                    <a:pt x="197396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457175" y="3118999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80">
                  <a:moveTo>
                    <a:pt x="54576" y="0"/>
                  </a:moveTo>
                  <a:lnTo>
                    <a:pt x="44175" y="444"/>
                  </a:lnTo>
                  <a:lnTo>
                    <a:pt x="32072" y="76"/>
                  </a:lnTo>
                  <a:lnTo>
                    <a:pt x="25379" y="520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7" y="31902"/>
                  </a:lnTo>
                  <a:lnTo>
                    <a:pt x="3408" y="32829"/>
                  </a:lnTo>
                  <a:lnTo>
                    <a:pt x="385" y="39052"/>
                  </a:lnTo>
                  <a:lnTo>
                    <a:pt x="29" y="41097"/>
                  </a:lnTo>
                  <a:lnTo>
                    <a:pt x="0" y="57234"/>
                  </a:lnTo>
                  <a:lnTo>
                    <a:pt x="387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67" y="127965"/>
                  </a:lnTo>
                  <a:lnTo>
                    <a:pt x="21683" y="129565"/>
                  </a:lnTo>
                  <a:lnTo>
                    <a:pt x="28808" y="132067"/>
                  </a:lnTo>
                  <a:lnTo>
                    <a:pt x="33481" y="131063"/>
                  </a:lnTo>
                  <a:lnTo>
                    <a:pt x="71302" y="99491"/>
                  </a:lnTo>
                  <a:lnTo>
                    <a:pt x="77068" y="86715"/>
                  </a:lnTo>
                  <a:lnTo>
                    <a:pt x="75899" y="59918"/>
                  </a:lnTo>
                  <a:lnTo>
                    <a:pt x="66895" y="51473"/>
                  </a:lnTo>
                  <a:lnTo>
                    <a:pt x="59592" y="50685"/>
                  </a:lnTo>
                  <a:lnTo>
                    <a:pt x="55097" y="42824"/>
                  </a:lnTo>
                  <a:lnTo>
                    <a:pt x="55147" y="36588"/>
                  </a:lnTo>
                  <a:lnTo>
                    <a:pt x="55186" y="30200"/>
                  </a:lnTo>
                  <a:lnTo>
                    <a:pt x="55884" y="23825"/>
                  </a:lnTo>
                  <a:lnTo>
                    <a:pt x="58195" y="13322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351203" y="3298962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79" y="0"/>
                  </a:moveTo>
                  <a:lnTo>
                    <a:pt x="99441" y="7289"/>
                  </a:lnTo>
                  <a:lnTo>
                    <a:pt x="0" y="396798"/>
                  </a:lnTo>
                  <a:lnTo>
                    <a:pt x="69380" y="420484"/>
                  </a:lnTo>
                  <a:lnTo>
                    <a:pt x="157632" y="129603"/>
                  </a:lnTo>
                  <a:lnTo>
                    <a:pt x="198488" y="422135"/>
                  </a:lnTo>
                  <a:lnTo>
                    <a:pt x="279552" y="398500"/>
                  </a:lnTo>
                  <a:lnTo>
                    <a:pt x="2042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429275" y="3152086"/>
              <a:ext cx="129841" cy="192592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8383562" y="315233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4">
                  <a:moveTo>
                    <a:pt x="80759" y="2197"/>
                  </a:moveTo>
                  <a:lnTo>
                    <a:pt x="73418" y="850"/>
                  </a:lnTo>
                  <a:lnTo>
                    <a:pt x="58978" y="0"/>
                  </a:lnTo>
                  <a:lnTo>
                    <a:pt x="41351" y="2755"/>
                  </a:lnTo>
                  <a:lnTo>
                    <a:pt x="16979" y="39992"/>
                  </a:lnTo>
                  <a:lnTo>
                    <a:pt x="10566" y="94742"/>
                  </a:lnTo>
                  <a:lnTo>
                    <a:pt x="5816" y="162763"/>
                  </a:lnTo>
                  <a:lnTo>
                    <a:pt x="2578" y="230162"/>
                  </a:lnTo>
                  <a:lnTo>
                    <a:pt x="685" y="283044"/>
                  </a:lnTo>
                  <a:lnTo>
                    <a:pt x="0" y="308330"/>
                  </a:lnTo>
                  <a:lnTo>
                    <a:pt x="76149" y="316788"/>
                  </a:lnTo>
                  <a:lnTo>
                    <a:pt x="74485" y="114376"/>
                  </a:lnTo>
                  <a:lnTo>
                    <a:pt x="80759" y="2197"/>
                  </a:lnTo>
                  <a:close/>
                </a:path>
                <a:path w="225425" h="316864">
                  <a:moveTo>
                    <a:pt x="224878" y="296608"/>
                  </a:moveTo>
                  <a:lnTo>
                    <a:pt x="181800" y="53073"/>
                  </a:lnTo>
                  <a:lnTo>
                    <a:pt x="164350" y="16878"/>
                  </a:lnTo>
                  <a:lnTo>
                    <a:pt x="148793" y="12344"/>
                  </a:lnTo>
                  <a:lnTo>
                    <a:pt x="147929" y="12471"/>
                  </a:lnTo>
                  <a:lnTo>
                    <a:pt x="166789" y="177025"/>
                  </a:lnTo>
                  <a:lnTo>
                    <a:pt x="160121" y="315353"/>
                  </a:lnTo>
                  <a:lnTo>
                    <a:pt x="224878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22938" y="3161582"/>
              <a:ext cx="162916" cy="149896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446679" y="3041612"/>
              <a:ext cx="95669" cy="98120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8101279" y="3770985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57" y="0"/>
                  </a:moveTo>
                  <a:lnTo>
                    <a:pt x="0" y="0"/>
                  </a:lnTo>
                  <a:lnTo>
                    <a:pt x="0" y="9004"/>
                  </a:lnTo>
                  <a:lnTo>
                    <a:pt x="1937257" y="9004"/>
                  </a:lnTo>
                  <a:lnTo>
                    <a:pt x="19372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776461" y="275079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404" y="0"/>
                  </a:moveTo>
                  <a:lnTo>
                    <a:pt x="0" y="0"/>
                  </a:lnTo>
                  <a:lnTo>
                    <a:pt x="0" y="622960"/>
                  </a:lnTo>
                  <a:lnTo>
                    <a:pt x="1000404" y="622960"/>
                  </a:lnTo>
                  <a:lnTo>
                    <a:pt x="1000404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843543" y="2769120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4">
                  <a:moveTo>
                    <a:pt x="183222" y="438823"/>
                  </a:moveTo>
                  <a:lnTo>
                    <a:pt x="0" y="438823"/>
                  </a:lnTo>
                  <a:lnTo>
                    <a:pt x="0" y="557923"/>
                  </a:lnTo>
                  <a:lnTo>
                    <a:pt x="183222" y="557923"/>
                  </a:lnTo>
                  <a:lnTo>
                    <a:pt x="183222" y="438823"/>
                  </a:lnTo>
                  <a:close/>
                </a:path>
                <a:path w="866775" h="558164">
                  <a:moveTo>
                    <a:pt x="183222" y="270256"/>
                  </a:moveTo>
                  <a:lnTo>
                    <a:pt x="0" y="270256"/>
                  </a:lnTo>
                  <a:lnTo>
                    <a:pt x="0" y="389369"/>
                  </a:lnTo>
                  <a:lnTo>
                    <a:pt x="183222" y="389369"/>
                  </a:lnTo>
                  <a:lnTo>
                    <a:pt x="183222" y="270256"/>
                  </a:lnTo>
                  <a:close/>
                </a:path>
                <a:path w="866775" h="558164">
                  <a:moveTo>
                    <a:pt x="183222" y="101701"/>
                  </a:moveTo>
                  <a:lnTo>
                    <a:pt x="0" y="101701"/>
                  </a:lnTo>
                  <a:lnTo>
                    <a:pt x="0" y="220789"/>
                  </a:lnTo>
                  <a:lnTo>
                    <a:pt x="183222" y="220789"/>
                  </a:lnTo>
                  <a:lnTo>
                    <a:pt x="183222" y="101701"/>
                  </a:lnTo>
                  <a:close/>
                </a:path>
                <a:path w="866775" h="558164">
                  <a:moveTo>
                    <a:pt x="222402" y="27482"/>
                  </a:moveTo>
                  <a:lnTo>
                    <a:pt x="220243" y="16789"/>
                  </a:lnTo>
                  <a:lnTo>
                    <a:pt x="214363" y="8064"/>
                  </a:lnTo>
                  <a:lnTo>
                    <a:pt x="205625" y="2171"/>
                  </a:lnTo>
                  <a:lnTo>
                    <a:pt x="194919" y="0"/>
                  </a:lnTo>
                  <a:lnTo>
                    <a:pt x="184226" y="2171"/>
                  </a:lnTo>
                  <a:lnTo>
                    <a:pt x="175488" y="8064"/>
                  </a:lnTo>
                  <a:lnTo>
                    <a:pt x="169595" y="16789"/>
                  </a:lnTo>
                  <a:lnTo>
                    <a:pt x="167436" y="27482"/>
                  </a:lnTo>
                  <a:lnTo>
                    <a:pt x="169595" y="38188"/>
                  </a:lnTo>
                  <a:lnTo>
                    <a:pt x="175488" y="46913"/>
                  </a:lnTo>
                  <a:lnTo>
                    <a:pt x="184226" y="52806"/>
                  </a:lnTo>
                  <a:lnTo>
                    <a:pt x="194919" y="54965"/>
                  </a:lnTo>
                  <a:lnTo>
                    <a:pt x="205625" y="52806"/>
                  </a:lnTo>
                  <a:lnTo>
                    <a:pt x="214363" y="46913"/>
                  </a:lnTo>
                  <a:lnTo>
                    <a:pt x="220243" y="38188"/>
                  </a:lnTo>
                  <a:lnTo>
                    <a:pt x="222402" y="27482"/>
                  </a:lnTo>
                  <a:close/>
                </a:path>
                <a:path w="866775" h="558164">
                  <a:moveTo>
                    <a:pt x="410895" y="438823"/>
                  </a:moveTo>
                  <a:lnTo>
                    <a:pt x="227672" y="438823"/>
                  </a:lnTo>
                  <a:lnTo>
                    <a:pt x="227672" y="557923"/>
                  </a:lnTo>
                  <a:lnTo>
                    <a:pt x="410895" y="557923"/>
                  </a:lnTo>
                  <a:lnTo>
                    <a:pt x="410895" y="438823"/>
                  </a:lnTo>
                  <a:close/>
                </a:path>
                <a:path w="866775" h="558164">
                  <a:moveTo>
                    <a:pt x="410895" y="270256"/>
                  </a:moveTo>
                  <a:lnTo>
                    <a:pt x="227672" y="270256"/>
                  </a:lnTo>
                  <a:lnTo>
                    <a:pt x="227672" y="389369"/>
                  </a:lnTo>
                  <a:lnTo>
                    <a:pt x="410895" y="389369"/>
                  </a:lnTo>
                  <a:lnTo>
                    <a:pt x="410895" y="270256"/>
                  </a:lnTo>
                  <a:close/>
                </a:path>
                <a:path w="866775" h="558164">
                  <a:moveTo>
                    <a:pt x="410895" y="101701"/>
                  </a:moveTo>
                  <a:lnTo>
                    <a:pt x="227672" y="101701"/>
                  </a:lnTo>
                  <a:lnTo>
                    <a:pt x="227672" y="220789"/>
                  </a:lnTo>
                  <a:lnTo>
                    <a:pt x="410895" y="220789"/>
                  </a:lnTo>
                  <a:lnTo>
                    <a:pt x="410895" y="101701"/>
                  </a:lnTo>
                  <a:close/>
                </a:path>
                <a:path w="866775" h="558164">
                  <a:moveTo>
                    <a:pt x="638568" y="438823"/>
                  </a:moveTo>
                  <a:lnTo>
                    <a:pt x="455345" y="438823"/>
                  </a:lnTo>
                  <a:lnTo>
                    <a:pt x="455345" y="557923"/>
                  </a:lnTo>
                  <a:lnTo>
                    <a:pt x="638568" y="557923"/>
                  </a:lnTo>
                  <a:lnTo>
                    <a:pt x="638568" y="438823"/>
                  </a:lnTo>
                  <a:close/>
                </a:path>
                <a:path w="866775" h="558164">
                  <a:moveTo>
                    <a:pt x="638568" y="270256"/>
                  </a:moveTo>
                  <a:lnTo>
                    <a:pt x="455345" y="270256"/>
                  </a:lnTo>
                  <a:lnTo>
                    <a:pt x="455345" y="389369"/>
                  </a:lnTo>
                  <a:lnTo>
                    <a:pt x="638568" y="389369"/>
                  </a:lnTo>
                  <a:lnTo>
                    <a:pt x="638568" y="270256"/>
                  </a:lnTo>
                  <a:close/>
                </a:path>
                <a:path w="866775" h="558164">
                  <a:moveTo>
                    <a:pt x="638568" y="101701"/>
                  </a:moveTo>
                  <a:lnTo>
                    <a:pt x="455345" y="101701"/>
                  </a:lnTo>
                  <a:lnTo>
                    <a:pt x="455345" y="220789"/>
                  </a:lnTo>
                  <a:lnTo>
                    <a:pt x="638568" y="220789"/>
                  </a:lnTo>
                  <a:lnTo>
                    <a:pt x="638568" y="101701"/>
                  </a:lnTo>
                  <a:close/>
                </a:path>
                <a:path w="866775" h="558164">
                  <a:moveTo>
                    <a:pt x="676808" y="27482"/>
                  </a:moveTo>
                  <a:lnTo>
                    <a:pt x="674649" y="16789"/>
                  </a:lnTo>
                  <a:lnTo>
                    <a:pt x="668756" y="8064"/>
                  </a:lnTo>
                  <a:lnTo>
                    <a:pt x="660019" y="2171"/>
                  </a:lnTo>
                  <a:lnTo>
                    <a:pt x="649325" y="0"/>
                  </a:lnTo>
                  <a:lnTo>
                    <a:pt x="638619" y="2171"/>
                  </a:lnTo>
                  <a:lnTo>
                    <a:pt x="629894" y="8064"/>
                  </a:lnTo>
                  <a:lnTo>
                    <a:pt x="624001" y="16789"/>
                  </a:lnTo>
                  <a:lnTo>
                    <a:pt x="621842" y="27482"/>
                  </a:lnTo>
                  <a:lnTo>
                    <a:pt x="624001" y="38188"/>
                  </a:lnTo>
                  <a:lnTo>
                    <a:pt x="629894" y="46913"/>
                  </a:lnTo>
                  <a:lnTo>
                    <a:pt x="638619" y="52806"/>
                  </a:lnTo>
                  <a:lnTo>
                    <a:pt x="649325" y="54965"/>
                  </a:lnTo>
                  <a:lnTo>
                    <a:pt x="660019" y="52806"/>
                  </a:lnTo>
                  <a:lnTo>
                    <a:pt x="668756" y="46913"/>
                  </a:lnTo>
                  <a:lnTo>
                    <a:pt x="674649" y="38188"/>
                  </a:lnTo>
                  <a:lnTo>
                    <a:pt x="676808" y="27482"/>
                  </a:lnTo>
                  <a:close/>
                </a:path>
                <a:path w="866775" h="558164">
                  <a:moveTo>
                    <a:pt x="866241" y="438823"/>
                  </a:moveTo>
                  <a:lnTo>
                    <a:pt x="683018" y="438823"/>
                  </a:lnTo>
                  <a:lnTo>
                    <a:pt x="683018" y="557923"/>
                  </a:lnTo>
                  <a:lnTo>
                    <a:pt x="866241" y="557923"/>
                  </a:lnTo>
                  <a:lnTo>
                    <a:pt x="866241" y="438823"/>
                  </a:lnTo>
                  <a:close/>
                </a:path>
                <a:path w="866775" h="558164">
                  <a:moveTo>
                    <a:pt x="866241" y="270256"/>
                  </a:moveTo>
                  <a:lnTo>
                    <a:pt x="683018" y="270256"/>
                  </a:lnTo>
                  <a:lnTo>
                    <a:pt x="683018" y="389369"/>
                  </a:lnTo>
                  <a:lnTo>
                    <a:pt x="866241" y="389369"/>
                  </a:lnTo>
                  <a:lnTo>
                    <a:pt x="866241" y="270256"/>
                  </a:lnTo>
                  <a:close/>
                </a:path>
                <a:path w="866775" h="558164">
                  <a:moveTo>
                    <a:pt x="866241" y="101701"/>
                  </a:moveTo>
                  <a:lnTo>
                    <a:pt x="683018" y="101701"/>
                  </a:lnTo>
                  <a:lnTo>
                    <a:pt x="683018" y="220789"/>
                  </a:lnTo>
                  <a:lnTo>
                    <a:pt x="866241" y="220789"/>
                  </a:lnTo>
                  <a:lnTo>
                    <a:pt x="866241" y="101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9027477" y="267751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15"/>
                  </a:lnTo>
                  <a:lnTo>
                    <a:pt x="21983" y="126415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393" y="0"/>
                  </a:lnTo>
                  <a:lnTo>
                    <a:pt x="454393" y="126415"/>
                  </a:lnTo>
                  <a:lnTo>
                    <a:pt x="476377" y="126415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893962" y="2888995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2618" y="182943"/>
                  </a:moveTo>
                  <a:lnTo>
                    <a:pt x="72263" y="182511"/>
                  </a:lnTo>
                  <a:lnTo>
                    <a:pt x="72618" y="182943"/>
                  </a:lnTo>
                  <a:close/>
                </a:path>
                <a:path w="765809" h="420370">
                  <a:moveTo>
                    <a:pt x="75603" y="186817"/>
                  </a:moveTo>
                  <a:lnTo>
                    <a:pt x="74231" y="184950"/>
                  </a:lnTo>
                  <a:lnTo>
                    <a:pt x="75603" y="186829"/>
                  </a:lnTo>
                  <a:close/>
                </a:path>
                <a:path w="765809" h="420370">
                  <a:moveTo>
                    <a:pt x="82626" y="202107"/>
                  </a:moveTo>
                  <a:lnTo>
                    <a:pt x="80416" y="194424"/>
                  </a:lnTo>
                  <a:lnTo>
                    <a:pt x="76225" y="187807"/>
                  </a:lnTo>
                  <a:lnTo>
                    <a:pt x="35445" y="228587"/>
                  </a:lnTo>
                  <a:lnTo>
                    <a:pt x="31724" y="223405"/>
                  </a:lnTo>
                  <a:lnTo>
                    <a:pt x="18592" y="206171"/>
                  </a:lnTo>
                  <a:lnTo>
                    <a:pt x="20421" y="204330"/>
                  </a:lnTo>
                  <a:lnTo>
                    <a:pt x="22377" y="202603"/>
                  </a:lnTo>
                  <a:lnTo>
                    <a:pt x="24434" y="201015"/>
                  </a:lnTo>
                  <a:lnTo>
                    <a:pt x="36283" y="216801"/>
                  </a:lnTo>
                  <a:lnTo>
                    <a:pt x="71450" y="181635"/>
                  </a:lnTo>
                  <a:lnTo>
                    <a:pt x="65112" y="176123"/>
                  </a:lnTo>
                  <a:lnTo>
                    <a:pt x="57823" y="172021"/>
                  </a:lnTo>
                  <a:lnTo>
                    <a:pt x="49822" y="169468"/>
                  </a:lnTo>
                  <a:lnTo>
                    <a:pt x="41351" y="168579"/>
                  </a:lnTo>
                  <a:lnTo>
                    <a:pt x="25260" y="171805"/>
                  </a:lnTo>
                  <a:lnTo>
                    <a:pt x="12128" y="180644"/>
                  </a:lnTo>
                  <a:lnTo>
                    <a:pt x="3251" y="193776"/>
                  </a:lnTo>
                  <a:lnTo>
                    <a:pt x="0" y="209854"/>
                  </a:lnTo>
                  <a:lnTo>
                    <a:pt x="3225" y="225945"/>
                  </a:lnTo>
                  <a:lnTo>
                    <a:pt x="12065" y="239090"/>
                  </a:lnTo>
                  <a:lnTo>
                    <a:pt x="25196" y="247954"/>
                  </a:lnTo>
                  <a:lnTo>
                    <a:pt x="41275" y="251218"/>
                  </a:lnTo>
                  <a:lnTo>
                    <a:pt x="57353" y="247980"/>
                  </a:lnTo>
                  <a:lnTo>
                    <a:pt x="70497" y="239141"/>
                  </a:lnTo>
                  <a:lnTo>
                    <a:pt x="79362" y="226009"/>
                  </a:lnTo>
                  <a:lnTo>
                    <a:pt x="82626" y="209931"/>
                  </a:lnTo>
                  <a:lnTo>
                    <a:pt x="82626" y="202107"/>
                  </a:lnTo>
                  <a:close/>
                </a:path>
                <a:path w="765809" h="420370">
                  <a:moveTo>
                    <a:pt x="300291" y="182943"/>
                  </a:moveTo>
                  <a:lnTo>
                    <a:pt x="299935" y="182511"/>
                  </a:lnTo>
                  <a:lnTo>
                    <a:pt x="300291" y="182943"/>
                  </a:lnTo>
                  <a:close/>
                </a:path>
                <a:path w="765809" h="420370">
                  <a:moveTo>
                    <a:pt x="301358" y="352869"/>
                  </a:moveTo>
                  <a:lnTo>
                    <a:pt x="300659" y="351980"/>
                  </a:lnTo>
                  <a:lnTo>
                    <a:pt x="299986" y="351180"/>
                  </a:lnTo>
                  <a:lnTo>
                    <a:pt x="301358" y="352869"/>
                  </a:lnTo>
                  <a:close/>
                </a:path>
                <a:path w="765809" h="420370">
                  <a:moveTo>
                    <a:pt x="303276" y="355422"/>
                  </a:moveTo>
                  <a:lnTo>
                    <a:pt x="302602" y="354482"/>
                  </a:lnTo>
                  <a:lnTo>
                    <a:pt x="301904" y="353555"/>
                  </a:lnTo>
                  <a:lnTo>
                    <a:pt x="303276" y="355422"/>
                  </a:lnTo>
                  <a:close/>
                </a:path>
                <a:path w="765809" h="420370">
                  <a:moveTo>
                    <a:pt x="303276" y="186817"/>
                  </a:moveTo>
                  <a:lnTo>
                    <a:pt x="301904" y="184950"/>
                  </a:lnTo>
                  <a:lnTo>
                    <a:pt x="303276" y="186829"/>
                  </a:lnTo>
                  <a:close/>
                </a:path>
                <a:path w="765809" h="420370">
                  <a:moveTo>
                    <a:pt x="310299" y="370700"/>
                  </a:moveTo>
                  <a:lnTo>
                    <a:pt x="308089" y="363016"/>
                  </a:lnTo>
                  <a:lnTo>
                    <a:pt x="303898" y="356400"/>
                  </a:lnTo>
                  <a:lnTo>
                    <a:pt x="263105" y="397179"/>
                  </a:lnTo>
                  <a:lnTo>
                    <a:pt x="259384" y="391998"/>
                  </a:lnTo>
                  <a:lnTo>
                    <a:pt x="246265" y="374764"/>
                  </a:lnTo>
                  <a:lnTo>
                    <a:pt x="248094" y="372922"/>
                  </a:lnTo>
                  <a:lnTo>
                    <a:pt x="250050" y="371195"/>
                  </a:lnTo>
                  <a:lnTo>
                    <a:pt x="252107" y="369608"/>
                  </a:lnTo>
                  <a:lnTo>
                    <a:pt x="263956" y="385394"/>
                  </a:lnTo>
                  <a:lnTo>
                    <a:pt x="299123" y="350240"/>
                  </a:lnTo>
                  <a:lnTo>
                    <a:pt x="292773" y="344728"/>
                  </a:lnTo>
                  <a:lnTo>
                    <a:pt x="285496" y="340626"/>
                  </a:lnTo>
                  <a:lnTo>
                    <a:pt x="277495" y="338061"/>
                  </a:lnTo>
                  <a:lnTo>
                    <a:pt x="269024" y="337172"/>
                  </a:lnTo>
                  <a:lnTo>
                    <a:pt x="252933" y="340410"/>
                  </a:lnTo>
                  <a:lnTo>
                    <a:pt x="239788" y="349262"/>
                  </a:lnTo>
                  <a:lnTo>
                    <a:pt x="230924" y="362381"/>
                  </a:lnTo>
                  <a:lnTo>
                    <a:pt x="227672" y="378460"/>
                  </a:lnTo>
                  <a:lnTo>
                    <a:pt x="230898" y="394550"/>
                  </a:lnTo>
                  <a:lnTo>
                    <a:pt x="239737" y="407682"/>
                  </a:lnTo>
                  <a:lnTo>
                    <a:pt x="252857" y="416547"/>
                  </a:lnTo>
                  <a:lnTo>
                    <a:pt x="268947" y="419811"/>
                  </a:lnTo>
                  <a:lnTo>
                    <a:pt x="285026" y="416585"/>
                  </a:lnTo>
                  <a:lnTo>
                    <a:pt x="298157" y="407746"/>
                  </a:lnTo>
                  <a:lnTo>
                    <a:pt x="307035" y="394627"/>
                  </a:lnTo>
                  <a:lnTo>
                    <a:pt x="310299" y="378536"/>
                  </a:lnTo>
                  <a:lnTo>
                    <a:pt x="310299" y="370700"/>
                  </a:lnTo>
                  <a:close/>
                </a:path>
                <a:path w="765809" h="420370">
                  <a:moveTo>
                    <a:pt x="310299" y="202107"/>
                  </a:moveTo>
                  <a:lnTo>
                    <a:pt x="308089" y="194424"/>
                  </a:lnTo>
                  <a:lnTo>
                    <a:pt x="303898" y="187807"/>
                  </a:lnTo>
                  <a:lnTo>
                    <a:pt x="263105" y="228587"/>
                  </a:lnTo>
                  <a:lnTo>
                    <a:pt x="259384" y="223405"/>
                  </a:lnTo>
                  <a:lnTo>
                    <a:pt x="246265" y="206171"/>
                  </a:lnTo>
                  <a:lnTo>
                    <a:pt x="248094" y="204330"/>
                  </a:lnTo>
                  <a:lnTo>
                    <a:pt x="250050" y="202603"/>
                  </a:lnTo>
                  <a:lnTo>
                    <a:pt x="252107" y="201015"/>
                  </a:lnTo>
                  <a:lnTo>
                    <a:pt x="263956" y="216801"/>
                  </a:lnTo>
                  <a:lnTo>
                    <a:pt x="299123" y="181635"/>
                  </a:lnTo>
                  <a:lnTo>
                    <a:pt x="292773" y="176123"/>
                  </a:lnTo>
                  <a:lnTo>
                    <a:pt x="285496" y="172021"/>
                  </a:lnTo>
                  <a:lnTo>
                    <a:pt x="277495" y="169468"/>
                  </a:lnTo>
                  <a:lnTo>
                    <a:pt x="269024" y="168579"/>
                  </a:lnTo>
                  <a:lnTo>
                    <a:pt x="252933" y="171805"/>
                  </a:lnTo>
                  <a:lnTo>
                    <a:pt x="239788" y="180644"/>
                  </a:lnTo>
                  <a:lnTo>
                    <a:pt x="230924" y="193776"/>
                  </a:lnTo>
                  <a:lnTo>
                    <a:pt x="227672" y="209854"/>
                  </a:lnTo>
                  <a:lnTo>
                    <a:pt x="230898" y="225945"/>
                  </a:lnTo>
                  <a:lnTo>
                    <a:pt x="239737" y="239090"/>
                  </a:lnTo>
                  <a:lnTo>
                    <a:pt x="252857" y="247954"/>
                  </a:lnTo>
                  <a:lnTo>
                    <a:pt x="268947" y="251218"/>
                  </a:lnTo>
                  <a:lnTo>
                    <a:pt x="285026" y="247980"/>
                  </a:lnTo>
                  <a:lnTo>
                    <a:pt x="298157" y="239141"/>
                  </a:lnTo>
                  <a:lnTo>
                    <a:pt x="307035" y="226009"/>
                  </a:lnTo>
                  <a:lnTo>
                    <a:pt x="310299" y="209931"/>
                  </a:lnTo>
                  <a:lnTo>
                    <a:pt x="310299" y="202107"/>
                  </a:lnTo>
                  <a:close/>
                </a:path>
                <a:path w="765809" h="420370">
                  <a:moveTo>
                    <a:pt x="526643" y="351104"/>
                  </a:moveTo>
                  <a:lnTo>
                    <a:pt x="525868" y="350291"/>
                  </a:lnTo>
                  <a:lnTo>
                    <a:pt x="526643" y="351116"/>
                  </a:lnTo>
                  <a:close/>
                </a:path>
                <a:path w="765809" h="420370">
                  <a:moveTo>
                    <a:pt x="527367" y="351980"/>
                  </a:moveTo>
                  <a:lnTo>
                    <a:pt x="526643" y="351116"/>
                  </a:lnTo>
                  <a:lnTo>
                    <a:pt x="527367" y="351993"/>
                  </a:lnTo>
                  <a:close/>
                </a:path>
                <a:path w="765809" h="420370">
                  <a:moveTo>
                    <a:pt x="529971" y="355422"/>
                  </a:moveTo>
                  <a:lnTo>
                    <a:pt x="529297" y="354482"/>
                  </a:lnTo>
                  <a:lnTo>
                    <a:pt x="528599" y="353555"/>
                  </a:lnTo>
                  <a:lnTo>
                    <a:pt x="529971" y="355422"/>
                  </a:lnTo>
                  <a:close/>
                </a:path>
                <a:path w="765809" h="420370">
                  <a:moveTo>
                    <a:pt x="537006" y="370700"/>
                  </a:moveTo>
                  <a:lnTo>
                    <a:pt x="534784" y="363016"/>
                  </a:lnTo>
                  <a:lnTo>
                    <a:pt x="530593" y="356400"/>
                  </a:lnTo>
                  <a:lnTo>
                    <a:pt x="489813" y="397179"/>
                  </a:lnTo>
                  <a:lnTo>
                    <a:pt x="486092" y="391998"/>
                  </a:lnTo>
                  <a:lnTo>
                    <a:pt x="472960" y="374764"/>
                  </a:lnTo>
                  <a:lnTo>
                    <a:pt x="474789" y="372922"/>
                  </a:lnTo>
                  <a:lnTo>
                    <a:pt x="476745" y="371195"/>
                  </a:lnTo>
                  <a:lnTo>
                    <a:pt x="478802" y="369608"/>
                  </a:lnTo>
                  <a:lnTo>
                    <a:pt x="490651" y="385394"/>
                  </a:lnTo>
                  <a:lnTo>
                    <a:pt x="525818" y="350240"/>
                  </a:lnTo>
                  <a:lnTo>
                    <a:pt x="519480" y="344728"/>
                  </a:lnTo>
                  <a:lnTo>
                    <a:pt x="512191" y="340626"/>
                  </a:lnTo>
                  <a:lnTo>
                    <a:pt x="504202" y="338061"/>
                  </a:lnTo>
                  <a:lnTo>
                    <a:pt x="495719" y="337172"/>
                  </a:lnTo>
                  <a:lnTo>
                    <a:pt x="479640" y="340410"/>
                  </a:lnTo>
                  <a:lnTo>
                    <a:pt x="466496" y="349262"/>
                  </a:lnTo>
                  <a:lnTo>
                    <a:pt x="457631" y="362381"/>
                  </a:lnTo>
                  <a:lnTo>
                    <a:pt x="454367" y="378460"/>
                  </a:lnTo>
                  <a:lnTo>
                    <a:pt x="457606" y="394550"/>
                  </a:lnTo>
                  <a:lnTo>
                    <a:pt x="466445" y="407682"/>
                  </a:lnTo>
                  <a:lnTo>
                    <a:pt x="479564" y="416547"/>
                  </a:lnTo>
                  <a:lnTo>
                    <a:pt x="495642" y="419811"/>
                  </a:lnTo>
                  <a:lnTo>
                    <a:pt x="511721" y="416585"/>
                  </a:lnTo>
                  <a:lnTo>
                    <a:pt x="524865" y="407746"/>
                  </a:lnTo>
                  <a:lnTo>
                    <a:pt x="533730" y="394627"/>
                  </a:lnTo>
                  <a:lnTo>
                    <a:pt x="536994" y="378536"/>
                  </a:lnTo>
                  <a:lnTo>
                    <a:pt x="537006" y="370700"/>
                  </a:lnTo>
                  <a:close/>
                </a:path>
                <a:path w="765809" h="420370">
                  <a:moveTo>
                    <a:pt x="765644" y="33528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51" y="60007"/>
                  </a:lnTo>
                  <a:lnTo>
                    <a:pt x="714730" y="54838"/>
                  </a:lnTo>
                  <a:lnTo>
                    <a:pt x="709053" y="47320"/>
                  </a:lnTo>
                  <a:lnTo>
                    <a:pt x="701598" y="37592"/>
                  </a:lnTo>
                  <a:lnTo>
                    <a:pt x="703427" y="35750"/>
                  </a:lnTo>
                  <a:lnTo>
                    <a:pt x="705383" y="34023"/>
                  </a:lnTo>
                  <a:lnTo>
                    <a:pt x="707453" y="32435"/>
                  </a:lnTo>
                  <a:lnTo>
                    <a:pt x="719289" y="48221"/>
                  </a:lnTo>
                  <a:lnTo>
                    <a:pt x="735076" y="32435"/>
                  </a:lnTo>
                  <a:lnTo>
                    <a:pt x="724357" y="0"/>
                  </a:lnTo>
                  <a:lnTo>
                    <a:pt x="708279" y="3238"/>
                  </a:lnTo>
                  <a:lnTo>
                    <a:pt x="695134" y="12090"/>
                  </a:lnTo>
                  <a:lnTo>
                    <a:pt x="686269" y="25209"/>
                  </a:lnTo>
                  <a:lnTo>
                    <a:pt x="683006" y="41287"/>
                  </a:lnTo>
                  <a:lnTo>
                    <a:pt x="686231" y="57378"/>
                  </a:lnTo>
                  <a:lnTo>
                    <a:pt x="695071" y="70523"/>
                  </a:lnTo>
                  <a:lnTo>
                    <a:pt x="708190" y="79387"/>
                  </a:lnTo>
                  <a:lnTo>
                    <a:pt x="724281" y="82638"/>
                  </a:lnTo>
                  <a:lnTo>
                    <a:pt x="740359" y="79413"/>
                  </a:lnTo>
                  <a:lnTo>
                    <a:pt x="753503" y="70573"/>
                  </a:lnTo>
                  <a:lnTo>
                    <a:pt x="760641" y="60007"/>
                  </a:lnTo>
                  <a:lnTo>
                    <a:pt x="762368" y="57454"/>
                  </a:lnTo>
                  <a:lnTo>
                    <a:pt x="765632" y="41363"/>
                  </a:lnTo>
                  <a:lnTo>
                    <a:pt x="765644" y="3352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893848" y="2889008"/>
              <a:ext cx="765810" cy="421005"/>
            </a:xfrm>
            <a:custGeom>
              <a:avLst/>
              <a:gdLst/>
              <a:ahLst/>
              <a:cxnLst/>
              <a:rect l="l" t="t" r="r" b="b"/>
              <a:pathLst>
                <a:path w="765809" h="421004">
                  <a:moveTo>
                    <a:pt x="33401" y="379984"/>
                  </a:moveTo>
                  <a:lnTo>
                    <a:pt x="7785" y="354355"/>
                  </a:lnTo>
                  <a:lnTo>
                    <a:pt x="2882" y="361162"/>
                  </a:lnTo>
                  <a:lnTo>
                    <a:pt x="0" y="369481"/>
                  </a:lnTo>
                  <a:lnTo>
                    <a:pt x="0" y="378498"/>
                  </a:lnTo>
                  <a:lnTo>
                    <a:pt x="609" y="385648"/>
                  </a:lnTo>
                  <a:lnTo>
                    <a:pt x="2400" y="392417"/>
                  </a:lnTo>
                  <a:lnTo>
                    <a:pt x="5245" y="398665"/>
                  </a:lnTo>
                  <a:lnTo>
                    <a:pt x="9067" y="404317"/>
                  </a:lnTo>
                  <a:lnTo>
                    <a:pt x="33401" y="379984"/>
                  </a:lnTo>
                  <a:close/>
                </a:path>
                <a:path w="765809" h="421004">
                  <a:moveTo>
                    <a:pt x="33401" y="42811"/>
                  </a:moveTo>
                  <a:lnTo>
                    <a:pt x="7785" y="17183"/>
                  </a:lnTo>
                  <a:lnTo>
                    <a:pt x="2882" y="23990"/>
                  </a:lnTo>
                  <a:lnTo>
                    <a:pt x="0" y="32308"/>
                  </a:lnTo>
                  <a:lnTo>
                    <a:pt x="0" y="41325"/>
                  </a:lnTo>
                  <a:lnTo>
                    <a:pt x="609" y="48488"/>
                  </a:lnTo>
                  <a:lnTo>
                    <a:pt x="2400" y="55245"/>
                  </a:lnTo>
                  <a:lnTo>
                    <a:pt x="5245" y="61493"/>
                  </a:lnTo>
                  <a:lnTo>
                    <a:pt x="9067" y="67144"/>
                  </a:lnTo>
                  <a:lnTo>
                    <a:pt x="33401" y="42811"/>
                  </a:lnTo>
                  <a:close/>
                </a:path>
                <a:path w="765809" h="421004">
                  <a:moveTo>
                    <a:pt x="65430" y="412026"/>
                  </a:moveTo>
                  <a:lnTo>
                    <a:pt x="39814" y="386410"/>
                  </a:lnTo>
                  <a:lnTo>
                    <a:pt x="15481" y="410730"/>
                  </a:lnTo>
                  <a:lnTo>
                    <a:pt x="21132" y="414540"/>
                  </a:lnTo>
                  <a:lnTo>
                    <a:pt x="27381" y="417398"/>
                  </a:lnTo>
                  <a:lnTo>
                    <a:pt x="34150" y="419188"/>
                  </a:lnTo>
                  <a:lnTo>
                    <a:pt x="41313" y="419811"/>
                  </a:lnTo>
                  <a:lnTo>
                    <a:pt x="50317" y="419811"/>
                  </a:lnTo>
                  <a:lnTo>
                    <a:pt x="58635" y="416915"/>
                  </a:lnTo>
                  <a:lnTo>
                    <a:pt x="65430" y="412026"/>
                  </a:lnTo>
                  <a:close/>
                </a:path>
                <a:path w="765809" h="421004">
                  <a:moveTo>
                    <a:pt x="65430" y="74853"/>
                  </a:moveTo>
                  <a:lnTo>
                    <a:pt x="39814" y="49237"/>
                  </a:lnTo>
                  <a:lnTo>
                    <a:pt x="15481" y="73558"/>
                  </a:lnTo>
                  <a:lnTo>
                    <a:pt x="21132" y="77368"/>
                  </a:lnTo>
                  <a:lnTo>
                    <a:pt x="27381" y="80225"/>
                  </a:lnTo>
                  <a:lnTo>
                    <a:pt x="34150" y="82016"/>
                  </a:lnTo>
                  <a:lnTo>
                    <a:pt x="41313" y="82638"/>
                  </a:lnTo>
                  <a:lnTo>
                    <a:pt x="50317" y="82638"/>
                  </a:lnTo>
                  <a:lnTo>
                    <a:pt x="58635" y="79743"/>
                  </a:lnTo>
                  <a:lnTo>
                    <a:pt x="65430" y="74853"/>
                  </a:lnTo>
                  <a:close/>
                </a:path>
                <a:path w="765809" h="421004">
                  <a:moveTo>
                    <a:pt x="67132" y="346252"/>
                  </a:moveTo>
                  <a:lnTo>
                    <a:pt x="61493" y="342442"/>
                  </a:lnTo>
                  <a:lnTo>
                    <a:pt x="55232" y="339585"/>
                  </a:lnTo>
                  <a:lnTo>
                    <a:pt x="48475" y="337794"/>
                  </a:lnTo>
                  <a:lnTo>
                    <a:pt x="41313" y="337172"/>
                  </a:lnTo>
                  <a:lnTo>
                    <a:pt x="33604" y="337883"/>
                  </a:lnTo>
                  <a:lnTo>
                    <a:pt x="26377" y="339953"/>
                  </a:lnTo>
                  <a:lnTo>
                    <a:pt x="19748" y="343242"/>
                  </a:lnTo>
                  <a:lnTo>
                    <a:pt x="13868" y="347611"/>
                  </a:lnTo>
                  <a:lnTo>
                    <a:pt x="39814" y="373570"/>
                  </a:lnTo>
                  <a:lnTo>
                    <a:pt x="67132" y="346252"/>
                  </a:lnTo>
                  <a:close/>
                </a:path>
                <a:path w="765809" h="421004">
                  <a:moveTo>
                    <a:pt x="67132" y="9080"/>
                  </a:moveTo>
                  <a:lnTo>
                    <a:pt x="61493" y="5270"/>
                  </a:lnTo>
                  <a:lnTo>
                    <a:pt x="55232" y="2413"/>
                  </a:lnTo>
                  <a:lnTo>
                    <a:pt x="48475" y="622"/>
                  </a:lnTo>
                  <a:lnTo>
                    <a:pt x="41313" y="0"/>
                  </a:lnTo>
                  <a:lnTo>
                    <a:pt x="33604" y="723"/>
                  </a:lnTo>
                  <a:lnTo>
                    <a:pt x="26377" y="2781"/>
                  </a:lnTo>
                  <a:lnTo>
                    <a:pt x="19748" y="6070"/>
                  </a:lnTo>
                  <a:lnTo>
                    <a:pt x="13868" y="10439"/>
                  </a:lnTo>
                  <a:lnTo>
                    <a:pt x="39814" y="36398"/>
                  </a:lnTo>
                  <a:lnTo>
                    <a:pt x="67132" y="9080"/>
                  </a:lnTo>
                  <a:close/>
                </a:path>
                <a:path w="765809" h="421004">
                  <a:moveTo>
                    <a:pt x="82626" y="378485"/>
                  </a:moveTo>
                  <a:lnTo>
                    <a:pt x="82003" y="371335"/>
                  </a:lnTo>
                  <a:lnTo>
                    <a:pt x="80213" y="364566"/>
                  </a:lnTo>
                  <a:lnTo>
                    <a:pt x="77355" y="358317"/>
                  </a:lnTo>
                  <a:lnTo>
                    <a:pt x="73545" y="352666"/>
                  </a:lnTo>
                  <a:lnTo>
                    <a:pt x="46228" y="379971"/>
                  </a:lnTo>
                  <a:lnTo>
                    <a:pt x="72186" y="405930"/>
                  </a:lnTo>
                  <a:lnTo>
                    <a:pt x="76555" y="400050"/>
                  </a:lnTo>
                  <a:lnTo>
                    <a:pt x="79844" y="393420"/>
                  </a:lnTo>
                  <a:lnTo>
                    <a:pt x="81915" y="386194"/>
                  </a:lnTo>
                  <a:lnTo>
                    <a:pt x="82626" y="378485"/>
                  </a:lnTo>
                  <a:close/>
                </a:path>
                <a:path w="765809" h="421004">
                  <a:moveTo>
                    <a:pt x="82626" y="41313"/>
                  </a:moveTo>
                  <a:lnTo>
                    <a:pt x="82003" y="34163"/>
                  </a:lnTo>
                  <a:lnTo>
                    <a:pt x="80213" y="27393"/>
                  </a:lnTo>
                  <a:lnTo>
                    <a:pt x="77355" y="21145"/>
                  </a:lnTo>
                  <a:lnTo>
                    <a:pt x="73545" y="15494"/>
                  </a:lnTo>
                  <a:lnTo>
                    <a:pt x="46228" y="42799"/>
                  </a:lnTo>
                  <a:lnTo>
                    <a:pt x="72186" y="68757"/>
                  </a:lnTo>
                  <a:lnTo>
                    <a:pt x="76555" y="62877"/>
                  </a:lnTo>
                  <a:lnTo>
                    <a:pt x="79844" y="56248"/>
                  </a:lnTo>
                  <a:lnTo>
                    <a:pt x="81915" y="49022"/>
                  </a:lnTo>
                  <a:lnTo>
                    <a:pt x="82626" y="41313"/>
                  </a:lnTo>
                  <a:close/>
                </a:path>
                <a:path w="765809" h="421004">
                  <a:moveTo>
                    <a:pt x="261188" y="42811"/>
                  </a:moveTo>
                  <a:lnTo>
                    <a:pt x="235559" y="17183"/>
                  </a:lnTo>
                  <a:lnTo>
                    <a:pt x="230670" y="23990"/>
                  </a:lnTo>
                  <a:lnTo>
                    <a:pt x="227787" y="32308"/>
                  </a:lnTo>
                  <a:lnTo>
                    <a:pt x="227787" y="41325"/>
                  </a:lnTo>
                  <a:lnTo>
                    <a:pt x="228396" y="48488"/>
                  </a:lnTo>
                  <a:lnTo>
                    <a:pt x="230187" y="55245"/>
                  </a:lnTo>
                  <a:lnTo>
                    <a:pt x="233032" y="61493"/>
                  </a:lnTo>
                  <a:lnTo>
                    <a:pt x="236855" y="67144"/>
                  </a:lnTo>
                  <a:lnTo>
                    <a:pt x="261188" y="42811"/>
                  </a:lnTo>
                  <a:close/>
                </a:path>
                <a:path w="765809" h="421004">
                  <a:moveTo>
                    <a:pt x="293217" y="74853"/>
                  </a:moveTo>
                  <a:lnTo>
                    <a:pt x="267601" y="49237"/>
                  </a:lnTo>
                  <a:lnTo>
                    <a:pt x="243268" y="73558"/>
                  </a:lnTo>
                  <a:lnTo>
                    <a:pt x="248920" y="77368"/>
                  </a:lnTo>
                  <a:lnTo>
                    <a:pt x="255168" y="80225"/>
                  </a:lnTo>
                  <a:lnTo>
                    <a:pt x="261924" y="82016"/>
                  </a:lnTo>
                  <a:lnTo>
                    <a:pt x="269087" y="82638"/>
                  </a:lnTo>
                  <a:lnTo>
                    <a:pt x="278104" y="82638"/>
                  </a:lnTo>
                  <a:lnTo>
                    <a:pt x="286423" y="79743"/>
                  </a:lnTo>
                  <a:lnTo>
                    <a:pt x="293217" y="74853"/>
                  </a:lnTo>
                  <a:close/>
                </a:path>
                <a:path w="765809" h="421004">
                  <a:moveTo>
                    <a:pt x="294919" y="9080"/>
                  </a:moveTo>
                  <a:lnTo>
                    <a:pt x="289267" y="5270"/>
                  </a:lnTo>
                  <a:lnTo>
                    <a:pt x="283019" y="2413"/>
                  </a:lnTo>
                  <a:lnTo>
                    <a:pt x="276250" y="622"/>
                  </a:lnTo>
                  <a:lnTo>
                    <a:pt x="269087" y="0"/>
                  </a:lnTo>
                  <a:lnTo>
                    <a:pt x="261378" y="723"/>
                  </a:lnTo>
                  <a:lnTo>
                    <a:pt x="254152" y="2781"/>
                  </a:lnTo>
                  <a:lnTo>
                    <a:pt x="247535" y="6070"/>
                  </a:lnTo>
                  <a:lnTo>
                    <a:pt x="241655" y="10439"/>
                  </a:lnTo>
                  <a:lnTo>
                    <a:pt x="267601" y="36398"/>
                  </a:lnTo>
                  <a:lnTo>
                    <a:pt x="294919" y="9080"/>
                  </a:lnTo>
                  <a:close/>
                </a:path>
                <a:path w="765809" h="421004">
                  <a:moveTo>
                    <a:pt x="310400" y="41313"/>
                  </a:moveTo>
                  <a:lnTo>
                    <a:pt x="309791" y="34163"/>
                  </a:lnTo>
                  <a:lnTo>
                    <a:pt x="308000" y="27393"/>
                  </a:lnTo>
                  <a:lnTo>
                    <a:pt x="305142" y="21145"/>
                  </a:lnTo>
                  <a:lnTo>
                    <a:pt x="301332" y="15494"/>
                  </a:lnTo>
                  <a:lnTo>
                    <a:pt x="274015" y="42799"/>
                  </a:lnTo>
                  <a:lnTo>
                    <a:pt x="299961" y="68757"/>
                  </a:lnTo>
                  <a:lnTo>
                    <a:pt x="304330" y="62877"/>
                  </a:lnTo>
                  <a:lnTo>
                    <a:pt x="307619" y="56248"/>
                  </a:lnTo>
                  <a:lnTo>
                    <a:pt x="309689" y="49022"/>
                  </a:lnTo>
                  <a:lnTo>
                    <a:pt x="310400" y="41313"/>
                  </a:lnTo>
                  <a:close/>
                </a:path>
                <a:path w="765809" h="421004">
                  <a:moveTo>
                    <a:pt x="487883" y="42811"/>
                  </a:moveTo>
                  <a:lnTo>
                    <a:pt x="462254" y="17183"/>
                  </a:lnTo>
                  <a:lnTo>
                    <a:pt x="457365" y="23990"/>
                  </a:lnTo>
                  <a:lnTo>
                    <a:pt x="454482" y="32308"/>
                  </a:lnTo>
                  <a:lnTo>
                    <a:pt x="454482" y="41325"/>
                  </a:lnTo>
                  <a:lnTo>
                    <a:pt x="455104" y="48488"/>
                  </a:lnTo>
                  <a:lnTo>
                    <a:pt x="456895" y="55245"/>
                  </a:lnTo>
                  <a:lnTo>
                    <a:pt x="459740" y="61493"/>
                  </a:lnTo>
                  <a:lnTo>
                    <a:pt x="463550" y="67144"/>
                  </a:lnTo>
                  <a:lnTo>
                    <a:pt x="487883" y="42811"/>
                  </a:lnTo>
                  <a:close/>
                </a:path>
                <a:path w="765809" h="421004">
                  <a:moveTo>
                    <a:pt x="488734" y="211378"/>
                  </a:moveTo>
                  <a:lnTo>
                    <a:pt x="463105" y="185750"/>
                  </a:lnTo>
                  <a:lnTo>
                    <a:pt x="458216" y="192544"/>
                  </a:lnTo>
                  <a:lnTo>
                    <a:pt x="455333" y="200875"/>
                  </a:lnTo>
                  <a:lnTo>
                    <a:pt x="455333" y="209880"/>
                  </a:lnTo>
                  <a:lnTo>
                    <a:pt x="455955" y="217043"/>
                  </a:lnTo>
                  <a:lnTo>
                    <a:pt x="457733" y="223799"/>
                  </a:lnTo>
                  <a:lnTo>
                    <a:pt x="460590" y="230060"/>
                  </a:lnTo>
                  <a:lnTo>
                    <a:pt x="464400" y="235699"/>
                  </a:lnTo>
                  <a:lnTo>
                    <a:pt x="488734" y="211378"/>
                  </a:lnTo>
                  <a:close/>
                </a:path>
                <a:path w="765809" h="421004">
                  <a:moveTo>
                    <a:pt x="519925" y="74853"/>
                  </a:moveTo>
                  <a:lnTo>
                    <a:pt x="494309" y="49237"/>
                  </a:lnTo>
                  <a:lnTo>
                    <a:pt x="469976" y="73558"/>
                  </a:lnTo>
                  <a:lnTo>
                    <a:pt x="475615" y="77368"/>
                  </a:lnTo>
                  <a:lnTo>
                    <a:pt x="481876" y="80225"/>
                  </a:lnTo>
                  <a:lnTo>
                    <a:pt x="488632" y="82016"/>
                  </a:lnTo>
                  <a:lnTo>
                    <a:pt x="495808" y="82638"/>
                  </a:lnTo>
                  <a:lnTo>
                    <a:pt x="504812" y="82638"/>
                  </a:lnTo>
                  <a:lnTo>
                    <a:pt x="513130" y="79743"/>
                  </a:lnTo>
                  <a:lnTo>
                    <a:pt x="519925" y="74853"/>
                  </a:lnTo>
                  <a:close/>
                </a:path>
                <a:path w="765809" h="421004">
                  <a:moveTo>
                    <a:pt x="520776" y="243420"/>
                  </a:moveTo>
                  <a:lnTo>
                    <a:pt x="495160" y="217792"/>
                  </a:lnTo>
                  <a:lnTo>
                    <a:pt x="470827" y="242125"/>
                  </a:lnTo>
                  <a:lnTo>
                    <a:pt x="476465" y="245935"/>
                  </a:lnTo>
                  <a:lnTo>
                    <a:pt x="482727" y="248793"/>
                  </a:lnTo>
                  <a:lnTo>
                    <a:pt x="489483" y="250583"/>
                  </a:lnTo>
                  <a:lnTo>
                    <a:pt x="496646" y="251206"/>
                  </a:lnTo>
                  <a:lnTo>
                    <a:pt x="505663" y="251206"/>
                  </a:lnTo>
                  <a:lnTo>
                    <a:pt x="513981" y="248297"/>
                  </a:lnTo>
                  <a:lnTo>
                    <a:pt x="520776" y="243420"/>
                  </a:lnTo>
                  <a:close/>
                </a:path>
                <a:path w="765809" h="421004">
                  <a:moveTo>
                    <a:pt x="521627" y="9080"/>
                  </a:moveTo>
                  <a:lnTo>
                    <a:pt x="515975" y="5270"/>
                  </a:lnTo>
                  <a:lnTo>
                    <a:pt x="509727" y="2413"/>
                  </a:lnTo>
                  <a:lnTo>
                    <a:pt x="502958" y="622"/>
                  </a:lnTo>
                  <a:lnTo>
                    <a:pt x="495808" y="0"/>
                  </a:lnTo>
                  <a:lnTo>
                    <a:pt x="488099" y="723"/>
                  </a:lnTo>
                  <a:lnTo>
                    <a:pt x="480860" y="2781"/>
                  </a:lnTo>
                  <a:lnTo>
                    <a:pt x="474243" y="6070"/>
                  </a:lnTo>
                  <a:lnTo>
                    <a:pt x="468363" y="10439"/>
                  </a:lnTo>
                  <a:lnTo>
                    <a:pt x="494309" y="36398"/>
                  </a:lnTo>
                  <a:lnTo>
                    <a:pt x="521627" y="9080"/>
                  </a:lnTo>
                  <a:close/>
                </a:path>
                <a:path w="765809" h="421004">
                  <a:moveTo>
                    <a:pt x="522478" y="177634"/>
                  </a:moveTo>
                  <a:lnTo>
                    <a:pt x="516826" y="173824"/>
                  </a:lnTo>
                  <a:lnTo>
                    <a:pt x="510565" y="170980"/>
                  </a:lnTo>
                  <a:lnTo>
                    <a:pt x="503809" y="169189"/>
                  </a:lnTo>
                  <a:lnTo>
                    <a:pt x="496646" y="168567"/>
                  </a:lnTo>
                  <a:lnTo>
                    <a:pt x="488937" y="169291"/>
                  </a:lnTo>
                  <a:lnTo>
                    <a:pt x="481711" y="171348"/>
                  </a:lnTo>
                  <a:lnTo>
                    <a:pt x="475094" y="174637"/>
                  </a:lnTo>
                  <a:lnTo>
                    <a:pt x="469214" y="179006"/>
                  </a:lnTo>
                  <a:lnTo>
                    <a:pt x="495160" y="204952"/>
                  </a:lnTo>
                  <a:lnTo>
                    <a:pt x="522478" y="177634"/>
                  </a:lnTo>
                  <a:close/>
                </a:path>
                <a:path w="765809" h="421004">
                  <a:moveTo>
                    <a:pt x="537108" y="41313"/>
                  </a:moveTo>
                  <a:lnTo>
                    <a:pt x="536486" y="34163"/>
                  </a:lnTo>
                  <a:lnTo>
                    <a:pt x="534695" y="27393"/>
                  </a:lnTo>
                  <a:lnTo>
                    <a:pt x="531850" y="21145"/>
                  </a:lnTo>
                  <a:lnTo>
                    <a:pt x="528040" y="15494"/>
                  </a:lnTo>
                  <a:lnTo>
                    <a:pt x="500722" y="42799"/>
                  </a:lnTo>
                  <a:lnTo>
                    <a:pt x="526681" y="68757"/>
                  </a:lnTo>
                  <a:lnTo>
                    <a:pt x="531037" y="62877"/>
                  </a:lnTo>
                  <a:lnTo>
                    <a:pt x="534327" y="56248"/>
                  </a:lnTo>
                  <a:lnTo>
                    <a:pt x="536384" y="49022"/>
                  </a:lnTo>
                  <a:lnTo>
                    <a:pt x="537108" y="41313"/>
                  </a:lnTo>
                  <a:close/>
                </a:path>
                <a:path w="765809" h="421004">
                  <a:moveTo>
                    <a:pt x="537959" y="209880"/>
                  </a:moveTo>
                  <a:lnTo>
                    <a:pt x="537337" y="202717"/>
                  </a:lnTo>
                  <a:lnTo>
                    <a:pt x="535546" y="195961"/>
                  </a:lnTo>
                  <a:lnTo>
                    <a:pt x="532701" y="189699"/>
                  </a:lnTo>
                  <a:lnTo>
                    <a:pt x="528891" y="184061"/>
                  </a:lnTo>
                  <a:lnTo>
                    <a:pt x="501573" y="211378"/>
                  </a:lnTo>
                  <a:lnTo>
                    <a:pt x="527519" y="237324"/>
                  </a:lnTo>
                  <a:lnTo>
                    <a:pt x="531888" y="231444"/>
                  </a:lnTo>
                  <a:lnTo>
                    <a:pt x="535165" y="224815"/>
                  </a:lnTo>
                  <a:lnTo>
                    <a:pt x="537235" y="217589"/>
                  </a:lnTo>
                  <a:lnTo>
                    <a:pt x="537959" y="209880"/>
                  </a:lnTo>
                  <a:close/>
                </a:path>
                <a:path w="765809" h="421004">
                  <a:moveTo>
                    <a:pt x="716521" y="380784"/>
                  </a:moveTo>
                  <a:lnTo>
                    <a:pt x="690905" y="355168"/>
                  </a:lnTo>
                  <a:lnTo>
                    <a:pt x="686015" y="361962"/>
                  </a:lnTo>
                  <a:lnTo>
                    <a:pt x="683120" y="370293"/>
                  </a:lnTo>
                  <a:lnTo>
                    <a:pt x="683120" y="379298"/>
                  </a:lnTo>
                  <a:lnTo>
                    <a:pt x="683742" y="386461"/>
                  </a:lnTo>
                  <a:lnTo>
                    <a:pt x="685520" y="393217"/>
                  </a:lnTo>
                  <a:lnTo>
                    <a:pt x="688378" y="399478"/>
                  </a:lnTo>
                  <a:lnTo>
                    <a:pt x="692188" y="405117"/>
                  </a:lnTo>
                  <a:lnTo>
                    <a:pt x="716521" y="380784"/>
                  </a:lnTo>
                  <a:close/>
                </a:path>
                <a:path w="765809" h="421004">
                  <a:moveTo>
                    <a:pt x="716521" y="211378"/>
                  </a:moveTo>
                  <a:lnTo>
                    <a:pt x="690905" y="185750"/>
                  </a:lnTo>
                  <a:lnTo>
                    <a:pt x="686015" y="192544"/>
                  </a:lnTo>
                  <a:lnTo>
                    <a:pt x="683120" y="200875"/>
                  </a:lnTo>
                  <a:lnTo>
                    <a:pt x="683120" y="209880"/>
                  </a:lnTo>
                  <a:lnTo>
                    <a:pt x="683742" y="217043"/>
                  </a:lnTo>
                  <a:lnTo>
                    <a:pt x="685520" y="223799"/>
                  </a:lnTo>
                  <a:lnTo>
                    <a:pt x="688378" y="230060"/>
                  </a:lnTo>
                  <a:lnTo>
                    <a:pt x="692188" y="235699"/>
                  </a:lnTo>
                  <a:lnTo>
                    <a:pt x="716521" y="211378"/>
                  </a:lnTo>
                  <a:close/>
                </a:path>
                <a:path w="765809" h="421004">
                  <a:moveTo>
                    <a:pt x="748563" y="412838"/>
                  </a:moveTo>
                  <a:lnTo>
                    <a:pt x="722934" y="387210"/>
                  </a:lnTo>
                  <a:lnTo>
                    <a:pt x="698601" y="411543"/>
                  </a:lnTo>
                  <a:lnTo>
                    <a:pt x="704253" y="415353"/>
                  </a:lnTo>
                  <a:lnTo>
                    <a:pt x="710514" y="418211"/>
                  </a:lnTo>
                  <a:lnTo>
                    <a:pt x="717270" y="420001"/>
                  </a:lnTo>
                  <a:lnTo>
                    <a:pt x="724433" y="420624"/>
                  </a:lnTo>
                  <a:lnTo>
                    <a:pt x="733437" y="420624"/>
                  </a:lnTo>
                  <a:lnTo>
                    <a:pt x="741768" y="417715"/>
                  </a:lnTo>
                  <a:lnTo>
                    <a:pt x="748563" y="412838"/>
                  </a:lnTo>
                  <a:close/>
                </a:path>
                <a:path w="765809" h="421004">
                  <a:moveTo>
                    <a:pt x="748563" y="243420"/>
                  </a:moveTo>
                  <a:lnTo>
                    <a:pt x="722934" y="217792"/>
                  </a:lnTo>
                  <a:lnTo>
                    <a:pt x="698601" y="242125"/>
                  </a:lnTo>
                  <a:lnTo>
                    <a:pt x="704253" y="245935"/>
                  </a:lnTo>
                  <a:lnTo>
                    <a:pt x="710514" y="248793"/>
                  </a:lnTo>
                  <a:lnTo>
                    <a:pt x="717270" y="250583"/>
                  </a:lnTo>
                  <a:lnTo>
                    <a:pt x="724433" y="251206"/>
                  </a:lnTo>
                  <a:lnTo>
                    <a:pt x="733437" y="251206"/>
                  </a:lnTo>
                  <a:lnTo>
                    <a:pt x="741768" y="248297"/>
                  </a:lnTo>
                  <a:lnTo>
                    <a:pt x="748563" y="243420"/>
                  </a:lnTo>
                  <a:close/>
                </a:path>
                <a:path w="765809" h="421004">
                  <a:moveTo>
                    <a:pt x="750252" y="347052"/>
                  </a:moveTo>
                  <a:lnTo>
                    <a:pt x="744613" y="343242"/>
                  </a:lnTo>
                  <a:lnTo>
                    <a:pt x="738352" y="340398"/>
                  </a:lnTo>
                  <a:lnTo>
                    <a:pt x="731596" y="338607"/>
                  </a:lnTo>
                  <a:lnTo>
                    <a:pt x="724433" y="337985"/>
                  </a:lnTo>
                  <a:lnTo>
                    <a:pt x="716724" y="338709"/>
                  </a:lnTo>
                  <a:lnTo>
                    <a:pt x="709498" y="340766"/>
                  </a:lnTo>
                  <a:lnTo>
                    <a:pt x="702881" y="344055"/>
                  </a:lnTo>
                  <a:lnTo>
                    <a:pt x="696988" y="348424"/>
                  </a:lnTo>
                  <a:lnTo>
                    <a:pt x="722934" y="374370"/>
                  </a:lnTo>
                  <a:lnTo>
                    <a:pt x="750252" y="347052"/>
                  </a:lnTo>
                  <a:close/>
                </a:path>
                <a:path w="765809" h="421004">
                  <a:moveTo>
                    <a:pt x="750252" y="177634"/>
                  </a:moveTo>
                  <a:lnTo>
                    <a:pt x="744613" y="173824"/>
                  </a:lnTo>
                  <a:lnTo>
                    <a:pt x="738352" y="170980"/>
                  </a:lnTo>
                  <a:lnTo>
                    <a:pt x="731596" y="169189"/>
                  </a:lnTo>
                  <a:lnTo>
                    <a:pt x="724433" y="168567"/>
                  </a:lnTo>
                  <a:lnTo>
                    <a:pt x="716724" y="169291"/>
                  </a:lnTo>
                  <a:lnTo>
                    <a:pt x="709498" y="171348"/>
                  </a:lnTo>
                  <a:lnTo>
                    <a:pt x="702881" y="174637"/>
                  </a:lnTo>
                  <a:lnTo>
                    <a:pt x="696988" y="179006"/>
                  </a:lnTo>
                  <a:lnTo>
                    <a:pt x="722934" y="204952"/>
                  </a:lnTo>
                  <a:lnTo>
                    <a:pt x="750252" y="177634"/>
                  </a:lnTo>
                  <a:close/>
                </a:path>
                <a:path w="765809" h="421004">
                  <a:moveTo>
                    <a:pt x="765746" y="379298"/>
                  </a:moveTo>
                  <a:lnTo>
                    <a:pt x="765124" y="372135"/>
                  </a:lnTo>
                  <a:lnTo>
                    <a:pt x="763333" y="365379"/>
                  </a:lnTo>
                  <a:lnTo>
                    <a:pt x="760488" y="359117"/>
                  </a:lnTo>
                  <a:lnTo>
                    <a:pt x="756666" y="353479"/>
                  </a:lnTo>
                  <a:lnTo>
                    <a:pt x="729348" y="380784"/>
                  </a:lnTo>
                  <a:lnTo>
                    <a:pt x="755307" y="406742"/>
                  </a:lnTo>
                  <a:lnTo>
                    <a:pt x="759675" y="400850"/>
                  </a:lnTo>
                  <a:lnTo>
                    <a:pt x="762965" y="394233"/>
                  </a:lnTo>
                  <a:lnTo>
                    <a:pt x="765035" y="387007"/>
                  </a:lnTo>
                  <a:lnTo>
                    <a:pt x="765746" y="379298"/>
                  </a:lnTo>
                  <a:close/>
                </a:path>
                <a:path w="765809" h="421004">
                  <a:moveTo>
                    <a:pt x="765746" y="209880"/>
                  </a:moveTo>
                  <a:lnTo>
                    <a:pt x="765124" y="202717"/>
                  </a:lnTo>
                  <a:lnTo>
                    <a:pt x="763333" y="195961"/>
                  </a:lnTo>
                  <a:lnTo>
                    <a:pt x="760488" y="189699"/>
                  </a:lnTo>
                  <a:lnTo>
                    <a:pt x="756666" y="184061"/>
                  </a:lnTo>
                  <a:lnTo>
                    <a:pt x="729348" y="211378"/>
                  </a:lnTo>
                  <a:lnTo>
                    <a:pt x="755307" y="237324"/>
                  </a:lnTo>
                  <a:lnTo>
                    <a:pt x="759675" y="231444"/>
                  </a:lnTo>
                  <a:lnTo>
                    <a:pt x="762965" y="224815"/>
                  </a:lnTo>
                  <a:lnTo>
                    <a:pt x="765035" y="217589"/>
                  </a:lnTo>
                  <a:lnTo>
                    <a:pt x="765746" y="20988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008661" y="3055292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48" y="0"/>
                  </a:moveTo>
                  <a:lnTo>
                    <a:pt x="420395" y="1384"/>
                  </a:lnTo>
                  <a:lnTo>
                    <a:pt x="420852" y="4622"/>
                  </a:lnTo>
                  <a:lnTo>
                    <a:pt x="422706" y="32267"/>
                  </a:lnTo>
                  <a:lnTo>
                    <a:pt x="415169" y="86770"/>
                  </a:lnTo>
                  <a:lnTo>
                    <a:pt x="393323" y="137200"/>
                  </a:lnTo>
                  <a:lnTo>
                    <a:pt x="358991" y="179362"/>
                  </a:lnTo>
                  <a:lnTo>
                    <a:pt x="314345" y="210683"/>
                  </a:lnTo>
                  <a:lnTo>
                    <a:pt x="263299" y="228940"/>
                  </a:lnTo>
                  <a:lnTo>
                    <a:pt x="236296" y="232854"/>
                  </a:lnTo>
                  <a:lnTo>
                    <a:pt x="205326" y="232659"/>
                  </a:lnTo>
                  <a:lnTo>
                    <a:pt x="174645" y="228865"/>
                  </a:lnTo>
                  <a:lnTo>
                    <a:pt x="144100" y="223487"/>
                  </a:lnTo>
                  <a:lnTo>
                    <a:pt x="113537" y="218541"/>
                  </a:lnTo>
                  <a:lnTo>
                    <a:pt x="98006" y="216860"/>
                  </a:lnTo>
                  <a:lnTo>
                    <a:pt x="82402" y="216090"/>
                  </a:lnTo>
                  <a:lnTo>
                    <a:pt x="66805" y="216502"/>
                  </a:lnTo>
                  <a:lnTo>
                    <a:pt x="24807" y="227336"/>
                  </a:lnTo>
                  <a:lnTo>
                    <a:pt x="0" y="262102"/>
                  </a:lnTo>
                  <a:lnTo>
                    <a:pt x="4965" y="263499"/>
                  </a:lnTo>
                  <a:lnTo>
                    <a:pt x="5537" y="260235"/>
                  </a:lnTo>
                  <a:lnTo>
                    <a:pt x="10582" y="247241"/>
                  </a:lnTo>
                  <a:lnTo>
                    <a:pt x="44488" y="225069"/>
                  </a:lnTo>
                  <a:lnTo>
                    <a:pt x="75558" y="221151"/>
                  </a:lnTo>
                  <a:lnTo>
                    <a:pt x="91301" y="221501"/>
                  </a:lnTo>
                  <a:lnTo>
                    <a:pt x="106895" y="222872"/>
                  </a:lnTo>
                  <a:lnTo>
                    <a:pt x="137896" y="227544"/>
                  </a:lnTo>
                  <a:lnTo>
                    <a:pt x="168814" y="233092"/>
                  </a:lnTo>
                  <a:lnTo>
                    <a:pt x="199846" y="237388"/>
                  </a:lnTo>
                  <a:lnTo>
                    <a:pt x="258367" y="235149"/>
                  </a:lnTo>
                  <a:lnTo>
                    <a:pt x="310134" y="218489"/>
                  </a:lnTo>
                  <a:lnTo>
                    <a:pt x="356129" y="188805"/>
                  </a:lnTo>
                  <a:lnTo>
                    <a:pt x="392484" y="148051"/>
                  </a:lnTo>
                  <a:lnTo>
                    <a:pt x="416839" y="98667"/>
                  </a:lnTo>
                  <a:lnTo>
                    <a:pt x="427436" y="44687"/>
                  </a:lnTo>
                  <a:lnTo>
                    <a:pt x="427329" y="17005"/>
                  </a:lnTo>
                  <a:lnTo>
                    <a:pt x="426465" y="7823"/>
                  </a:lnTo>
                  <a:lnTo>
                    <a:pt x="4253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341379" y="2915399"/>
              <a:ext cx="160020" cy="172720"/>
            </a:xfrm>
            <a:custGeom>
              <a:avLst/>
              <a:gdLst/>
              <a:ahLst/>
              <a:cxnLst/>
              <a:rect l="l" t="t" r="r" b="b"/>
              <a:pathLst>
                <a:path w="160020" h="172719">
                  <a:moveTo>
                    <a:pt x="159588" y="68021"/>
                  </a:moveTo>
                  <a:lnTo>
                    <a:pt x="148742" y="37896"/>
                  </a:lnTo>
                  <a:lnTo>
                    <a:pt x="127914" y="15049"/>
                  </a:lnTo>
                  <a:lnTo>
                    <a:pt x="100025" y="1689"/>
                  </a:lnTo>
                  <a:lnTo>
                    <a:pt x="68033" y="0"/>
                  </a:lnTo>
                  <a:lnTo>
                    <a:pt x="37909" y="10845"/>
                  </a:lnTo>
                  <a:lnTo>
                    <a:pt x="15062" y="31686"/>
                  </a:lnTo>
                  <a:lnTo>
                    <a:pt x="1701" y="59575"/>
                  </a:lnTo>
                  <a:lnTo>
                    <a:pt x="0" y="91554"/>
                  </a:lnTo>
                  <a:lnTo>
                    <a:pt x="10858" y="121691"/>
                  </a:lnTo>
                  <a:lnTo>
                    <a:pt x="31699" y="144526"/>
                  </a:lnTo>
                  <a:lnTo>
                    <a:pt x="59575" y="157886"/>
                  </a:lnTo>
                  <a:lnTo>
                    <a:pt x="79743" y="158965"/>
                  </a:lnTo>
                  <a:lnTo>
                    <a:pt x="81940" y="172669"/>
                  </a:lnTo>
                  <a:lnTo>
                    <a:pt x="105308" y="168948"/>
                  </a:lnTo>
                  <a:lnTo>
                    <a:pt x="103149" y="155422"/>
                  </a:lnTo>
                  <a:lnTo>
                    <a:pt x="121691" y="148742"/>
                  </a:lnTo>
                  <a:lnTo>
                    <a:pt x="144538" y="127901"/>
                  </a:lnTo>
                  <a:lnTo>
                    <a:pt x="157899" y="100012"/>
                  </a:lnTo>
                  <a:lnTo>
                    <a:pt x="159588" y="68021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907700" y="3623514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20" y="107264"/>
                  </a:lnTo>
                  <a:lnTo>
                    <a:pt x="52043" y="95023"/>
                  </a:lnTo>
                  <a:lnTo>
                    <a:pt x="46067" y="87160"/>
                  </a:lnTo>
                  <a:lnTo>
                    <a:pt x="44309" y="80267"/>
                  </a:lnTo>
                  <a:lnTo>
                    <a:pt x="46251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909070" y="3711760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89">
                  <a:moveTo>
                    <a:pt x="14224" y="8991"/>
                  </a:moveTo>
                  <a:lnTo>
                    <a:pt x="2146" y="45821"/>
                  </a:lnTo>
                  <a:lnTo>
                    <a:pt x="0" y="55930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73"/>
                  </a:lnTo>
                  <a:lnTo>
                    <a:pt x="120649" y="51735"/>
                  </a:lnTo>
                  <a:lnTo>
                    <a:pt x="120988" y="47002"/>
                  </a:lnTo>
                  <a:lnTo>
                    <a:pt x="117472" y="42993"/>
                  </a:lnTo>
                  <a:lnTo>
                    <a:pt x="112014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38" y="36309"/>
                  </a:lnTo>
                  <a:lnTo>
                    <a:pt x="83430" y="25946"/>
                  </a:lnTo>
                  <a:lnTo>
                    <a:pt x="19380" y="25946"/>
                  </a:lnTo>
                  <a:lnTo>
                    <a:pt x="15925" y="12103"/>
                  </a:lnTo>
                  <a:lnTo>
                    <a:pt x="14249" y="9004"/>
                  </a:lnTo>
                  <a:close/>
                </a:path>
                <a:path w="121285" h="59689">
                  <a:moveTo>
                    <a:pt x="64376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489"/>
                  </a:lnTo>
                  <a:lnTo>
                    <a:pt x="50317" y="3429"/>
                  </a:lnTo>
                  <a:lnTo>
                    <a:pt x="45605" y="7924"/>
                  </a:lnTo>
                  <a:lnTo>
                    <a:pt x="50546" y="19024"/>
                  </a:lnTo>
                  <a:lnTo>
                    <a:pt x="36703" y="22479"/>
                  </a:lnTo>
                  <a:lnTo>
                    <a:pt x="19380" y="25946"/>
                  </a:lnTo>
                  <a:lnTo>
                    <a:pt x="83430" y="25946"/>
                  </a:lnTo>
                  <a:lnTo>
                    <a:pt x="64376" y="15557"/>
                  </a:lnTo>
                  <a:lnTo>
                    <a:pt x="643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781396" y="3604491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99" y="0"/>
                  </a:moveTo>
                  <a:lnTo>
                    <a:pt x="12115" y="53632"/>
                  </a:lnTo>
                  <a:lnTo>
                    <a:pt x="0" y="81305"/>
                  </a:lnTo>
                  <a:lnTo>
                    <a:pt x="15570" y="93421"/>
                  </a:lnTo>
                  <a:lnTo>
                    <a:pt x="29413" y="88226"/>
                  </a:lnTo>
                  <a:lnTo>
                    <a:pt x="36606" y="70142"/>
                  </a:lnTo>
                  <a:lnTo>
                    <a:pt x="41528" y="60331"/>
                  </a:lnTo>
                  <a:lnTo>
                    <a:pt x="46451" y="55387"/>
                  </a:lnTo>
                  <a:lnTo>
                    <a:pt x="53644" y="51904"/>
                  </a:lnTo>
                  <a:lnTo>
                    <a:pt x="65237" y="43494"/>
                  </a:lnTo>
                  <a:lnTo>
                    <a:pt x="78941" y="30056"/>
                  </a:lnTo>
                  <a:lnTo>
                    <a:pt x="90376" y="17591"/>
                  </a:lnTo>
                  <a:lnTo>
                    <a:pt x="95161" y="12103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821818" y="3539604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86" y="0"/>
                  </a:moveTo>
                  <a:lnTo>
                    <a:pt x="0" y="69329"/>
                  </a:lnTo>
                  <a:lnTo>
                    <a:pt x="3583" y="72074"/>
                  </a:lnTo>
                  <a:lnTo>
                    <a:pt x="13012" y="78744"/>
                  </a:lnTo>
                  <a:lnTo>
                    <a:pt x="48272" y="97015"/>
                  </a:lnTo>
                  <a:lnTo>
                    <a:pt x="66332" y="99822"/>
                  </a:lnTo>
                  <a:lnTo>
                    <a:pt x="71589" y="96697"/>
                  </a:lnTo>
                  <a:lnTo>
                    <a:pt x="110972" y="23723"/>
                  </a:lnTo>
                  <a:lnTo>
                    <a:pt x="5548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812075" y="3077663"/>
              <a:ext cx="118115" cy="327598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873595" y="3539604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708" y="0"/>
                  </a:moveTo>
                  <a:lnTo>
                    <a:pt x="647" y="3848"/>
                  </a:lnTo>
                  <a:lnTo>
                    <a:pt x="368" y="5194"/>
                  </a:lnTo>
                  <a:lnTo>
                    <a:pt x="2730" y="34364"/>
                  </a:lnTo>
                  <a:lnTo>
                    <a:pt x="2008" y="62420"/>
                  </a:lnTo>
                  <a:lnTo>
                    <a:pt x="373" y="85047"/>
                  </a:lnTo>
                  <a:lnTo>
                    <a:pt x="0" y="97929"/>
                  </a:lnTo>
                  <a:lnTo>
                    <a:pt x="7556" y="99771"/>
                  </a:lnTo>
                  <a:lnTo>
                    <a:pt x="14554" y="99822"/>
                  </a:lnTo>
                  <a:lnTo>
                    <a:pt x="19812" y="96697"/>
                  </a:lnTo>
                  <a:lnTo>
                    <a:pt x="59194" y="23723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837637" y="3286142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900" y="0"/>
                  </a:moveTo>
                  <a:lnTo>
                    <a:pt x="37735" y="7245"/>
                  </a:lnTo>
                  <a:lnTo>
                    <a:pt x="19029" y="26820"/>
                  </a:lnTo>
                  <a:lnTo>
                    <a:pt x="20756" y="37196"/>
                  </a:lnTo>
                  <a:lnTo>
                    <a:pt x="5999" y="55174"/>
                  </a:lnTo>
                  <a:lnTo>
                    <a:pt x="0" y="70718"/>
                  </a:lnTo>
                  <a:lnTo>
                    <a:pt x="1784" y="92425"/>
                  </a:lnTo>
                  <a:lnTo>
                    <a:pt x="10380" y="128890"/>
                  </a:lnTo>
                  <a:lnTo>
                    <a:pt x="23166" y="190308"/>
                  </a:lnTo>
                  <a:lnTo>
                    <a:pt x="36114" y="264704"/>
                  </a:lnTo>
                  <a:lnTo>
                    <a:pt x="46142" y="327422"/>
                  </a:lnTo>
                  <a:lnTo>
                    <a:pt x="50169" y="353807"/>
                  </a:lnTo>
                  <a:lnTo>
                    <a:pt x="83585" y="355507"/>
                  </a:lnTo>
                  <a:lnTo>
                    <a:pt x="103374" y="354452"/>
                  </a:lnTo>
                  <a:lnTo>
                    <a:pt x="117322" y="349182"/>
                  </a:lnTo>
                  <a:lnTo>
                    <a:pt x="133215" y="338237"/>
                  </a:lnTo>
                  <a:lnTo>
                    <a:pt x="127755" y="213888"/>
                  </a:lnTo>
                  <a:lnTo>
                    <a:pt x="121970" y="147929"/>
                  </a:lnTo>
                  <a:lnTo>
                    <a:pt x="112292" y="118301"/>
                  </a:lnTo>
                  <a:lnTo>
                    <a:pt x="95153" y="102944"/>
                  </a:lnTo>
                  <a:lnTo>
                    <a:pt x="95153" y="19899"/>
                  </a:lnTo>
                  <a:lnTo>
                    <a:pt x="68660" y="4434"/>
                  </a:lnTo>
                  <a:lnTo>
                    <a:pt x="5190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836181" y="3178382"/>
              <a:ext cx="179606" cy="153149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748995" y="3651835"/>
              <a:ext cx="76098" cy="118505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64972" y="2993656"/>
              <a:ext cx="157430" cy="148103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902144" y="3549103"/>
              <a:ext cx="4660900" cy="231140"/>
            </a:xfrm>
            <a:custGeom>
              <a:avLst/>
              <a:gdLst/>
              <a:ahLst/>
              <a:cxnLst/>
              <a:rect l="l" t="t" r="r" b="b"/>
              <a:pathLst>
                <a:path w="4660900" h="231139">
                  <a:moveTo>
                    <a:pt x="5702" y="0"/>
                  </a:moveTo>
                  <a:lnTo>
                    <a:pt x="0" y="0"/>
                  </a:lnTo>
                  <a:lnTo>
                    <a:pt x="0" y="225158"/>
                  </a:lnTo>
                  <a:lnTo>
                    <a:pt x="5702" y="225158"/>
                  </a:lnTo>
                  <a:lnTo>
                    <a:pt x="5702" y="0"/>
                  </a:lnTo>
                  <a:close/>
                </a:path>
                <a:path w="4660900" h="231139">
                  <a:moveTo>
                    <a:pt x="4660316" y="222643"/>
                  </a:moveTo>
                  <a:lnTo>
                    <a:pt x="3544963" y="222643"/>
                  </a:lnTo>
                  <a:lnTo>
                    <a:pt x="3544963" y="230886"/>
                  </a:lnTo>
                  <a:lnTo>
                    <a:pt x="4660316" y="230886"/>
                  </a:lnTo>
                  <a:lnTo>
                    <a:pt x="4660316" y="22264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49071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29" y="0"/>
                  </a:moveTo>
                  <a:lnTo>
                    <a:pt x="46380" y="11243"/>
                  </a:lnTo>
                  <a:lnTo>
                    <a:pt x="27381" y="41883"/>
                  </a:lnTo>
                  <a:lnTo>
                    <a:pt x="8448" y="87284"/>
                  </a:lnTo>
                  <a:lnTo>
                    <a:pt x="0" y="142811"/>
                  </a:lnTo>
                  <a:lnTo>
                    <a:pt x="1087" y="189326"/>
                  </a:lnTo>
                  <a:lnTo>
                    <a:pt x="7319" y="219654"/>
                  </a:lnTo>
                  <a:lnTo>
                    <a:pt x="23979" y="247137"/>
                  </a:lnTo>
                  <a:lnTo>
                    <a:pt x="56349" y="285115"/>
                  </a:lnTo>
                  <a:lnTo>
                    <a:pt x="64998" y="273871"/>
                  </a:lnTo>
                  <a:lnTo>
                    <a:pt x="83997" y="243231"/>
                  </a:lnTo>
                  <a:lnTo>
                    <a:pt x="102930" y="197830"/>
                  </a:lnTo>
                  <a:lnTo>
                    <a:pt x="111378" y="142303"/>
                  </a:lnTo>
                  <a:lnTo>
                    <a:pt x="110291" y="95788"/>
                  </a:lnTo>
                  <a:lnTo>
                    <a:pt x="104059" y="65460"/>
                  </a:lnTo>
                  <a:lnTo>
                    <a:pt x="87399" y="37977"/>
                  </a:lnTo>
                  <a:lnTo>
                    <a:pt x="55029" y="0"/>
                  </a:lnTo>
                  <a:close/>
                </a:path>
              </a:pathLst>
            </a:custGeom>
            <a:solidFill>
              <a:srgbClr val="45A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28040" y="3435502"/>
              <a:ext cx="132715" cy="339090"/>
            </a:xfrm>
            <a:custGeom>
              <a:avLst/>
              <a:gdLst/>
              <a:ahLst/>
              <a:cxnLst/>
              <a:rect l="l" t="t" r="r" b="b"/>
              <a:pathLst>
                <a:path w="132715" h="339089">
                  <a:moveTo>
                    <a:pt x="5702" y="113601"/>
                  </a:moveTo>
                  <a:lnTo>
                    <a:pt x="0" y="113601"/>
                  </a:lnTo>
                  <a:lnTo>
                    <a:pt x="0" y="338759"/>
                  </a:lnTo>
                  <a:lnTo>
                    <a:pt x="5702" y="338759"/>
                  </a:lnTo>
                  <a:lnTo>
                    <a:pt x="5702" y="113601"/>
                  </a:lnTo>
                  <a:close/>
                </a:path>
                <a:path w="132715" h="339089">
                  <a:moveTo>
                    <a:pt x="132410" y="142303"/>
                  </a:moveTo>
                  <a:lnTo>
                    <a:pt x="131318" y="95796"/>
                  </a:lnTo>
                  <a:lnTo>
                    <a:pt x="125082" y="65455"/>
                  </a:lnTo>
                  <a:lnTo>
                    <a:pt x="108419" y="37973"/>
                  </a:lnTo>
                  <a:lnTo>
                    <a:pt x="76060" y="0"/>
                  </a:lnTo>
                  <a:lnTo>
                    <a:pt x="67411" y="11239"/>
                  </a:lnTo>
                  <a:lnTo>
                    <a:pt x="48412" y="41884"/>
                  </a:lnTo>
                  <a:lnTo>
                    <a:pt x="29476" y="87287"/>
                  </a:lnTo>
                  <a:lnTo>
                    <a:pt x="21031" y="142811"/>
                  </a:lnTo>
                  <a:lnTo>
                    <a:pt x="22110" y="189331"/>
                  </a:lnTo>
                  <a:lnTo>
                    <a:pt x="28346" y="219659"/>
                  </a:lnTo>
                  <a:lnTo>
                    <a:pt x="45008" y="247142"/>
                  </a:lnTo>
                  <a:lnTo>
                    <a:pt x="77381" y="285115"/>
                  </a:lnTo>
                  <a:lnTo>
                    <a:pt x="86017" y="273875"/>
                  </a:lnTo>
                  <a:lnTo>
                    <a:pt x="105029" y="243230"/>
                  </a:lnTo>
                  <a:lnTo>
                    <a:pt x="123952" y="197827"/>
                  </a:lnTo>
                  <a:lnTo>
                    <a:pt x="132410" y="14230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4960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29" y="0"/>
                  </a:moveTo>
                  <a:lnTo>
                    <a:pt x="46380" y="11243"/>
                  </a:lnTo>
                  <a:lnTo>
                    <a:pt x="27381" y="41883"/>
                  </a:lnTo>
                  <a:lnTo>
                    <a:pt x="8448" y="87284"/>
                  </a:lnTo>
                  <a:lnTo>
                    <a:pt x="0" y="142811"/>
                  </a:lnTo>
                  <a:lnTo>
                    <a:pt x="1087" y="189326"/>
                  </a:lnTo>
                  <a:lnTo>
                    <a:pt x="7319" y="219654"/>
                  </a:lnTo>
                  <a:lnTo>
                    <a:pt x="23979" y="247137"/>
                  </a:lnTo>
                  <a:lnTo>
                    <a:pt x="56349" y="285115"/>
                  </a:lnTo>
                  <a:lnTo>
                    <a:pt x="64999" y="273871"/>
                  </a:lnTo>
                  <a:lnTo>
                    <a:pt x="84002" y="243231"/>
                  </a:lnTo>
                  <a:lnTo>
                    <a:pt x="102936" y="197830"/>
                  </a:lnTo>
                  <a:lnTo>
                    <a:pt x="111378" y="142303"/>
                  </a:lnTo>
                  <a:lnTo>
                    <a:pt x="110298" y="95788"/>
                  </a:lnTo>
                  <a:lnTo>
                    <a:pt x="104068" y="65460"/>
                  </a:lnTo>
                  <a:lnTo>
                    <a:pt x="87406" y="37977"/>
                  </a:lnTo>
                  <a:lnTo>
                    <a:pt x="55029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941337" y="3249521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16" y="0"/>
                  </a:moveTo>
                  <a:lnTo>
                    <a:pt x="212115" y="0"/>
                  </a:lnTo>
                  <a:lnTo>
                    <a:pt x="0" y="181800"/>
                  </a:lnTo>
                  <a:lnTo>
                    <a:pt x="22733" y="219671"/>
                  </a:lnTo>
                  <a:lnTo>
                    <a:pt x="333311" y="310578"/>
                  </a:lnTo>
                  <a:lnTo>
                    <a:pt x="560565" y="265125"/>
                  </a:lnTo>
                  <a:lnTo>
                    <a:pt x="757516" y="53022"/>
                  </a:lnTo>
                  <a:lnTo>
                    <a:pt x="75751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448873" y="3249523"/>
              <a:ext cx="417195" cy="530860"/>
            </a:xfrm>
            <a:custGeom>
              <a:avLst/>
              <a:gdLst/>
              <a:ahLst/>
              <a:cxnLst/>
              <a:rect l="l" t="t" r="r" b="b"/>
              <a:pathLst>
                <a:path w="417194" h="530860">
                  <a:moveTo>
                    <a:pt x="249986" y="0"/>
                  </a:moveTo>
                  <a:lnTo>
                    <a:pt x="37884" y="212090"/>
                  </a:lnTo>
                  <a:lnTo>
                    <a:pt x="0" y="363601"/>
                  </a:lnTo>
                  <a:lnTo>
                    <a:pt x="68186" y="530250"/>
                  </a:lnTo>
                  <a:lnTo>
                    <a:pt x="416636" y="530250"/>
                  </a:lnTo>
                  <a:lnTo>
                    <a:pt x="416636" y="189369"/>
                  </a:lnTo>
                  <a:lnTo>
                    <a:pt x="249986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941349" y="3431311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4">
                  <a:moveTo>
                    <a:pt x="575703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03" y="348449"/>
                  </a:lnTo>
                  <a:lnTo>
                    <a:pt x="57570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316316" y="3541166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196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196" y="106057"/>
                  </a:lnTo>
                  <a:lnTo>
                    <a:pt x="12119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161021" y="3537369"/>
              <a:ext cx="106680" cy="242570"/>
            </a:xfrm>
            <a:custGeom>
              <a:avLst/>
              <a:gdLst/>
              <a:ahLst/>
              <a:cxnLst/>
              <a:rect l="l" t="t" r="r" b="b"/>
              <a:pathLst>
                <a:path w="106680" h="242570">
                  <a:moveTo>
                    <a:pt x="106057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57" y="242404"/>
                  </a:lnTo>
                  <a:lnTo>
                    <a:pt x="10605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35177" y="3537368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4634" y="68186"/>
                  </a:moveTo>
                  <a:lnTo>
                    <a:pt x="300850" y="68186"/>
                  </a:lnTo>
                  <a:lnTo>
                    <a:pt x="259181" y="68186"/>
                  </a:lnTo>
                  <a:lnTo>
                    <a:pt x="259181" y="106057"/>
                  </a:lnTo>
                  <a:lnTo>
                    <a:pt x="304634" y="106057"/>
                  </a:lnTo>
                  <a:lnTo>
                    <a:pt x="304634" y="68186"/>
                  </a:lnTo>
                  <a:close/>
                </a:path>
                <a:path w="1187450" h="244475">
                  <a:moveTo>
                    <a:pt x="304647" y="12"/>
                  </a:moveTo>
                  <a:lnTo>
                    <a:pt x="259194" y="12"/>
                  </a:lnTo>
                  <a:lnTo>
                    <a:pt x="259194" y="37884"/>
                  </a:lnTo>
                  <a:lnTo>
                    <a:pt x="304647" y="37884"/>
                  </a:lnTo>
                  <a:lnTo>
                    <a:pt x="304647" y="12"/>
                  </a:lnTo>
                  <a:close/>
                </a:path>
                <a:path w="1187450" h="244475">
                  <a:moveTo>
                    <a:pt x="380403" y="68173"/>
                  </a:moveTo>
                  <a:lnTo>
                    <a:pt x="334949" y="68173"/>
                  </a:lnTo>
                  <a:lnTo>
                    <a:pt x="334949" y="106045"/>
                  </a:lnTo>
                  <a:lnTo>
                    <a:pt x="380403" y="106045"/>
                  </a:lnTo>
                  <a:lnTo>
                    <a:pt x="380403" y="68173"/>
                  </a:lnTo>
                  <a:close/>
                </a:path>
                <a:path w="1187450" h="244475">
                  <a:moveTo>
                    <a:pt x="380403" y="0"/>
                  </a:moveTo>
                  <a:lnTo>
                    <a:pt x="334949" y="0"/>
                  </a:lnTo>
                  <a:lnTo>
                    <a:pt x="334949" y="37871"/>
                  </a:lnTo>
                  <a:lnTo>
                    <a:pt x="380403" y="37871"/>
                  </a:lnTo>
                  <a:lnTo>
                    <a:pt x="380403" y="0"/>
                  </a:lnTo>
                  <a:close/>
                </a:path>
                <a:path w="1187450" h="244475">
                  <a:moveTo>
                    <a:pt x="944740" y="71970"/>
                  </a:moveTo>
                  <a:lnTo>
                    <a:pt x="940955" y="71970"/>
                  </a:lnTo>
                  <a:lnTo>
                    <a:pt x="899299" y="71970"/>
                  </a:lnTo>
                  <a:lnTo>
                    <a:pt x="899299" y="109842"/>
                  </a:lnTo>
                  <a:lnTo>
                    <a:pt x="944740" y="109842"/>
                  </a:lnTo>
                  <a:lnTo>
                    <a:pt x="944740" y="71970"/>
                  </a:lnTo>
                  <a:close/>
                </a:path>
                <a:path w="1187450" h="244475">
                  <a:moveTo>
                    <a:pt x="944740" y="3810"/>
                  </a:moveTo>
                  <a:lnTo>
                    <a:pt x="899287" y="3810"/>
                  </a:lnTo>
                  <a:lnTo>
                    <a:pt x="899287" y="41668"/>
                  </a:lnTo>
                  <a:lnTo>
                    <a:pt x="944740" y="41668"/>
                  </a:lnTo>
                  <a:lnTo>
                    <a:pt x="944740" y="3810"/>
                  </a:lnTo>
                  <a:close/>
                </a:path>
                <a:path w="1187450" h="244475">
                  <a:moveTo>
                    <a:pt x="1020495" y="71970"/>
                  </a:moveTo>
                  <a:lnTo>
                    <a:pt x="975042" y="71970"/>
                  </a:lnTo>
                  <a:lnTo>
                    <a:pt x="975042" y="109842"/>
                  </a:lnTo>
                  <a:lnTo>
                    <a:pt x="1020495" y="109842"/>
                  </a:lnTo>
                  <a:lnTo>
                    <a:pt x="1020495" y="71970"/>
                  </a:lnTo>
                  <a:close/>
                </a:path>
                <a:path w="1187450" h="244475">
                  <a:moveTo>
                    <a:pt x="1020495" y="3797"/>
                  </a:moveTo>
                  <a:lnTo>
                    <a:pt x="975042" y="3797"/>
                  </a:lnTo>
                  <a:lnTo>
                    <a:pt x="975042" y="41668"/>
                  </a:lnTo>
                  <a:lnTo>
                    <a:pt x="1020495" y="41668"/>
                  </a:lnTo>
                  <a:lnTo>
                    <a:pt x="1020495" y="3797"/>
                  </a:lnTo>
                  <a:close/>
                </a:path>
                <a:path w="1187450" h="244475">
                  <a:moveTo>
                    <a:pt x="1187424" y="235254"/>
                  </a:moveTo>
                  <a:lnTo>
                    <a:pt x="0" y="235254"/>
                  </a:lnTo>
                  <a:lnTo>
                    <a:pt x="0" y="244259"/>
                  </a:lnTo>
                  <a:lnTo>
                    <a:pt x="1187424" y="244259"/>
                  </a:lnTo>
                  <a:lnTo>
                    <a:pt x="1187424" y="23525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089068" y="3249520"/>
              <a:ext cx="610235" cy="60960"/>
            </a:xfrm>
            <a:custGeom>
              <a:avLst/>
              <a:gdLst/>
              <a:ahLst/>
              <a:cxnLst/>
              <a:rect l="l" t="t" r="r" b="b"/>
              <a:pathLst>
                <a:path w="610235" h="60960">
                  <a:moveTo>
                    <a:pt x="609790" y="0"/>
                  </a:moveTo>
                  <a:lnTo>
                    <a:pt x="64376" y="0"/>
                  </a:lnTo>
                  <a:lnTo>
                    <a:pt x="0" y="55181"/>
                  </a:lnTo>
                  <a:lnTo>
                    <a:pt x="3627" y="55649"/>
                  </a:lnTo>
                  <a:lnTo>
                    <a:pt x="14968" y="54737"/>
                  </a:lnTo>
                  <a:lnTo>
                    <a:pt x="97269" y="44919"/>
                  </a:lnTo>
                  <a:lnTo>
                    <a:pt x="147783" y="37177"/>
                  </a:lnTo>
                  <a:lnTo>
                    <a:pt x="190304" y="29675"/>
                  </a:lnTo>
                  <a:lnTo>
                    <a:pt x="229621" y="25538"/>
                  </a:lnTo>
                  <a:lnTo>
                    <a:pt x="270521" y="27892"/>
                  </a:lnTo>
                  <a:lnTo>
                    <a:pt x="317792" y="39865"/>
                  </a:lnTo>
                  <a:lnTo>
                    <a:pt x="409795" y="59783"/>
                  </a:lnTo>
                  <a:lnTo>
                    <a:pt x="487337" y="60858"/>
                  </a:lnTo>
                  <a:lnTo>
                    <a:pt x="540866" y="53713"/>
                  </a:lnTo>
                  <a:lnTo>
                    <a:pt x="560832" y="48971"/>
                  </a:lnTo>
                  <a:lnTo>
                    <a:pt x="60979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00621" y="3275072"/>
              <a:ext cx="169713" cy="140500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05609" y="3438275"/>
              <a:ext cx="96871" cy="149453"/>
            </a:xfrm>
            <a:prstGeom prst="rect">
              <a:avLst/>
            </a:prstGeom>
          </p:spPr>
        </p:pic>
      </p:grpSp>
      <p:sp>
        <p:nvSpPr>
          <p:cNvPr id="265" name="object 265"/>
          <p:cNvSpPr txBox="1"/>
          <p:nvPr/>
        </p:nvSpPr>
        <p:spPr>
          <a:xfrm>
            <a:off x="12648263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532331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8172214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2648342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14014667" y="854384"/>
            <a:ext cx="80581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14" dirty="0">
                <a:solidFill>
                  <a:srgbClr val="231F20"/>
                </a:solidFill>
                <a:latin typeface="Verdana"/>
                <a:cs typeface="Verdana"/>
              </a:rPr>
              <a:t>Capitals:</a:t>
            </a:r>
            <a:endParaRPr sz="1600">
              <a:latin typeface="Verdana"/>
              <a:cs typeface="Verdana"/>
            </a:endParaRPr>
          </a:p>
          <a:p>
            <a:pPr marL="320040">
              <a:spcBef>
                <a:spcPts val="146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Natural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4322564" y="1641055"/>
            <a:ext cx="4019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5393225" y="1283981"/>
            <a:ext cx="65595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Human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1200"/>
              </a:lnSpc>
              <a:spcBef>
                <a:spcPts val="1075"/>
              </a:spcBef>
            </a:pP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Financia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/  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Physical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14033376" y="1262292"/>
            <a:ext cx="1305560" cy="604520"/>
            <a:chOff x="12091070" y="1262292"/>
            <a:chExt cx="1305560" cy="604520"/>
          </a:xfrm>
        </p:grpSpPr>
        <p:pic>
          <p:nvPicPr>
            <p:cNvPr id="273" name="object 2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149033" y="1262292"/>
              <a:ext cx="247370" cy="247357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2091070" y="1262292"/>
              <a:ext cx="247370" cy="247357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2091070" y="1619430"/>
              <a:ext cx="247370" cy="247370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3149033" y="1619430"/>
              <a:ext cx="247370" cy="247370"/>
            </a:xfrm>
            <a:prstGeom prst="rect">
              <a:avLst/>
            </a:prstGeom>
          </p:spPr>
        </p:pic>
      </p:grpSp>
      <p:sp>
        <p:nvSpPr>
          <p:cNvPr id="277" name="object 277"/>
          <p:cNvSpPr txBox="1"/>
          <p:nvPr/>
        </p:nvSpPr>
        <p:spPr>
          <a:xfrm>
            <a:off x="14717285" y="8702279"/>
            <a:ext cx="86296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opportunities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97AA7F3-9AB0-469C-B377-EA4C6DCD068C}"/>
              </a:ext>
            </a:extLst>
          </p:cNvPr>
          <p:cNvSpPr txBox="1"/>
          <p:nvPr/>
        </p:nvSpPr>
        <p:spPr>
          <a:xfrm>
            <a:off x="875716" y="1926316"/>
            <a:ext cx="9502755" cy="37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Mike O’Sullivan, Jennifer Curtin, Suzanne Woodward, Anna Brown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628" y="699982"/>
            <a:ext cx="9473565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600" spc="10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Policy </a:t>
            </a:r>
            <a:r>
              <a:rPr sz="2600" spc="3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changes </a:t>
            </a:r>
            <a:r>
              <a:rPr sz="2600" spc="8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 </a:t>
            </a:r>
            <a:r>
              <a:rPr sz="2600" spc="1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 number </a:t>
            </a:r>
            <a:r>
              <a:rPr sz="2600" spc="4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of individuals </a:t>
            </a:r>
            <a:r>
              <a:rPr sz="2600" spc="6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ﬂowing </a:t>
            </a:r>
            <a:r>
              <a:rPr sz="2600" spc="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between </a:t>
            </a:r>
            <a:r>
              <a:rPr sz="2600" spc="1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states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8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1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the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1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system.</a:t>
            </a:r>
            <a:r>
              <a:rPr sz="2600" spc="-17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7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Early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intervention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3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has</a:t>
            </a:r>
            <a:r>
              <a:rPr sz="2600" spc="-17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3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effects</a:t>
            </a:r>
            <a:r>
              <a:rPr sz="2600" spc="-18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2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that</a:t>
            </a:r>
            <a:r>
              <a:rPr sz="2600" spc="-18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3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dissipate </a:t>
            </a:r>
            <a:r>
              <a:rPr sz="2600" spc="-79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600" spc="-204" dirty="0">
                <a:latin typeface="Verdana" panose="020B0604030504040204" pitchFamily="34" charset="0"/>
                <a:ea typeface="Verdana" panose="020B0604030504040204" pitchFamily="34" charset="0"/>
              </a:rPr>
              <a:t>over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204" dirty="0">
                <a:latin typeface="Verdana" panose="020B0604030504040204" pitchFamily="34" charset="0"/>
                <a:ea typeface="Verdana" panose="020B0604030504040204" pitchFamily="34" charset="0"/>
              </a:rPr>
              <a:t>time,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145" dirty="0">
                <a:latin typeface="Verdana" panose="020B0604030504040204" pitchFamily="34" charset="0"/>
                <a:ea typeface="Verdana" panose="020B0604030504040204" pitchFamily="34" charset="0"/>
              </a:rPr>
              <a:t>but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155" dirty="0">
                <a:latin typeface="Verdana" panose="020B0604030504040204" pitchFamily="34" charset="0"/>
                <a:ea typeface="Verdana" panose="020B0604030504040204" pitchFamily="34" charset="0"/>
              </a:rPr>
              <a:t>cumulative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195" dirty="0">
                <a:latin typeface="Verdana" panose="020B0604030504040204" pitchFamily="34" charset="0"/>
                <a:ea typeface="Verdana" panose="020B0604030504040204" pitchFamily="34" charset="0"/>
              </a:rPr>
              <a:t>improvement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75" dirty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114" dirty="0">
                <a:latin typeface="Verdana" panose="020B0604030504040204" pitchFamily="34" charset="0"/>
                <a:ea typeface="Verdana" panose="020B0604030504040204" pitchFamily="34" charset="0"/>
              </a:rPr>
              <a:t>Four</a:t>
            </a:r>
            <a:r>
              <a:rPr sz="2600" spc="-2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600" spc="-155" dirty="0">
                <a:latin typeface="Verdana" panose="020B0604030504040204" pitchFamily="34" charset="0"/>
                <a:ea typeface="Verdana" panose="020B0604030504040204" pitchFamily="34" charset="0"/>
              </a:rPr>
              <a:t>Capitals.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9317" y="5815565"/>
            <a:ext cx="134556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Policy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Remed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Cold</a:t>
            </a:r>
            <a:endParaRPr sz="1100">
              <a:latin typeface="Verdana"/>
              <a:cs typeface="Verdana"/>
            </a:endParaRPr>
          </a:p>
          <a:p>
            <a:pPr marL="12700">
              <a:spcBef>
                <a:spcPts val="5"/>
              </a:spcBef>
            </a:pPr>
            <a:r>
              <a:rPr sz="1100" spc="30" dirty="0">
                <a:solidFill>
                  <a:srgbClr val="231F20"/>
                </a:solidFill>
                <a:latin typeface="Tahoma"/>
                <a:cs typeface="Tahoma"/>
              </a:rPr>
              <a:t>House</a:t>
            </a:r>
            <a:r>
              <a:rPr sz="110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1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Tahoma"/>
                <a:cs typeface="Tahoma"/>
              </a:rPr>
              <a:t>(40</a:t>
            </a:r>
            <a:r>
              <a:rPr sz="1100" spc="-254" dirty="0">
                <a:solidFill>
                  <a:srgbClr val="231F20"/>
                </a:solidFill>
                <a:latin typeface="Tahoma"/>
                <a:cs typeface="Tahoma"/>
              </a:rPr>
              <a:t>%</a:t>
            </a:r>
            <a:r>
              <a:rPr sz="11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effect)</a:t>
            </a:r>
            <a:endParaRPr sz="1100">
              <a:latin typeface="Tahoma"/>
              <a:cs typeface="Tahoma"/>
            </a:endParaRPr>
          </a:p>
          <a:p>
            <a:pPr marL="12700" marR="8255">
              <a:spcBef>
                <a:spcPts val="400"/>
              </a:spcBef>
            </a:pPr>
            <a:r>
              <a:rPr sz="800" spc="-45" dirty="0">
                <a:solidFill>
                  <a:srgbClr val="231F20"/>
                </a:solidFill>
                <a:latin typeface="Verdana"/>
                <a:cs typeface="Verdana"/>
              </a:rPr>
              <a:t>Require</a:t>
            </a:r>
            <a:r>
              <a:rPr sz="800" spc="-4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231F20"/>
                </a:solidFill>
                <a:latin typeface="Verdana"/>
                <a:cs typeface="Verdana"/>
              </a:rPr>
              <a:t>Natura</a:t>
            </a:r>
            <a:r>
              <a:rPr sz="800" spc="-1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Verdana"/>
                <a:cs typeface="Verdana"/>
              </a:rPr>
              <a:t>&amp;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Verdana"/>
                <a:cs typeface="Verdana"/>
              </a:rPr>
              <a:t>Financial  </a:t>
            </a:r>
            <a:r>
              <a:rPr sz="800" spc="-40" dirty="0">
                <a:solidFill>
                  <a:srgbClr val="231F20"/>
                </a:solidFill>
                <a:latin typeface="Verdana"/>
                <a:cs typeface="Verdana"/>
              </a:rPr>
              <a:t>inpu</a:t>
            </a:r>
            <a:r>
              <a:rPr sz="800" spc="-2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sz="800" spc="-4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Verdana"/>
                <a:cs typeface="Verdana"/>
              </a:rPr>
              <a:t>provide</a:t>
            </a:r>
            <a:r>
              <a:rPr sz="800" spc="-4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231F20"/>
                </a:solidFill>
                <a:latin typeface="Verdana"/>
                <a:cs typeface="Verdana"/>
              </a:rPr>
              <a:t>Human  </a:t>
            </a:r>
            <a:r>
              <a:rPr sz="800" spc="-50" dirty="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sz="800" spc="-4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Verdana"/>
                <a:cs typeface="Verdana"/>
              </a:rPr>
              <a:t>Physica</a:t>
            </a:r>
            <a:r>
              <a:rPr sz="800" spc="-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8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31F20"/>
                </a:solidFill>
                <a:latin typeface="Verdana"/>
                <a:cs typeface="Verdana"/>
              </a:rPr>
              <a:t>output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834" y="5815565"/>
            <a:ext cx="120904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30" dirty="0">
                <a:solidFill>
                  <a:srgbClr val="231F20"/>
                </a:solidFill>
                <a:latin typeface="Tahoma"/>
                <a:cs typeface="Tahoma"/>
              </a:rPr>
              <a:t>“Knock-on”</a:t>
            </a:r>
            <a:r>
              <a:rPr sz="11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Tahoma"/>
                <a:cs typeface="Tahoma"/>
              </a:rPr>
              <a:t>Effect:</a:t>
            </a:r>
            <a:endParaRPr sz="110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</a:pP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12.5</a:t>
            </a:r>
            <a:r>
              <a:rPr sz="1100" spc="-36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change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8472" y="4801463"/>
            <a:ext cx="12728575" cy="4493895"/>
            <a:chOff x="726165" y="4801462"/>
            <a:chExt cx="12728575" cy="44938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8345" y="4967356"/>
              <a:ext cx="247383" cy="247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7717" y="4967356"/>
              <a:ext cx="247357" cy="2473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7052" y="4967356"/>
              <a:ext cx="247370" cy="2473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277" y="4801462"/>
              <a:ext cx="247383" cy="2473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1637" y="4801462"/>
              <a:ext cx="247370" cy="2473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2413" y="4801462"/>
              <a:ext cx="247383" cy="247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165" y="4801462"/>
              <a:ext cx="247383" cy="2473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513" y="4801462"/>
              <a:ext cx="247383" cy="2473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68345" y="9047615"/>
              <a:ext cx="247383" cy="2473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87717" y="9047615"/>
              <a:ext cx="247357" cy="2473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07052" y="9047615"/>
              <a:ext cx="247370" cy="2473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2277" y="8881722"/>
              <a:ext cx="247383" cy="247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11637" y="8881722"/>
              <a:ext cx="247370" cy="2473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2413" y="8881722"/>
              <a:ext cx="247383" cy="2473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165" y="8881722"/>
              <a:ext cx="247383" cy="2473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5513" y="8881722"/>
              <a:ext cx="247383" cy="24735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5164" y="5519711"/>
              <a:ext cx="4086860" cy="623570"/>
            </a:xfrm>
            <a:custGeom>
              <a:avLst/>
              <a:gdLst/>
              <a:ahLst/>
              <a:cxnLst/>
              <a:rect l="l" t="t" r="r" b="b"/>
              <a:pathLst>
                <a:path w="4086860" h="623570">
                  <a:moveTo>
                    <a:pt x="720013" y="0"/>
                  </a:moveTo>
                  <a:lnTo>
                    <a:pt x="0" y="0"/>
                  </a:lnTo>
                  <a:lnTo>
                    <a:pt x="360006" y="623544"/>
                  </a:lnTo>
                  <a:lnTo>
                    <a:pt x="720013" y="0"/>
                  </a:lnTo>
                  <a:close/>
                </a:path>
                <a:path w="4086860" h="623570">
                  <a:moveTo>
                    <a:pt x="4086250" y="311772"/>
                  </a:moveTo>
                  <a:lnTo>
                    <a:pt x="3726243" y="311772"/>
                  </a:lnTo>
                  <a:lnTo>
                    <a:pt x="3906253" y="623544"/>
                  </a:lnTo>
                  <a:lnTo>
                    <a:pt x="4086250" y="311772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01279" y="5956198"/>
              <a:ext cx="4584065" cy="187325"/>
            </a:xfrm>
            <a:custGeom>
              <a:avLst/>
              <a:gdLst/>
              <a:ahLst/>
              <a:cxnLst/>
              <a:rect l="l" t="t" r="r" b="b"/>
              <a:pathLst>
                <a:path w="4584065" h="187325">
                  <a:moveTo>
                    <a:pt x="216001" y="0"/>
                  </a:moveTo>
                  <a:lnTo>
                    <a:pt x="0" y="0"/>
                  </a:lnTo>
                  <a:lnTo>
                    <a:pt x="108000" y="187058"/>
                  </a:lnTo>
                  <a:lnTo>
                    <a:pt x="216001" y="0"/>
                  </a:lnTo>
                  <a:close/>
                </a:path>
                <a:path w="4584065" h="187325">
                  <a:moveTo>
                    <a:pt x="4584065" y="93535"/>
                  </a:moveTo>
                  <a:lnTo>
                    <a:pt x="4476064" y="93535"/>
                  </a:lnTo>
                  <a:lnTo>
                    <a:pt x="4530064" y="187058"/>
                  </a:lnTo>
                  <a:lnTo>
                    <a:pt x="4584065" y="9353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52391" y="5815565"/>
            <a:ext cx="120904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30" dirty="0">
                <a:solidFill>
                  <a:srgbClr val="231F20"/>
                </a:solidFill>
                <a:latin typeface="Tahoma"/>
                <a:cs typeface="Tahoma"/>
              </a:rPr>
              <a:t>“Knock-on”</a:t>
            </a:r>
            <a:r>
              <a:rPr sz="11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Tahoma"/>
                <a:cs typeface="Tahoma"/>
              </a:rPr>
              <a:t>Effect:</a:t>
            </a:r>
            <a:endParaRPr sz="110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</a:pP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3.9</a:t>
            </a:r>
            <a:r>
              <a:rPr sz="1100" spc="-36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change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10345" y="5815565"/>
            <a:ext cx="120904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30" dirty="0">
                <a:solidFill>
                  <a:srgbClr val="231F20"/>
                </a:solidFill>
                <a:latin typeface="Tahoma"/>
                <a:cs typeface="Tahoma"/>
              </a:rPr>
              <a:t>“Knock-on”</a:t>
            </a:r>
            <a:r>
              <a:rPr sz="11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Tahoma"/>
                <a:cs typeface="Tahoma"/>
              </a:rPr>
              <a:t>Effect:</a:t>
            </a:r>
            <a:endParaRPr sz="110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</a:pPr>
            <a:r>
              <a:rPr sz="1100" spc="-204" dirty="0">
                <a:solidFill>
                  <a:srgbClr val="231F20"/>
                </a:solidFill>
                <a:latin typeface="Verdana"/>
                <a:cs typeface="Verdana"/>
              </a:rPr>
              <a:t>1.2</a:t>
            </a:r>
            <a:r>
              <a:rPr sz="1100" spc="-365" dirty="0">
                <a:solidFill>
                  <a:srgbClr val="231F20"/>
                </a:solidFill>
                <a:latin typeface="Verdana"/>
                <a:cs typeface="Verdana"/>
              </a:rPr>
              <a:t>%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change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 rot="18000000">
            <a:off x="3981449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69855" y="4030592"/>
            <a:ext cx="13702030" cy="4149090"/>
            <a:chOff x="727549" y="4030592"/>
            <a:chExt cx="13702030" cy="4149090"/>
          </a:xfrm>
        </p:grpSpPr>
        <p:sp>
          <p:nvSpPr>
            <p:cNvPr id="28" name="object 28"/>
            <p:cNvSpPr/>
            <p:nvPr/>
          </p:nvSpPr>
          <p:spPr>
            <a:xfrm>
              <a:off x="2303619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7192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41062" y="8054102"/>
              <a:ext cx="125128" cy="1251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5169" y="403821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32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5169" y="811847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32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09931" y="4260009"/>
            <a:ext cx="1055370" cy="37895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3660">
              <a:spcBef>
                <a:spcPts val="315"/>
              </a:spcBef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ivin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cold, 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dam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housing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69855" y="3975183"/>
            <a:ext cx="1639570" cy="710565"/>
            <a:chOff x="727549" y="3975182"/>
            <a:chExt cx="1639570" cy="710565"/>
          </a:xfrm>
        </p:grpSpPr>
        <p:sp>
          <p:nvSpPr>
            <p:cNvPr id="35" name="object 35"/>
            <p:cNvSpPr/>
            <p:nvPr/>
          </p:nvSpPr>
          <p:spPr>
            <a:xfrm>
              <a:off x="735169" y="4038216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0588" y="3975182"/>
              <a:ext cx="126060" cy="1260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5164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61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61" y="425551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36175" y="4260009"/>
            <a:ext cx="969010" cy="37895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7470">
              <a:spcBef>
                <a:spcPts val="315"/>
              </a:spcBef>
            </a:pPr>
            <a:r>
              <a:rPr sz="1100" spc="15" dirty="0">
                <a:solidFill>
                  <a:srgbClr val="231F20"/>
                </a:solidFill>
                <a:latin typeface="Tahoma"/>
                <a:cs typeface="Tahoma"/>
              </a:rPr>
              <a:t>Ofte</a:t>
            </a:r>
            <a:r>
              <a:rPr sz="1100" spc="3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1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unwell  </a:t>
            </a:r>
            <a:r>
              <a:rPr sz="1100" spc="15" dirty="0">
                <a:solidFill>
                  <a:srgbClr val="231F20"/>
                </a:solidFill>
                <a:latin typeface="Tahoma"/>
                <a:cs typeface="Tahoma"/>
              </a:rPr>
              <a:t>growin</a:t>
            </a:r>
            <a:r>
              <a:rPr sz="1100" spc="2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1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Tahoma"/>
                <a:cs typeface="Tahoma"/>
              </a:rPr>
              <a:t>up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96103" y="3975183"/>
            <a:ext cx="1553210" cy="710565"/>
            <a:chOff x="4453797" y="3975182"/>
            <a:chExt cx="1553210" cy="710565"/>
          </a:xfrm>
        </p:grpSpPr>
        <p:sp>
          <p:nvSpPr>
            <p:cNvPr id="40" name="object 40"/>
            <p:cNvSpPr/>
            <p:nvPr/>
          </p:nvSpPr>
          <p:spPr>
            <a:xfrm>
              <a:off x="4461417" y="4038216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80452" y="3975182"/>
              <a:ext cx="126060" cy="1260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61420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61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61" y="425551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36175" y="8340267"/>
            <a:ext cx="969010" cy="37895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160655">
              <a:spcBef>
                <a:spcPts val="315"/>
              </a:spcBef>
            </a:pPr>
            <a:r>
              <a:rPr sz="1100" spc="45" dirty="0">
                <a:solidFill>
                  <a:srgbClr val="231F20"/>
                </a:solidFill>
                <a:latin typeface="Tahoma"/>
                <a:cs typeface="Tahoma"/>
              </a:rPr>
              <a:t>Mostl</a:t>
            </a:r>
            <a:r>
              <a:rPr sz="1100" spc="10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1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we</a:t>
            </a:r>
            <a:r>
              <a:rPr sz="1100" spc="15" dirty="0">
                <a:solidFill>
                  <a:srgbClr val="231F20"/>
                </a:solidFill>
                <a:latin typeface="Tahoma"/>
                <a:cs typeface="Tahoma"/>
              </a:rPr>
              <a:t>ll  growin</a:t>
            </a:r>
            <a:r>
              <a:rPr sz="1100" spc="2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1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Tahoma"/>
                <a:cs typeface="Tahoma"/>
              </a:rPr>
              <a:t>up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96103" y="8055443"/>
            <a:ext cx="1553210" cy="710565"/>
            <a:chOff x="4453797" y="8055442"/>
            <a:chExt cx="1553210" cy="710565"/>
          </a:xfrm>
        </p:grpSpPr>
        <p:sp>
          <p:nvSpPr>
            <p:cNvPr id="45" name="object 45"/>
            <p:cNvSpPr/>
            <p:nvPr/>
          </p:nvSpPr>
          <p:spPr>
            <a:xfrm>
              <a:off x="4461417" y="8118475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0452" y="8055442"/>
              <a:ext cx="126060" cy="1260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461420" y="83404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4">
                  <a:moveTo>
                    <a:pt x="132461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61" y="425551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09931" y="8340267"/>
            <a:ext cx="1055370" cy="37895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>
              <a:spcBef>
                <a:spcPts val="315"/>
              </a:spcBef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ivin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dry,</a:t>
            </a:r>
            <a:endParaRPr sz="1100">
              <a:latin typeface="Verdana"/>
              <a:cs typeface="Verdana"/>
            </a:endParaRPr>
          </a:p>
          <a:p>
            <a:pPr marL="77470"/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war</a:t>
            </a:r>
            <a:r>
              <a:rPr sz="1100" spc="2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11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Tahoma"/>
                <a:cs typeface="Tahoma"/>
              </a:rPr>
              <a:t>housing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669855" y="7996885"/>
            <a:ext cx="3528060" cy="769620"/>
            <a:chOff x="727549" y="7996885"/>
            <a:chExt cx="3528060" cy="769620"/>
          </a:xfrm>
        </p:grpSpPr>
        <p:sp>
          <p:nvSpPr>
            <p:cNvPr id="50" name="object 50"/>
            <p:cNvSpPr/>
            <p:nvPr/>
          </p:nvSpPr>
          <p:spPr>
            <a:xfrm>
              <a:off x="735169" y="8118475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0588" y="8055442"/>
              <a:ext cx="126060" cy="12606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5164" y="8340433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61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61" y="425551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03619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40589" y="8055441"/>
              <a:ext cx="126060" cy="12606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044821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53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532337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 rot="3600000">
            <a:off x="4241978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183366" y="3975655"/>
            <a:ext cx="10087610" cy="4203700"/>
            <a:chOff x="2241060" y="3975655"/>
            <a:chExt cx="10087610" cy="4203700"/>
          </a:xfrm>
        </p:grpSpPr>
        <p:sp>
          <p:nvSpPr>
            <p:cNvPr id="59" name="object 59"/>
            <p:cNvSpPr/>
            <p:nvPr/>
          </p:nvSpPr>
          <p:spPr>
            <a:xfrm>
              <a:off x="2303620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07194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1060" y="3975655"/>
              <a:ext cx="125128" cy="1251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43485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7058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65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65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80927" y="8054102"/>
              <a:ext cx="125128" cy="1251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43485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47058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65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80924" y="3975655"/>
              <a:ext cx="125128" cy="12511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414393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41" y="0"/>
                  </a:moveTo>
                  <a:lnTo>
                    <a:pt x="0" y="3163849"/>
                  </a:lnTo>
                </a:path>
              </a:pathLst>
            </a:custGeom>
            <a:ln w="15240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17954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51823" y="8054102"/>
              <a:ext cx="125128" cy="12511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414393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41" y="3163849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17954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51821" y="3975655"/>
              <a:ext cx="125128" cy="125118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 rot="18000000">
            <a:off x="7621314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 rot="18000000">
            <a:off x="12097376" y="6808994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 rot="3600000">
            <a:off x="7881843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 rot="3600000">
            <a:off x="12357904" y="4913661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-35" dirty="0">
                <a:solidFill>
                  <a:srgbClr val="D1D3D4"/>
                </a:solidFill>
                <a:latin typeface="Verdana"/>
                <a:cs typeface="Verdana"/>
              </a:rPr>
              <a:t>L</a:t>
            </a:r>
            <a:r>
              <a:rPr sz="1100" spc="-85" dirty="0">
                <a:solidFill>
                  <a:srgbClr val="D1D3D4"/>
                </a:solidFill>
                <a:latin typeface="Verdana"/>
                <a:cs typeface="Verdana"/>
              </a:rPr>
              <a:t>es</a:t>
            </a:r>
            <a:r>
              <a:rPr sz="1100" spc="-65" dirty="0">
                <a:solidFill>
                  <a:srgbClr val="D1D3D4"/>
                </a:solidFill>
                <a:latin typeface="Verdana"/>
                <a:cs typeface="Verdana"/>
              </a:rPr>
              <a:t>s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D1D3D4"/>
                </a:solidFill>
                <a:latin typeface="Verdana"/>
                <a:cs typeface="Verdana"/>
              </a:rPr>
              <a:t>likely</a:t>
            </a:r>
            <a:r>
              <a:rPr sz="1100" spc="-120" dirty="0">
                <a:solidFill>
                  <a:srgbClr val="D1D3D4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D1D3D4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182896" y="3916638"/>
            <a:ext cx="2014855" cy="243204"/>
            <a:chOff x="2240589" y="3916638"/>
            <a:chExt cx="2014855" cy="243204"/>
          </a:xfrm>
        </p:grpSpPr>
        <p:sp>
          <p:nvSpPr>
            <p:cNvPr id="79" name="object 79"/>
            <p:cNvSpPr/>
            <p:nvPr/>
          </p:nvSpPr>
          <p:spPr>
            <a:xfrm>
              <a:off x="2303619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40589" y="3975181"/>
              <a:ext cx="126060" cy="12606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044821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53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176034" y="4260009"/>
            <a:ext cx="1805305" cy="37895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92075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Often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absen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fro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m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school</a:t>
            </a:r>
            <a:r>
              <a:rPr sz="1100" spc="-130" dirty="0">
                <a:solidFill>
                  <a:srgbClr val="231F20"/>
                </a:solidFill>
                <a:latin typeface="Verdana"/>
                <a:cs typeface="Verdana"/>
              </a:rPr>
              <a:t>,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education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disrupte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0035968" y="3975183"/>
            <a:ext cx="2389505" cy="710565"/>
            <a:chOff x="8093661" y="3975182"/>
            <a:chExt cx="2389505" cy="710565"/>
          </a:xfrm>
        </p:grpSpPr>
        <p:sp>
          <p:nvSpPr>
            <p:cNvPr id="84" name="object 84"/>
            <p:cNvSpPr/>
            <p:nvPr/>
          </p:nvSpPr>
          <p:spPr>
            <a:xfrm>
              <a:off x="8101281" y="4038216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83" y="214172"/>
                  </a:lnTo>
                  <a:lnTo>
                    <a:pt x="2318283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56533" y="3975182"/>
              <a:ext cx="126060" cy="12606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101279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0176034" y="8340267"/>
            <a:ext cx="1805305" cy="37895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219710">
              <a:spcBef>
                <a:spcPts val="31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Often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prese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school,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education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no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disrupted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822760" y="3916639"/>
            <a:ext cx="4602480" cy="4849495"/>
            <a:chOff x="5880454" y="3916638"/>
            <a:chExt cx="4602480" cy="4849495"/>
          </a:xfrm>
        </p:grpSpPr>
        <p:sp>
          <p:nvSpPr>
            <p:cNvPr id="89" name="object 89"/>
            <p:cNvSpPr/>
            <p:nvPr/>
          </p:nvSpPr>
          <p:spPr>
            <a:xfrm>
              <a:off x="8101281" y="8118475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83" y="214172"/>
                  </a:lnTo>
                  <a:lnTo>
                    <a:pt x="2318283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6533" y="8055442"/>
              <a:ext cx="126060" cy="12606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101279" y="8340433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3484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80454" y="8055441"/>
              <a:ext cx="126060" cy="12606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684686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53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3484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80454" y="3975181"/>
              <a:ext cx="126060" cy="12606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684686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53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172195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52110" y="4260010"/>
            <a:ext cx="1457960" cy="548227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80645">
              <a:spcBef>
                <a:spcPts val="315"/>
              </a:spcBef>
            </a:pP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Difficult to ﬁnd </a:t>
            </a:r>
            <a:r>
              <a:rPr sz="1100" spc="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employment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limited  opportunities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4512035" y="3975183"/>
            <a:ext cx="1915160" cy="879475"/>
            <a:chOff x="12569729" y="3975182"/>
            <a:chExt cx="1915160" cy="879475"/>
          </a:xfrm>
        </p:grpSpPr>
        <p:sp>
          <p:nvSpPr>
            <p:cNvPr id="101" name="object 101"/>
            <p:cNvSpPr/>
            <p:nvPr/>
          </p:nvSpPr>
          <p:spPr>
            <a:xfrm>
              <a:off x="12577349" y="4038216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54" y="214172"/>
                  </a:lnTo>
                  <a:lnTo>
                    <a:pt x="1844154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58471" y="3975182"/>
              <a:ext cx="126060" cy="12606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2577343" y="4260176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60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60" y="594448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4652110" y="8340267"/>
            <a:ext cx="1394460" cy="378950"/>
          </a:xfrm>
          <a:prstGeom prst="rect">
            <a:avLst/>
          </a:prstGeom>
          <a:solidFill>
            <a:srgbClr val="CFEAE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>
              <a:spcBef>
                <a:spcPts val="315"/>
              </a:spcBef>
            </a:pPr>
            <a:r>
              <a:rPr sz="1100" spc="60" dirty="0">
                <a:solidFill>
                  <a:srgbClr val="231F20"/>
                </a:solidFill>
                <a:latin typeface="Tahoma"/>
                <a:cs typeface="Tahoma"/>
              </a:rPr>
              <a:t>Not</a:t>
            </a:r>
            <a:r>
              <a:rPr sz="11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difficult</a:t>
            </a:r>
            <a:r>
              <a:rPr sz="11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11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ﬁnd</a:t>
            </a:r>
            <a:endParaRPr sz="1100">
              <a:latin typeface="Tahoma"/>
              <a:cs typeface="Tahoma"/>
            </a:endParaRPr>
          </a:p>
          <a:p>
            <a:pPr marL="77470"/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employment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many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677471" y="2677516"/>
            <a:ext cx="13749655" cy="6257925"/>
            <a:chOff x="735164" y="2677515"/>
            <a:chExt cx="13749655" cy="6257925"/>
          </a:xfrm>
        </p:grpSpPr>
        <p:sp>
          <p:nvSpPr>
            <p:cNvPr id="106" name="object 106"/>
            <p:cNvSpPr/>
            <p:nvPr/>
          </p:nvSpPr>
          <p:spPr>
            <a:xfrm>
              <a:off x="12577349" y="8118475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54" y="214172"/>
                  </a:lnTo>
                  <a:lnTo>
                    <a:pt x="1844154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58471" y="8055442"/>
              <a:ext cx="126060" cy="12606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2577343" y="8340432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60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60" y="594448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419565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55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356522" y="8055441"/>
              <a:ext cx="126060" cy="12606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2160754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53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419565" y="403821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55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56522" y="3975181"/>
              <a:ext cx="126060" cy="12606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2160754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53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584948" y="7775372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17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17" y="88582"/>
                  </a:lnTo>
                  <a:lnTo>
                    <a:pt x="153517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577343" y="7272629"/>
              <a:ext cx="1527175" cy="596900"/>
            </a:xfrm>
            <a:custGeom>
              <a:avLst/>
              <a:gdLst/>
              <a:ahLst/>
              <a:cxnLst/>
              <a:rect l="l" t="t" r="r" b="b"/>
              <a:pathLst>
                <a:path w="1527175" h="596900">
                  <a:moveTo>
                    <a:pt x="1526933" y="587908"/>
                  </a:moveTo>
                  <a:lnTo>
                    <a:pt x="880364" y="587908"/>
                  </a:lnTo>
                  <a:lnTo>
                    <a:pt x="889088" y="579310"/>
                  </a:lnTo>
                  <a:lnTo>
                    <a:pt x="897483" y="567474"/>
                  </a:lnTo>
                  <a:lnTo>
                    <a:pt x="903706" y="554367"/>
                  </a:lnTo>
                  <a:lnTo>
                    <a:pt x="906068" y="545795"/>
                  </a:lnTo>
                  <a:lnTo>
                    <a:pt x="908291" y="546011"/>
                  </a:lnTo>
                  <a:lnTo>
                    <a:pt x="923391" y="483171"/>
                  </a:lnTo>
                  <a:lnTo>
                    <a:pt x="935431" y="420179"/>
                  </a:lnTo>
                  <a:lnTo>
                    <a:pt x="947902" y="350278"/>
                  </a:lnTo>
                  <a:lnTo>
                    <a:pt x="958862" y="284073"/>
                  </a:lnTo>
                  <a:lnTo>
                    <a:pt x="966381" y="232168"/>
                  </a:lnTo>
                  <a:lnTo>
                    <a:pt x="968540" y="205181"/>
                  </a:lnTo>
                  <a:lnTo>
                    <a:pt x="977150" y="220268"/>
                  </a:lnTo>
                  <a:lnTo>
                    <a:pt x="1003604" y="282943"/>
                  </a:lnTo>
                  <a:lnTo>
                    <a:pt x="1015492" y="324535"/>
                  </a:lnTo>
                  <a:lnTo>
                    <a:pt x="1026591" y="382231"/>
                  </a:lnTo>
                  <a:lnTo>
                    <a:pt x="1034745" y="434187"/>
                  </a:lnTo>
                  <a:lnTo>
                    <a:pt x="1041654" y="470865"/>
                  </a:lnTo>
                  <a:lnTo>
                    <a:pt x="1049007" y="482777"/>
                  </a:lnTo>
                  <a:lnTo>
                    <a:pt x="1049375" y="483781"/>
                  </a:lnTo>
                  <a:lnTo>
                    <a:pt x="1077849" y="514654"/>
                  </a:lnTo>
                  <a:lnTo>
                    <a:pt x="1082408" y="514578"/>
                  </a:lnTo>
                  <a:lnTo>
                    <a:pt x="1086269" y="512635"/>
                  </a:lnTo>
                  <a:lnTo>
                    <a:pt x="1091984" y="509371"/>
                  </a:lnTo>
                  <a:lnTo>
                    <a:pt x="1093609" y="501802"/>
                  </a:lnTo>
                  <a:lnTo>
                    <a:pt x="1093152" y="495249"/>
                  </a:lnTo>
                  <a:lnTo>
                    <a:pt x="1077734" y="459117"/>
                  </a:lnTo>
                  <a:lnTo>
                    <a:pt x="1077226" y="458114"/>
                  </a:lnTo>
                  <a:lnTo>
                    <a:pt x="1081100" y="443001"/>
                  </a:lnTo>
                  <a:lnTo>
                    <a:pt x="1081836" y="399402"/>
                  </a:lnTo>
                  <a:lnTo>
                    <a:pt x="1079233" y="338620"/>
                  </a:lnTo>
                  <a:lnTo>
                    <a:pt x="1073797" y="269011"/>
                  </a:lnTo>
                  <a:lnTo>
                    <a:pt x="1066076" y="198920"/>
                  </a:lnTo>
                  <a:lnTo>
                    <a:pt x="1056614" y="136702"/>
                  </a:lnTo>
                  <a:lnTo>
                    <a:pt x="1045933" y="90716"/>
                  </a:lnTo>
                  <a:lnTo>
                    <a:pt x="1034554" y="69291"/>
                  </a:lnTo>
                  <a:lnTo>
                    <a:pt x="1034211" y="61175"/>
                  </a:lnTo>
                  <a:lnTo>
                    <a:pt x="1017524" y="18402"/>
                  </a:lnTo>
                  <a:lnTo>
                    <a:pt x="977620" y="1816"/>
                  </a:lnTo>
                  <a:lnTo>
                    <a:pt x="932421" y="812"/>
                  </a:lnTo>
                  <a:lnTo>
                    <a:pt x="909535" y="0"/>
                  </a:lnTo>
                  <a:lnTo>
                    <a:pt x="908189" y="4800"/>
                  </a:lnTo>
                  <a:lnTo>
                    <a:pt x="906907" y="31661"/>
                  </a:lnTo>
                  <a:lnTo>
                    <a:pt x="900061" y="100025"/>
                  </a:lnTo>
                  <a:lnTo>
                    <a:pt x="888479" y="222694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42"/>
                  </a:lnTo>
                  <a:lnTo>
                    <a:pt x="863269" y="525538"/>
                  </a:lnTo>
                  <a:lnTo>
                    <a:pt x="863523" y="539381"/>
                  </a:lnTo>
                  <a:lnTo>
                    <a:pt x="867333" y="540131"/>
                  </a:lnTo>
                  <a:lnTo>
                    <a:pt x="864374" y="542150"/>
                  </a:lnTo>
                  <a:lnTo>
                    <a:pt x="852728" y="556412"/>
                  </a:lnTo>
                  <a:lnTo>
                    <a:pt x="845858" y="570839"/>
                  </a:lnTo>
                  <a:lnTo>
                    <a:pt x="844486" y="575525"/>
                  </a:lnTo>
                  <a:lnTo>
                    <a:pt x="843838" y="580986"/>
                  </a:lnTo>
                  <a:lnTo>
                    <a:pt x="846696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00"/>
                  </a:lnTo>
                  <a:lnTo>
                    <a:pt x="1526349" y="596900"/>
                  </a:lnTo>
                  <a:lnTo>
                    <a:pt x="1526933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569304" y="6954735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4">
                  <a:moveTo>
                    <a:pt x="695299" y="434568"/>
                  </a:moveTo>
                  <a:lnTo>
                    <a:pt x="0" y="434568"/>
                  </a:lnTo>
                  <a:lnTo>
                    <a:pt x="0" y="571855"/>
                  </a:lnTo>
                  <a:lnTo>
                    <a:pt x="695299" y="571855"/>
                  </a:lnTo>
                  <a:lnTo>
                    <a:pt x="695299" y="434568"/>
                  </a:lnTo>
                  <a:close/>
                </a:path>
                <a:path w="695325" h="572134">
                  <a:moveTo>
                    <a:pt x="695299" y="217639"/>
                  </a:moveTo>
                  <a:lnTo>
                    <a:pt x="0" y="217639"/>
                  </a:lnTo>
                  <a:lnTo>
                    <a:pt x="0" y="354926"/>
                  </a:lnTo>
                  <a:lnTo>
                    <a:pt x="695299" y="354926"/>
                  </a:lnTo>
                  <a:lnTo>
                    <a:pt x="695299" y="217639"/>
                  </a:lnTo>
                  <a:close/>
                </a:path>
                <a:path w="695325" h="572134">
                  <a:moveTo>
                    <a:pt x="695299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99" y="137287"/>
                  </a:lnTo>
                  <a:lnTo>
                    <a:pt x="695299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584126" y="6969556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90">
                  <a:moveTo>
                    <a:pt x="665657" y="434543"/>
                  </a:moveTo>
                  <a:lnTo>
                    <a:pt x="0" y="434543"/>
                  </a:lnTo>
                  <a:lnTo>
                    <a:pt x="0" y="542175"/>
                  </a:lnTo>
                  <a:lnTo>
                    <a:pt x="665657" y="542175"/>
                  </a:lnTo>
                  <a:lnTo>
                    <a:pt x="665657" y="434543"/>
                  </a:lnTo>
                  <a:close/>
                </a:path>
                <a:path w="666115" h="542290">
                  <a:moveTo>
                    <a:pt x="665657" y="218109"/>
                  </a:moveTo>
                  <a:lnTo>
                    <a:pt x="0" y="218109"/>
                  </a:lnTo>
                  <a:lnTo>
                    <a:pt x="0" y="325742"/>
                  </a:lnTo>
                  <a:lnTo>
                    <a:pt x="665657" y="325742"/>
                  </a:lnTo>
                  <a:lnTo>
                    <a:pt x="665657" y="218109"/>
                  </a:lnTo>
                  <a:close/>
                </a:path>
                <a:path w="666115" h="542290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40449" y="7006437"/>
              <a:ext cx="405130" cy="468630"/>
            </a:xfrm>
            <a:custGeom>
              <a:avLst/>
              <a:gdLst/>
              <a:ahLst/>
              <a:cxnLst/>
              <a:rect l="l" t="t" r="r" b="b"/>
              <a:pathLst>
                <a:path w="405130" h="468629">
                  <a:moveTo>
                    <a:pt x="404698" y="459511"/>
                  </a:moveTo>
                  <a:lnTo>
                    <a:pt x="0" y="459511"/>
                  </a:lnTo>
                  <a:lnTo>
                    <a:pt x="0" y="468426"/>
                  </a:lnTo>
                  <a:lnTo>
                    <a:pt x="404698" y="468426"/>
                  </a:lnTo>
                  <a:lnTo>
                    <a:pt x="404698" y="459511"/>
                  </a:lnTo>
                  <a:close/>
                </a:path>
                <a:path w="405130" h="468629">
                  <a:moveTo>
                    <a:pt x="404698" y="436333"/>
                  </a:moveTo>
                  <a:lnTo>
                    <a:pt x="0" y="436333"/>
                  </a:lnTo>
                  <a:lnTo>
                    <a:pt x="0" y="445249"/>
                  </a:lnTo>
                  <a:lnTo>
                    <a:pt x="404698" y="445249"/>
                  </a:lnTo>
                  <a:lnTo>
                    <a:pt x="404698" y="436333"/>
                  </a:lnTo>
                  <a:close/>
                </a:path>
                <a:path w="405130" h="468629">
                  <a:moveTo>
                    <a:pt x="404698" y="242595"/>
                  </a:moveTo>
                  <a:lnTo>
                    <a:pt x="0" y="242595"/>
                  </a:lnTo>
                  <a:lnTo>
                    <a:pt x="0" y="251510"/>
                  </a:lnTo>
                  <a:lnTo>
                    <a:pt x="404698" y="251510"/>
                  </a:lnTo>
                  <a:lnTo>
                    <a:pt x="404698" y="242595"/>
                  </a:lnTo>
                  <a:close/>
                </a:path>
                <a:path w="405130" h="468629">
                  <a:moveTo>
                    <a:pt x="404698" y="219417"/>
                  </a:moveTo>
                  <a:lnTo>
                    <a:pt x="0" y="219417"/>
                  </a:lnTo>
                  <a:lnTo>
                    <a:pt x="0" y="228333"/>
                  </a:lnTo>
                  <a:lnTo>
                    <a:pt x="404698" y="228333"/>
                  </a:lnTo>
                  <a:lnTo>
                    <a:pt x="404698" y="219417"/>
                  </a:lnTo>
                  <a:close/>
                </a:path>
                <a:path w="405130" h="468629">
                  <a:moveTo>
                    <a:pt x="404698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698" y="32092"/>
                  </a:lnTo>
                  <a:lnTo>
                    <a:pt x="404698" y="23177"/>
                  </a:lnTo>
                  <a:close/>
                </a:path>
                <a:path w="405130" h="468629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427552" y="7010818"/>
              <a:ext cx="241465" cy="35817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2601067" y="7200595"/>
              <a:ext cx="83185" cy="299720"/>
            </a:xfrm>
            <a:custGeom>
              <a:avLst/>
              <a:gdLst/>
              <a:ahLst/>
              <a:cxnLst/>
              <a:rect l="l" t="t" r="r" b="b"/>
              <a:pathLst>
                <a:path w="83184" h="299720">
                  <a:moveTo>
                    <a:pt x="72275" y="230822"/>
                  </a:moveTo>
                  <a:lnTo>
                    <a:pt x="71501" y="230009"/>
                  </a:lnTo>
                  <a:lnTo>
                    <a:pt x="72275" y="230835"/>
                  </a:lnTo>
                  <a:close/>
                </a:path>
                <a:path w="83184" h="299720">
                  <a:moveTo>
                    <a:pt x="72275" y="13906"/>
                  </a:moveTo>
                  <a:lnTo>
                    <a:pt x="71501" y="13093"/>
                  </a:lnTo>
                  <a:lnTo>
                    <a:pt x="72275" y="13919"/>
                  </a:lnTo>
                  <a:close/>
                </a:path>
                <a:path w="83184" h="299720">
                  <a:moveTo>
                    <a:pt x="75615" y="235153"/>
                  </a:moveTo>
                  <a:lnTo>
                    <a:pt x="74244" y="233286"/>
                  </a:lnTo>
                  <a:lnTo>
                    <a:pt x="75615" y="235165"/>
                  </a:lnTo>
                  <a:close/>
                </a:path>
                <a:path w="83184" h="299720">
                  <a:moveTo>
                    <a:pt x="75615" y="18237"/>
                  </a:moveTo>
                  <a:lnTo>
                    <a:pt x="74244" y="16370"/>
                  </a:lnTo>
                  <a:lnTo>
                    <a:pt x="75615" y="18249"/>
                  </a:lnTo>
                  <a:close/>
                </a:path>
                <a:path w="83184" h="299720">
                  <a:moveTo>
                    <a:pt x="82651" y="250431"/>
                  </a:moveTo>
                  <a:lnTo>
                    <a:pt x="80429" y="242760"/>
                  </a:lnTo>
                  <a:lnTo>
                    <a:pt x="76238" y="236143"/>
                  </a:lnTo>
                  <a:lnTo>
                    <a:pt x="35445" y="276923"/>
                  </a:lnTo>
                  <a:lnTo>
                    <a:pt x="31737" y="271741"/>
                  </a:lnTo>
                  <a:lnTo>
                    <a:pt x="26073" y="264223"/>
                  </a:lnTo>
                  <a:lnTo>
                    <a:pt x="18605" y="254508"/>
                  </a:lnTo>
                  <a:lnTo>
                    <a:pt x="20434" y="252653"/>
                  </a:lnTo>
                  <a:lnTo>
                    <a:pt x="22390" y="250926"/>
                  </a:lnTo>
                  <a:lnTo>
                    <a:pt x="24460" y="249339"/>
                  </a:lnTo>
                  <a:lnTo>
                    <a:pt x="36283" y="265137"/>
                  </a:lnTo>
                  <a:lnTo>
                    <a:pt x="52095" y="249339"/>
                  </a:lnTo>
                  <a:lnTo>
                    <a:pt x="41363" y="216916"/>
                  </a:lnTo>
                  <a:lnTo>
                    <a:pt x="25273" y="220141"/>
                  </a:lnTo>
                  <a:lnTo>
                    <a:pt x="12128" y="228981"/>
                  </a:lnTo>
                  <a:lnTo>
                    <a:pt x="3263" y="242100"/>
                  </a:lnTo>
                  <a:lnTo>
                    <a:pt x="0" y="258191"/>
                  </a:lnTo>
                  <a:lnTo>
                    <a:pt x="3238" y="274269"/>
                  </a:lnTo>
                  <a:lnTo>
                    <a:pt x="12077" y="287413"/>
                  </a:lnTo>
                  <a:lnTo>
                    <a:pt x="25209" y="296278"/>
                  </a:lnTo>
                  <a:lnTo>
                    <a:pt x="41287" y="299542"/>
                  </a:lnTo>
                  <a:lnTo>
                    <a:pt x="57378" y="296303"/>
                  </a:lnTo>
                  <a:lnTo>
                    <a:pt x="70510" y="287464"/>
                  </a:lnTo>
                  <a:lnTo>
                    <a:pt x="77635" y="276923"/>
                  </a:lnTo>
                  <a:lnTo>
                    <a:pt x="79375" y="274345"/>
                  </a:lnTo>
                  <a:lnTo>
                    <a:pt x="82638" y="258267"/>
                  </a:lnTo>
                  <a:lnTo>
                    <a:pt x="82651" y="250431"/>
                  </a:lnTo>
                  <a:close/>
                </a:path>
                <a:path w="83184" h="299720">
                  <a:moveTo>
                    <a:pt x="82651" y="33515"/>
                  </a:moveTo>
                  <a:lnTo>
                    <a:pt x="80429" y="25844"/>
                  </a:lnTo>
                  <a:lnTo>
                    <a:pt x="76238" y="19227"/>
                  </a:lnTo>
                  <a:lnTo>
                    <a:pt x="35445" y="60007"/>
                  </a:lnTo>
                  <a:lnTo>
                    <a:pt x="31737" y="54825"/>
                  </a:lnTo>
                  <a:lnTo>
                    <a:pt x="26073" y="47307"/>
                  </a:lnTo>
                  <a:lnTo>
                    <a:pt x="18605" y="37592"/>
                  </a:lnTo>
                  <a:lnTo>
                    <a:pt x="20434" y="35737"/>
                  </a:lnTo>
                  <a:lnTo>
                    <a:pt x="22390" y="34010"/>
                  </a:lnTo>
                  <a:lnTo>
                    <a:pt x="24460" y="32423"/>
                  </a:lnTo>
                  <a:lnTo>
                    <a:pt x="36283" y="48221"/>
                  </a:lnTo>
                  <a:lnTo>
                    <a:pt x="52095" y="32423"/>
                  </a:lnTo>
                  <a:lnTo>
                    <a:pt x="41363" y="0"/>
                  </a:lnTo>
                  <a:lnTo>
                    <a:pt x="25273" y="3225"/>
                  </a:lnTo>
                  <a:lnTo>
                    <a:pt x="12128" y="12065"/>
                  </a:lnTo>
                  <a:lnTo>
                    <a:pt x="3263" y="25184"/>
                  </a:lnTo>
                  <a:lnTo>
                    <a:pt x="0" y="41275"/>
                  </a:lnTo>
                  <a:lnTo>
                    <a:pt x="3238" y="57353"/>
                  </a:lnTo>
                  <a:lnTo>
                    <a:pt x="12077" y="70497"/>
                  </a:lnTo>
                  <a:lnTo>
                    <a:pt x="25209" y="79375"/>
                  </a:lnTo>
                  <a:lnTo>
                    <a:pt x="41287" y="82638"/>
                  </a:lnTo>
                  <a:lnTo>
                    <a:pt x="57378" y="79400"/>
                  </a:lnTo>
                  <a:lnTo>
                    <a:pt x="70510" y="70548"/>
                  </a:lnTo>
                  <a:lnTo>
                    <a:pt x="77635" y="60007"/>
                  </a:lnTo>
                  <a:lnTo>
                    <a:pt x="79375" y="57429"/>
                  </a:lnTo>
                  <a:lnTo>
                    <a:pt x="82638" y="41351"/>
                  </a:lnTo>
                  <a:lnTo>
                    <a:pt x="82651" y="3351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601074" y="6981160"/>
              <a:ext cx="82651" cy="82638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5008651" y="7144829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61" y="0"/>
                  </a:moveTo>
                  <a:lnTo>
                    <a:pt x="420395" y="1384"/>
                  </a:lnTo>
                  <a:lnTo>
                    <a:pt x="420865" y="4635"/>
                  </a:lnTo>
                  <a:lnTo>
                    <a:pt x="422717" y="32272"/>
                  </a:lnTo>
                  <a:lnTo>
                    <a:pt x="415177" y="86776"/>
                  </a:lnTo>
                  <a:lnTo>
                    <a:pt x="393335" y="137206"/>
                  </a:lnTo>
                  <a:lnTo>
                    <a:pt x="358998" y="179362"/>
                  </a:lnTo>
                  <a:lnTo>
                    <a:pt x="314352" y="210684"/>
                  </a:lnTo>
                  <a:lnTo>
                    <a:pt x="263312" y="228946"/>
                  </a:lnTo>
                  <a:lnTo>
                    <a:pt x="236308" y="232867"/>
                  </a:lnTo>
                  <a:lnTo>
                    <a:pt x="205340" y="232664"/>
                  </a:lnTo>
                  <a:lnTo>
                    <a:pt x="174663" y="228866"/>
                  </a:lnTo>
                  <a:lnTo>
                    <a:pt x="144118" y="223487"/>
                  </a:lnTo>
                  <a:lnTo>
                    <a:pt x="113550" y="218541"/>
                  </a:lnTo>
                  <a:lnTo>
                    <a:pt x="98019" y="216860"/>
                  </a:lnTo>
                  <a:lnTo>
                    <a:pt x="82415" y="216092"/>
                  </a:lnTo>
                  <a:lnTo>
                    <a:pt x="66818" y="216507"/>
                  </a:lnTo>
                  <a:lnTo>
                    <a:pt x="24815" y="227339"/>
                  </a:lnTo>
                  <a:lnTo>
                    <a:pt x="0" y="262102"/>
                  </a:lnTo>
                  <a:lnTo>
                    <a:pt x="4965" y="263512"/>
                  </a:lnTo>
                  <a:lnTo>
                    <a:pt x="5549" y="260248"/>
                  </a:lnTo>
                  <a:lnTo>
                    <a:pt x="10594" y="247247"/>
                  </a:lnTo>
                  <a:lnTo>
                    <a:pt x="44488" y="225069"/>
                  </a:lnTo>
                  <a:lnTo>
                    <a:pt x="75563" y="221151"/>
                  </a:lnTo>
                  <a:lnTo>
                    <a:pt x="91306" y="221501"/>
                  </a:lnTo>
                  <a:lnTo>
                    <a:pt x="106895" y="222872"/>
                  </a:lnTo>
                  <a:lnTo>
                    <a:pt x="137902" y="227544"/>
                  </a:lnTo>
                  <a:lnTo>
                    <a:pt x="168821" y="233094"/>
                  </a:lnTo>
                  <a:lnTo>
                    <a:pt x="199853" y="237393"/>
                  </a:lnTo>
                  <a:lnTo>
                    <a:pt x="258379" y="235156"/>
                  </a:lnTo>
                  <a:lnTo>
                    <a:pt x="310141" y="218500"/>
                  </a:lnTo>
                  <a:lnTo>
                    <a:pt x="356136" y="188816"/>
                  </a:lnTo>
                  <a:lnTo>
                    <a:pt x="392496" y="148053"/>
                  </a:lnTo>
                  <a:lnTo>
                    <a:pt x="416851" y="98667"/>
                  </a:lnTo>
                  <a:lnTo>
                    <a:pt x="427449" y="44687"/>
                  </a:lnTo>
                  <a:lnTo>
                    <a:pt x="427342" y="17005"/>
                  </a:lnTo>
                  <a:lnTo>
                    <a:pt x="426478" y="7823"/>
                  </a:lnTo>
                  <a:lnTo>
                    <a:pt x="4253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80673" y="6896163"/>
              <a:ext cx="269240" cy="281940"/>
            </a:xfrm>
            <a:custGeom>
              <a:avLst/>
              <a:gdLst/>
              <a:ahLst/>
              <a:cxnLst/>
              <a:rect l="l" t="t" r="r" b="b"/>
              <a:pathLst>
                <a:path w="269239" h="281940">
                  <a:moveTo>
                    <a:pt x="268935" y="134467"/>
                  </a:moveTo>
                  <a:lnTo>
                    <a:pt x="262077" y="91960"/>
                  </a:lnTo>
                  <a:lnTo>
                    <a:pt x="242989" y="55054"/>
                  </a:lnTo>
                  <a:lnTo>
                    <a:pt x="213880" y="25946"/>
                  </a:lnTo>
                  <a:lnTo>
                    <a:pt x="176974" y="6858"/>
                  </a:lnTo>
                  <a:lnTo>
                    <a:pt x="134467" y="0"/>
                  </a:lnTo>
                  <a:lnTo>
                    <a:pt x="91960" y="6858"/>
                  </a:lnTo>
                  <a:lnTo>
                    <a:pt x="55041" y="25946"/>
                  </a:lnTo>
                  <a:lnTo>
                    <a:pt x="25946" y="55054"/>
                  </a:lnTo>
                  <a:lnTo>
                    <a:pt x="6858" y="91960"/>
                  </a:lnTo>
                  <a:lnTo>
                    <a:pt x="0" y="134467"/>
                  </a:lnTo>
                  <a:lnTo>
                    <a:pt x="6858" y="176974"/>
                  </a:lnTo>
                  <a:lnTo>
                    <a:pt x="25946" y="213893"/>
                  </a:lnTo>
                  <a:lnTo>
                    <a:pt x="55041" y="242989"/>
                  </a:lnTo>
                  <a:lnTo>
                    <a:pt x="91960" y="262077"/>
                  </a:lnTo>
                  <a:lnTo>
                    <a:pt x="134467" y="268935"/>
                  </a:lnTo>
                  <a:lnTo>
                    <a:pt x="140487" y="267970"/>
                  </a:lnTo>
                  <a:lnTo>
                    <a:pt x="142646" y="281432"/>
                  </a:lnTo>
                  <a:lnTo>
                    <a:pt x="166014" y="277710"/>
                  </a:lnTo>
                  <a:lnTo>
                    <a:pt x="163855" y="264198"/>
                  </a:lnTo>
                  <a:lnTo>
                    <a:pt x="176974" y="262077"/>
                  </a:lnTo>
                  <a:lnTo>
                    <a:pt x="213880" y="242989"/>
                  </a:lnTo>
                  <a:lnTo>
                    <a:pt x="242989" y="213893"/>
                  </a:lnTo>
                  <a:lnTo>
                    <a:pt x="262077" y="176974"/>
                  </a:lnTo>
                  <a:lnTo>
                    <a:pt x="268935" y="134467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07702" y="7713051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08" y="107264"/>
                  </a:lnTo>
                  <a:lnTo>
                    <a:pt x="52030" y="95023"/>
                  </a:lnTo>
                  <a:lnTo>
                    <a:pt x="46056" y="87160"/>
                  </a:lnTo>
                  <a:lnTo>
                    <a:pt x="44301" y="80267"/>
                  </a:lnTo>
                  <a:lnTo>
                    <a:pt x="46251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909073" y="7801296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90">
                  <a:moveTo>
                    <a:pt x="14224" y="8991"/>
                  </a:moveTo>
                  <a:lnTo>
                    <a:pt x="2146" y="45821"/>
                  </a:lnTo>
                  <a:lnTo>
                    <a:pt x="0" y="55943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86"/>
                  </a:lnTo>
                  <a:lnTo>
                    <a:pt x="120649" y="51746"/>
                  </a:lnTo>
                  <a:lnTo>
                    <a:pt x="120988" y="47009"/>
                  </a:lnTo>
                  <a:lnTo>
                    <a:pt x="117472" y="42995"/>
                  </a:lnTo>
                  <a:lnTo>
                    <a:pt x="112014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38" y="36321"/>
                  </a:lnTo>
                  <a:lnTo>
                    <a:pt x="83418" y="25946"/>
                  </a:lnTo>
                  <a:lnTo>
                    <a:pt x="19380" y="25946"/>
                  </a:lnTo>
                  <a:lnTo>
                    <a:pt x="15913" y="12103"/>
                  </a:lnTo>
                  <a:lnTo>
                    <a:pt x="14249" y="9004"/>
                  </a:lnTo>
                  <a:close/>
                </a:path>
                <a:path w="121285" h="59690">
                  <a:moveTo>
                    <a:pt x="64376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501"/>
                  </a:lnTo>
                  <a:lnTo>
                    <a:pt x="50317" y="3441"/>
                  </a:lnTo>
                  <a:lnTo>
                    <a:pt x="45593" y="7924"/>
                  </a:lnTo>
                  <a:lnTo>
                    <a:pt x="50546" y="19024"/>
                  </a:lnTo>
                  <a:lnTo>
                    <a:pt x="36703" y="22478"/>
                  </a:lnTo>
                  <a:lnTo>
                    <a:pt x="19380" y="25946"/>
                  </a:lnTo>
                  <a:lnTo>
                    <a:pt x="83418" y="25946"/>
                  </a:lnTo>
                  <a:lnTo>
                    <a:pt x="64376" y="15557"/>
                  </a:lnTo>
                  <a:lnTo>
                    <a:pt x="643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781398" y="7694027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99" y="0"/>
                  </a:moveTo>
                  <a:lnTo>
                    <a:pt x="12115" y="53632"/>
                  </a:lnTo>
                  <a:lnTo>
                    <a:pt x="0" y="81305"/>
                  </a:lnTo>
                  <a:lnTo>
                    <a:pt x="15570" y="93421"/>
                  </a:lnTo>
                  <a:lnTo>
                    <a:pt x="29413" y="88226"/>
                  </a:lnTo>
                  <a:lnTo>
                    <a:pt x="36599" y="70142"/>
                  </a:lnTo>
                  <a:lnTo>
                    <a:pt x="41519" y="60331"/>
                  </a:lnTo>
                  <a:lnTo>
                    <a:pt x="46443" y="55387"/>
                  </a:lnTo>
                  <a:lnTo>
                    <a:pt x="53644" y="51904"/>
                  </a:lnTo>
                  <a:lnTo>
                    <a:pt x="65237" y="43494"/>
                  </a:lnTo>
                  <a:lnTo>
                    <a:pt x="78941" y="30056"/>
                  </a:lnTo>
                  <a:lnTo>
                    <a:pt x="90376" y="17591"/>
                  </a:lnTo>
                  <a:lnTo>
                    <a:pt x="95161" y="12103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821820" y="7629153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86" y="0"/>
                  </a:moveTo>
                  <a:lnTo>
                    <a:pt x="0" y="69316"/>
                  </a:lnTo>
                  <a:lnTo>
                    <a:pt x="3583" y="72061"/>
                  </a:lnTo>
                  <a:lnTo>
                    <a:pt x="13012" y="78733"/>
                  </a:lnTo>
                  <a:lnTo>
                    <a:pt x="48272" y="97015"/>
                  </a:lnTo>
                  <a:lnTo>
                    <a:pt x="66332" y="99822"/>
                  </a:lnTo>
                  <a:lnTo>
                    <a:pt x="71589" y="96685"/>
                  </a:lnTo>
                  <a:lnTo>
                    <a:pt x="110972" y="23710"/>
                  </a:lnTo>
                  <a:lnTo>
                    <a:pt x="5548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12085" y="7167200"/>
              <a:ext cx="118101" cy="32760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873598" y="7629153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708" y="0"/>
                  </a:moveTo>
                  <a:lnTo>
                    <a:pt x="647" y="3835"/>
                  </a:lnTo>
                  <a:lnTo>
                    <a:pt x="368" y="5181"/>
                  </a:lnTo>
                  <a:lnTo>
                    <a:pt x="2728" y="34351"/>
                  </a:lnTo>
                  <a:lnTo>
                    <a:pt x="2003" y="62407"/>
                  </a:lnTo>
                  <a:lnTo>
                    <a:pt x="368" y="85034"/>
                  </a:lnTo>
                  <a:lnTo>
                    <a:pt x="0" y="97917"/>
                  </a:lnTo>
                  <a:lnTo>
                    <a:pt x="7556" y="99771"/>
                  </a:lnTo>
                  <a:lnTo>
                    <a:pt x="14554" y="99822"/>
                  </a:lnTo>
                  <a:lnTo>
                    <a:pt x="19812" y="96685"/>
                  </a:lnTo>
                  <a:lnTo>
                    <a:pt x="59194" y="23710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837638" y="7375677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901" y="0"/>
                  </a:moveTo>
                  <a:lnTo>
                    <a:pt x="37736" y="7245"/>
                  </a:lnTo>
                  <a:lnTo>
                    <a:pt x="19030" y="26820"/>
                  </a:lnTo>
                  <a:lnTo>
                    <a:pt x="20758" y="37196"/>
                  </a:lnTo>
                  <a:lnTo>
                    <a:pt x="6001" y="55181"/>
                  </a:lnTo>
                  <a:lnTo>
                    <a:pt x="0" y="70729"/>
                  </a:lnTo>
                  <a:lnTo>
                    <a:pt x="1780" y="92437"/>
                  </a:lnTo>
                  <a:lnTo>
                    <a:pt x="10369" y="128903"/>
                  </a:lnTo>
                  <a:lnTo>
                    <a:pt x="23162" y="190321"/>
                  </a:lnTo>
                  <a:lnTo>
                    <a:pt x="36114" y="264717"/>
                  </a:lnTo>
                  <a:lnTo>
                    <a:pt x="46143" y="327435"/>
                  </a:lnTo>
                  <a:lnTo>
                    <a:pt x="50171" y="353820"/>
                  </a:lnTo>
                  <a:lnTo>
                    <a:pt x="83580" y="355520"/>
                  </a:lnTo>
                  <a:lnTo>
                    <a:pt x="103366" y="354463"/>
                  </a:lnTo>
                  <a:lnTo>
                    <a:pt x="117317" y="349189"/>
                  </a:lnTo>
                  <a:lnTo>
                    <a:pt x="133216" y="338237"/>
                  </a:lnTo>
                  <a:lnTo>
                    <a:pt x="127749" y="213888"/>
                  </a:lnTo>
                  <a:lnTo>
                    <a:pt x="121962" y="147929"/>
                  </a:lnTo>
                  <a:lnTo>
                    <a:pt x="112287" y="118301"/>
                  </a:lnTo>
                  <a:lnTo>
                    <a:pt x="95154" y="102944"/>
                  </a:lnTo>
                  <a:lnTo>
                    <a:pt x="95154" y="19899"/>
                  </a:lnTo>
                  <a:lnTo>
                    <a:pt x="68662" y="4434"/>
                  </a:lnTo>
                  <a:lnTo>
                    <a:pt x="5190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36183" y="7267918"/>
              <a:ext cx="179606" cy="153158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48997" y="7741373"/>
              <a:ext cx="76098" cy="11850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64962" y="7083192"/>
              <a:ext cx="157443" cy="14810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447120" y="7861275"/>
              <a:ext cx="1115695" cy="8255"/>
            </a:xfrm>
            <a:custGeom>
              <a:avLst/>
              <a:gdLst/>
              <a:ahLst/>
              <a:cxnLst/>
              <a:rect l="l" t="t" r="r" b="b"/>
              <a:pathLst>
                <a:path w="1115695" h="8254">
                  <a:moveTo>
                    <a:pt x="1115339" y="0"/>
                  </a:moveTo>
                  <a:lnTo>
                    <a:pt x="0" y="0"/>
                  </a:lnTo>
                  <a:lnTo>
                    <a:pt x="0" y="8242"/>
                  </a:lnTo>
                  <a:lnTo>
                    <a:pt x="1115339" y="8242"/>
                  </a:lnTo>
                  <a:lnTo>
                    <a:pt x="111533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49894" y="7726820"/>
              <a:ext cx="139473" cy="142054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1006377" y="7112952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80" h="309879">
                  <a:moveTo>
                    <a:pt x="154800" y="0"/>
                  </a:moveTo>
                  <a:lnTo>
                    <a:pt x="105875" y="7891"/>
                  </a:lnTo>
                  <a:lnTo>
                    <a:pt x="63381" y="29866"/>
                  </a:lnTo>
                  <a:lnTo>
                    <a:pt x="29870" y="63376"/>
                  </a:lnTo>
                  <a:lnTo>
                    <a:pt x="7892" y="105870"/>
                  </a:lnTo>
                  <a:lnTo>
                    <a:pt x="0" y="154800"/>
                  </a:lnTo>
                  <a:lnTo>
                    <a:pt x="7892" y="203736"/>
                  </a:lnTo>
                  <a:lnTo>
                    <a:pt x="29870" y="246234"/>
                  </a:lnTo>
                  <a:lnTo>
                    <a:pt x="63381" y="279745"/>
                  </a:lnTo>
                  <a:lnTo>
                    <a:pt x="105875" y="301721"/>
                  </a:lnTo>
                  <a:lnTo>
                    <a:pt x="154800" y="309613"/>
                  </a:lnTo>
                  <a:lnTo>
                    <a:pt x="203731" y="301721"/>
                  </a:lnTo>
                  <a:lnTo>
                    <a:pt x="246228" y="279745"/>
                  </a:lnTo>
                  <a:lnTo>
                    <a:pt x="279742" y="246234"/>
                  </a:lnTo>
                  <a:lnTo>
                    <a:pt x="301720" y="203736"/>
                  </a:lnTo>
                  <a:lnTo>
                    <a:pt x="309613" y="154800"/>
                  </a:lnTo>
                  <a:lnTo>
                    <a:pt x="301720" y="105870"/>
                  </a:lnTo>
                  <a:lnTo>
                    <a:pt x="279742" y="63376"/>
                  </a:lnTo>
                  <a:lnTo>
                    <a:pt x="246228" y="29866"/>
                  </a:lnTo>
                  <a:lnTo>
                    <a:pt x="203731" y="7891"/>
                  </a:lnTo>
                  <a:lnTo>
                    <a:pt x="15480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42041" y="7339269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04" y="0"/>
                  </a:moveTo>
                  <a:lnTo>
                    <a:pt x="212102" y="0"/>
                  </a:lnTo>
                  <a:lnTo>
                    <a:pt x="0" y="181800"/>
                  </a:lnTo>
                  <a:lnTo>
                    <a:pt x="22720" y="219671"/>
                  </a:lnTo>
                  <a:lnTo>
                    <a:pt x="333298" y="310578"/>
                  </a:lnTo>
                  <a:lnTo>
                    <a:pt x="560565" y="265125"/>
                  </a:lnTo>
                  <a:lnTo>
                    <a:pt x="757504" y="53022"/>
                  </a:lnTo>
                  <a:lnTo>
                    <a:pt x="75750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449571" y="7327439"/>
              <a:ext cx="417195" cy="542290"/>
            </a:xfrm>
            <a:custGeom>
              <a:avLst/>
              <a:gdLst/>
              <a:ahLst/>
              <a:cxnLst/>
              <a:rect l="l" t="t" r="r" b="b"/>
              <a:pathLst>
                <a:path w="417194" h="542290">
                  <a:moveTo>
                    <a:pt x="343865" y="0"/>
                  </a:moveTo>
                  <a:lnTo>
                    <a:pt x="272465" y="0"/>
                  </a:lnTo>
                  <a:lnTo>
                    <a:pt x="272465" y="37363"/>
                  </a:lnTo>
                  <a:lnTo>
                    <a:pt x="249974" y="11836"/>
                  </a:lnTo>
                  <a:lnTo>
                    <a:pt x="37871" y="223926"/>
                  </a:lnTo>
                  <a:lnTo>
                    <a:pt x="0" y="375424"/>
                  </a:lnTo>
                  <a:lnTo>
                    <a:pt x="68173" y="542086"/>
                  </a:lnTo>
                  <a:lnTo>
                    <a:pt x="416623" y="542086"/>
                  </a:lnTo>
                  <a:lnTo>
                    <a:pt x="416623" y="201206"/>
                  </a:lnTo>
                  <a:lnTo>
                    <a:pt x="343865" y="118516"/>
                  </a:lnTo>
                  <a:lnTo>
                    <a:pt x="343865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42035" y="7521067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5">
                  <a:moveTo>
                    <a:pt x="575703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03" y="348449"/>
                  </a:lnTo>
                  <a:lnTo>
                    <a:pt x="57570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317015" y="7630909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196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196" y="106057"/>
                  </a:lnTo>
                  <a:lnTo>
                    <a:pt x="12119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61719" y="7627112"/>
              <a:ext cx="106045" cy="242570"/>
            </a:xfrm>
            <a:custGeom>
              <a:avLst/>
              <a:gdLst/>
              <a:ahLst/>
              <a:cxnLst/>
              <a:rect l="l" t="t" r="r" b="b"/>
              <a:pathLst>
                <a:path w="106044" h="242570">
                  <a:moveTo>
                    <a:pt x="106044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44" y="242404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35164" y="7627112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5346" y="68186"/>
                  </a:moveTo>
                  <a:lnTo>
                    <a:pt x="301561" y="68186"/>
                  </a:lnTo>
                  <a:lnTo>
                    <a:pt x="259892" y="68186"/>
                  </a:lnTo>
                  <a:lnTo>
                    <a:pt x="259892" y="106057"/>
                  </a:lnTo>
                  <a:lnTo>
                    <a:pt x="305346" y="106057"/>
                  </a:lnTo>
                  <a:lnTo>
                    <a:pt x="305346" y="68186"/>
                  </a:lnTo>
                  <a:close/>
                </a:path>
                <a:path w="1187450" h="244475">
                  <a:moveTo>
                    <a:pt x="305346" y="12"/>
                  </a:moveTo>
                  <a:lnTo>
                    <a:pt x="259892" y="12"/>
                  </a:lnTo>
                  <a:lnTo>
                    <a:pt x="259892" y="37884"/>
                  </a:lnTo>
                  <a:lnTo>
                    <a:pt x="305346" y="37884"/>
                  </a:lnTo>
                  <a:lnTo>
                    <a:pt x="305346" y="12"/>
                  </a:lnTo>
                  <a:close/>
                </a:path>
                <a:path w="1187450" h="244475">
                  <a:moveTo>
                    <a:pt x="381101" y="68173"/>
                  </a:moveTo>
                  <a:lnTo>
                    <a:pt x="335648" y="68173"/>
                  </a:lnTo>
                  <a:lnTo>
                    <a:pt x="335648" y="106045"/>
                  </a:lnTo>
                  <a:lnTo>
                    <a:pt x="381101" y="106045"/>
                  </a:lnTo>
                  <a:lnTo>
                    <a:pt x="381101" y="68173"/>
                  </a:lnTo>
                  <a:close/>
                </a:path>
                <a:path w="1187450" h="244475">
                  <a:moveTo>
                    <a:pt x="381101" y="0"/>
                  </a:moveTo>
                  <a:lnTo>
                    <a:pt x="335648" y="0"/>
                  </a:lnTo>
                  <a:lnTo>
                    <a:pt x="335648" y="37871"/>
                  </a:lnTo>
                  <a:lnTo>
                    <a:pt x="381101" y="37871"/>
                  </a:lnTo>
                  <a:lnTo>
                    <a:pt x="381101" y="0"/>
                  </a:lnTo>
                  <a:close/>
                </a:path>
                <a:path w="1187450" h="244475">
                  <a:moveTo>
                    <a:pt x="945438" y="71983"/>
                  </a:moveTo>
                  <a:lnTo>
                    <a:pt x="941654" y="71983"/>
                  </a:lnTo>
                  <a:lnTo>
                    <a:pt x="899985" y="71983"/>
                  </a:lnTo>
                  <a:lnTo>
                    <a:pt x="899985" y="109855"/>
                  </a:lnTo>
                  <a:lnTo>
                    <a:pt x="945438" y="109855"/>
                  </a:lnTo>
                  <a:lnTo>
                    <a:pt x="945438" y="71983"/>
                  </a:lnTo>
                  <a:close/>
                </a:path>
                <a:path w="1187450" h="244475">
                  <a:moveTo>
                    <a:pt x="945438" y="3810"/>
                  </a:moveTo>
                  <a:lnTo>
                    <a:pt x="899985" y="3810"/>
                  </a:lnTo>
                  <a:lnTo>
                    <a:pt x="899985" y="41681"/>
                  </a:lnTo>
                  <a:lnTo>
                    <a:pt x="945438" y="41681"/>
                  </a:lnTo>
                  <a:lnTo>
                    <a:pt x="945438" y="3810"/>
                  </a:lnTo>
                  <a:close/>
                </a:path>
                <a:path w="1187450" h="244475">
                  <a:moveTo>
                    <a:pt x="1021194" y="71970"/>
                  </a:moveTo>
                  <a:lnTo>
                    <a:pt x="975741" y="71970"/>
                  </a:lnTo>
                  <a:lnTo>
                    <a:pt x="975741" y="109842"/>
                  </a:lnTo>
                  <a:lnTo>
                    <a:pt x="1021194" y="109842"/>
                  </a:lnTo>
                  <a:lnTo>
                    <a:pt x="1021194" y="71970"/>
                  </a:lnTo>
                  <a:close/>
                </a:path>
                <a:path w="1187450" h="244475">
                  <a:moveTo>
                    <a:pt x="1021194" y="3797"/>
                  </a:moveTo>
                  <a:lnTo>
                    <a:pt x="975741" y="3797"/>
                  </a:lnTo>
                  <a:lnTo>
                    <a:pt x="975741" y="41668"/>
                  </a:lnTo>
                  <a:lnTo>
                    <a:pt x="1021194" y="41668"/>
                  </a:lnTo>
                  <a:lnTo>
                    <a:pt x="1021194" y="3797"/>
                  </a:lnTo>
                  <a:close/>
                </a:path>
                <a:path w="1187450" h="244475">
                  <a:moveTo>
                    <a:pt x="1187437" y="235064"/>
                  </a:moveTo>
                  <a:lnTo>
                    <a:pt x="0" y="235064"/>
                  </a:lnTo>
                  <a:lnTo>
                    <a:pt x="0" y="244055"/>
                  </a:lnTo>
                  <a:lnTo>
                    <a:pt x="1187437" y="244055"/>
                  </a:lnTo>
                  <a:lnTo>
                    <a:pt x="1187437" y="23506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3584948" y="3688727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17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17" y="88582"/>
                  </a:lnTo>
                  <a:lnTo>
                    <a:pt x="153517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577343" y="3185972"/>
              <a:ext cx="1591310" cy="597535"/>
            </a:xfrm>
            <a:custGeom>
              <a:avLst/>
              <a:gdLst/>
              <a:ahLst/>
              <a:cxnLst/>
              <a:rect l="l" t="t" r="r" b="b"/>
              <a:pathLst>
                <a:path w="1591309" h="597535">
                  <a:moveTo>
                    <a:pt x="1590725" y="587908"/>
                  </a:moveTo>
                  <a:lnTo>
                    <a:pt x="880376" y="587908"/>
                  </a:lnTo>
                  <a:lnTo>
                    <a:pt x="889088" y="579310"/>
                  </a:lnTo>
                  <a:lnTo>
                    <a:pt x="897483" y="567486"/>
                  </a:lnTo>
                  <a:lnTo>
                    <a:pt x="903706" y="554380"/>
                  </a:lnTo>
                  <a:lnTo>
                    <a:pt x="906068" y="545795"/>
                  </a:lnTo>
                  <a:lnTo>
                    <a:pt x="908291" y="546023"/>
                  </a:lnTo>
                  <a:lnTo>
                    <a:pt x="923391" y="483171"/>
                  </a:lnTo>
                  <a:lnTo>
                    <a:pt x="935431" y="420179"/>
                  </a:lnTo>
                  <a:lnTo>
                    <a:pt x="947902" y="350278"/>
                  </a:lnTo>
                  <a:lnTo>
                    <a:pt x="958862" y="284073"/>
                  </a:lnTo>
                  <a:lnTo>
                    <a:pt x="966381" y="232181"/>
                  </a:lnTo>
                  <a:lnTo>
                    <a:pt x="968540" y="205193"/>
                  </a:lnTo>
                  <a:lnTo>
                    <a:pt x="977150" y="220281"/>
                  </a:lnTo>
                  <a:lnTo>
                    <a:pt x="1003604" y="282956"/>
                  </a:lnTo>
                  <a:lnTo>
                    <a:pt x="1015492" y="324548"/>
                  </a:lnTo>
                  <a:lnTo>
                    <a:pt x="1026591" y="382244"/>
                  </a:lnTo>
                  <a:lnTo>
                    <a:pt x="1034745" y="434187"/>
                  </a:lnTo>
                  <a:lnTo>
                    <a:pt x="1041654" y="470865"/>
                  </a:lnTo>
                  <a:lnTo>
                    <a:pt x="1049007" y="482790"/>
                  </a:lnTo>
                  <a:lnTo>
                    <a:pt x="1049375" y="483793"/>
                  </a:lnTo>
                  <a:lnTo>
                    <a:pt x="1077849" y="514667"/>
                  </a:lnTo>
                  <a:lnTo>
                    <a:pt x="1082408" y="514591"/>
                  </a:lnTo>
                  <a:lnTo>
                    <a:pt x="1086269" y="512635"/>
                  </a:lnTo>
                  <a:lnTo>
                    <a:pt x="1091984" y="509384"/>
                  </a:lnTo>
                  <a:lnTo>
                    <a:pt x="1093609" y="501815"/>
                  </a:lnTo>
                  <a:lnTo>
                    <a:pt x="1093152" y="495261"/>
                  </a:lnTo>
                  <a:lnTo>
                    <a:pt x="1077734" y="459130"/>
                  </a:lnTo>
                  <a:lnTo>
                    <a:pt x="1077226" y="458127"/>
                  </a:lnTo>
                  <a:lnTo>
                    <a:pt x="1081100" y="443014"/>
                  </a:lnTo>
                  <a:lnTo>
                    <a:pt x="1081836" y="399415"/>
                  </a:lnTo>
                  <a:lnTo>
                    <a:pt x="1079233" y="338632"/>
                  </a:lnTo>
                  <a:lnTo>
                    <a:pt x="1073797" y="269011"/>
                  </a:lnTo>
                  <a:lnTo>
                    <a:pt x="1066076" y="198920"/>
                  </a:lnTo>
                  <a:lnTo>
                    <a:pt x="1056614" y="136702"/>
                  </a:lnTo>
                  <a:lnTo>
                    <a:pt x="1045933" y="90703"/>
                  </a:lnTo>
                  <a:lnTo>
                    <a:pt x="1034554" y="69291"/>
                  </a:lnTo>
                  <a:lnTo>
                    <a:pt x="1034211" y="61175"/>
                  </a:lnTo>
                  <a:lnTo>
                    <a:pt x="1017524" y="18402"/>
                  </a:lnTo>
                  <a:lnTo>
                    <a:pt x="977620" y="1816"/>
                  </a:lnTo>
                  <a:lnTo>
                    <a:pt x="932421" y="812"/>
                  </a:lnTo>
                  <a:lnTo>
                    <a:pt x="909535" y="0"/>
                  </a:lnTo>
                  <a:lnTo>
                    <a:pt x="908189" y="4800"/>
                  </a:lnTo>
                  <a:lnTo>
                    <a:pt x="906907" y="31661"/>
                  </a:lnTo>
                  <a:lnTo>
                    <a:pt x="900061" y="100037"/>
                  </a:lnTo>
                  <a:lnTo>
                    <a:pt x="888479" y="222707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54"/>
                  </a:lnTo>
                  <a:lnTo>
                    <a:pt x="863269" y="525551"/>
                  </a:lnTo>
                  <a:lnTo>
                    <a:pt x="863523" y="539394"/>
                  </a:lnTo>
                  <a:lnTo>
                    <a:pt x="867321" y="540131"/>
                  </a:lnTo>
                  <a:lnTo>
                    <a:pt x="864374" y="542150"/>
                  </a:lnTo>
                  <a:lnTo>
                    <a:pt x="852728" y="556412"/>
                  </a:lnTo>
                  <a:lnTo>
                    <a:pt x="845858" y="570839"/>
                  </a:lnTo>
                  <a:lnTo>
                    <a:pt x="844486" y="575525"/>
                  </a:lnTo>
                  <a:lnTo>
                    <a:pt x="843838" y="580999"/>
                  </a:lnTo>
                  <a:lnTo>
                    <a:pt x="846696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12"/>
                  </a:lnTo>
                  <a:lnTo>
                    <a:pt x="1590141" y="596912"/>
                  </a:lnTo>
                  <a:lnTo>
                    <a:pt x="1590725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569304" y="2868091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5">
                  <a:moveTo>
                    <a:pt x="695299" y="434543"/>
                  </a:moveTo>
                  <a:lnTo>
                    <a:pt x="0" y="434543"/>
                  </a:lnTo>
                  <a:lnTo>
                    <a:pt x="0" y="571830"/>
                  </a:lnTo>
                  <a:lnTo>
                    <a:pt x="695299" y="571830"/>
                  </a:lnTo>
                  <a:lnTo>
                    <a:pt x="695299" y="434543"/>
                  </a:lnTo>
                  <a:close/>
                </a:path>
                <a:path w="695325" h="572135">
                  <a:moveTo>
                    <a:pt x="695299" y="217639"/>
                  </a:moveTo>
                  <a:lnTo>
                    <a:pt x="0" y="217639"/>
                  </a:lnTo>
                  <a:lnTo>
                    <a:pt x="0" y="354914"/>
                  </a:lnTo>
                  <a:lnTo>
                    <a:pt x="695299" y="354914"/>
                  </a:lnTo>
                  <a:lnTo>
                    <a:pt x="695299" y="217639"/>
                  </a:lnTo>
                  <a:close/>
                </a:path>
                <a:path w="695325" h="572135">
                  <a:moveTo>
                    <a:pt x="695299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99" y="137287"/>
                  </a:lnTo>
                  <a:lnTo>
                    <a:pt x="695299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2584126" y="2882899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89">
                  <a:moveTo>
                    <a:pt x="665657" y="434555"/>
                  </a:moveTo>
                  <a:lnTo>
                    <a:pt x="0" y="434555"/>
                  </a:lnTo>
                  <a:lnTo>
                    <a:pt x="0" y="542188"/>
                  </a:lnTo>
                  <a:lnTo>
                    <a:pt x="665657" y="542188"/>
                  </a:lnTo>
                  <a:lnTo>
                    <a:pt x="665657" y="434555"/>
                  </a:lnTo>
                  <a:close/>
                </a:path>
                <a:path w="666115" h="542289">
                  <a:moveTo>
                    <a:pt x="665657" y="218109"/>
                  </a:moveTo>
                  <a:lnTo>
                    <a:pt x="0" y="218109"/>
                  </a:lnTo>
                  <a:lnTo>
                    <a:pt x="0" y="325755"/>
                  </a:lnTo>
                  <a:lnTo>
                    <a:pt x="665657" y="325755"/>
                  </a:lnTo>
                  <a:lnTo>
                    <a:pt x="665657" y="218109"/>
                  </a:lnTo>
                  <a:close/>
                </a:path>
                <a:path w="666115" h="542289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601390" y="2894829"/>
              <a:ext cx="82016" cy="82016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12740449" y="2919793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77"/>
                  </a:moveTo>
                  <a:lnTo>
                    <a:pt x="0" y="23177"/>
                  </a:lnTo>
                  <a:lnTo>
                    <a:pt x="0" y="32080"/>
                  </a:lnTo>
                  <a:lnTo>
                    <a:pt x="404698" y="32080"/>
                  </a:lnTo>
                  <a:lnTo>
                    <a:pt x="404698" y="23177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601390" y="3114251"/>
              <a:ext cx="82016" cy="82003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2740449" y="3139198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90"/>
                  </a:moveTo>
                  <a:lnTo>
                    <a:pt x="0" y="23190"/>
                  </a:lnTo>
                  <a:lnTo>
                    <a:pt x="0" y="32105"/>
                  </a:lnTo>
                  <a:lnTo>
                    <a:pt x="404698" y="32105"/>
                  </a:lnTo>
                  <a:lnTo>
                    <a:pt x="404698" y="23190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601390" y="3331168"/>
              <a:ext cx="82016" cy="82003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2740449" y="3356127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698" y="32092"/>
                  </a:lnTo>
                  <a:lnTo>
                    <a:pt x="404698" y="23177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427552" y="2924166"/>
              <a:ext cx="241465" cy="358182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5008651" y="3055292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61" y="0"/>
                  </a:moveTo>
                  <a:lnTo>
                    <a:pt x="420395" y="1384"/>
                  </a:lnTo>
                  <a:lnTo>
                    <a:pt x="420865" y="4622"/>
                  </a:lnTo>
                  <a:lnTo>
                    <a:pt x="422717" y="32267"/>
                  </a:lnTo>
                  <a:lnTo>
                    <a:pt x="415177" y="86770"/>
                  </a:lnTo>
                  <a:lnTo>
                    <a:pt x="393335" y="137200"/>
                  </a:lnTo>
                  <a:lnTo>
                    <a:pt x="358998" y="179362"/>
                  </a:lnTo>
                  <a:lnTo>
                    <a:pt x="314352" y="210683"/>
                  </a:lnTo>
                  <a:lnTo>
                    <a:pt x="263312" y="228940"/>
                  </a:lnTo>
                  <a:lnTo>
                    <a:pt x="236308" y="232854"/>
                  </a:lnTo>
                  <a:lnTo>
                    <a:pt x="205340" y="232659"/>
                  </a:lnTo>
                  <a:lnTo>
                    <a:pt x="174663" y="228865"/>
                  </a:lnTo>
                  <a:lnTo>
                    <a:pt x="144118" y="223487"/>
                  </a:lnTo>
                  <a:lnTo>
                    <a:pt x="113550" y="218541"/>
                  </a:lnTo>
                  <a:lnTo>
                    <a:pt x="98019" y="216860"/>
                  </a:lnTo>
                  <a:lnTo>
                    <a:pt x="82415" y="216090"/>
                  </a:lnTo>
                  <a:lnTo>
                    <a:pt x="66818" y="216502"/>
                  </a:lnTo>
                  <a:lnTo>
                    <a:pt x="24815" y="227336"/>
                  </a:lnTo>
                  <a:lnTo>
                    <a:pt x="0" y="262102"/>
                  </a:lnTo>
                  <a:lnTo>
                    <a:pt x="4965" y="263499"/>
                  </a:lnTo>
                  <a:lnTo>
                    <a:pt x="5549" y="260235"/>
                  </a:lnTo>
                  <a:lnTo>
                    <a:pt x="10594" y="247241"/>
                  </a:lnTo>
                  <a:lnTo>
                    <a:pt x="44488" y="225069"/>
                  </a:lnTo>
                  <a:lnTo>
                    <a:pt x="75563" y="221151"/>
                  </a:lnTo>
                  <a:lnTo>
                    <a:pt x="91306" y="221501"/>
                  </a:lnTo>
                  <a:lnTo>
                    <a:pt x="106895" y="222872"/>
                  </a:lnTo>
                  <a:lnTo>
                    <a:pt x="137902" y="227544"/>
                  </a:lnTo>
                  <a:lnTo>
                    <a:pt x="168821" y="233092"/>
                  </a:lnTo>
                  <a:lnTo>
                    <a:pt x="199853" y="237388"/>
                  </a:lnTo>
                  <a:lnTo>
                    <a:pt x="258379" y="235149"/>
                  </a:lnTo>
                  <a:lnTo>
                    <a:pt x="310141" y="218489"/>
                  </a:lnTo>
                  <a:lnTo>
                    <a:pt x="356136" y="188805"/>
                  </a:lnTo>
                  <a:lnTo>
                    <a:pt x="392496" y="148051"/>
                  </a:lnTo>
                  <a:lnTo>
                    <a:pt x="416851" y="98667"/>
                  </a:lnTo>
                  <a:lnTo>
                    <a:pt x="427449" y="44687"/>
                  </a:lnTo>
                  <a:lnTo>
                    <a:pt x="427342" y="17005"/>
                  </a:lnTo>
                  <a:lnTo>
                    <a:pt x="426478" y="7823"/>
                  </a:lnTo>
                  <a:lnTo>
                    <a:pt x="4253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41391" y="2915399"/>
              <a:ext cx="160020" cy="172720"/>
            </a:xfrm>
            <a:custGeom>
              <a:avLst/>
              <a:gdLst/>
              <a:ahLst/>
              <a:cxnLst/>
              <a:rect l="l" t="t" r="r" b="b"/>
              <a:pathLst>
                <a:path w="160020" h="172719">
                  <a:moveTo>
                    <a:pt x="159588" y="68021"/>
                  </a:moveTo>
                  <a:lnTo>
                    <a:pt x="148729" y="37896"/>
                  </a:lnTo>
                  <a:lnTo>
                    <a:pt x="127889" y="15049"/>
                  </a:lnTo>
                  <a:lnTo>
                    <a:pt x="100012" y="1689"/>
                  </a:lnTo>
                  <a:lnTo>
                    <a:pt x="68033" y="0"/>
                  </a:lnTo>
                  <a:lnTo>
                    <a:pt x="37896" y="10845"/>
                  </a:lnTo>
                  <a:lnTo>
                    <a:pt x="15049" y="31686"/>
                  </a:lnTo>
                  <a:lnTo>
                    <a:pt x="1689" y="59575"/>
                  </a:lnTo>
                  <a:lnTo>
                    <a:pt x="0" y="91554"/>
                  </a:lnTo>
                  <a:lnTo>
                    <a:pt x="10845" y="121691"/>
                  </a:lnTo>
                  <a:lnTo>
                    <a:pt x="31673" y="144526"/>
                  </a:lnTo>
                  <a:lnTo>
                    <a:pt x="59563" y="157886"/>
                  </a:lnTo>
                  <a:lnTo>
                    <a:pt x="79730" y="158965"/>
                  </a:lnTo>
                  <a:lnTo>
                    <a:pt x="81927" y="172669"/>
                  </a:lnTo>
                  <a:lnTo>
                    <a:pt x="105295" y="168948"/>
                  </a:lnTo>
                  <a:lnTo>
                    <a:pt x="103136" y="155422"/>
                  </a:lnTo>
                  <a:lnTo>
                    <a:pt x="121691" y="148742"/>
                  </a:lnTo>
                  <a:lnTo>
                    <a:pt x="144526" y="127901"/>
                  </a:lnTo>
                  <a:lnTo>
                    <a:pt x="157899" y="100012"/>
                  </a:lnTo>
                  <a:lnTo>
                    <a:pt x="159588" y="68021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907702" y="3623514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08" y="107264"/>
                  </a:lnTo>
                  <a:lnTo>
                    <a:pt x="52030" y="95023"/>
                  </a:lnTo>
                  <a:lnTo>
                    <a:pt x="46056" y="87160"/>
                  </a:lnTo>
                  <a:lnTo>
                    <a:pt x="44301" y="80267"/>
                  </a:lnTo>
                  <a:lnTo>
                    <a:pt x="46251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909073" y="3711760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89">
                  <a:moveTo>
                    <a:pt x="14224" y="8991"/>
                  </a:moveTo>
                  <a:lnTo>
                    <a:pt x="2146" y="45821"/>
                  </a:lnTo>
                  <a:lnTo>
                    <a:pt x="0" y="55930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73"/>
                  </a:lnTo>
                  <a:lnTo>
                    <a:pt x="120649" y="51735"/>
                  </a:lnTo>
                  <a:lnTo>
                    <a:pt x="120988" y="47002"/>
                  </a:lnTo>
                  <a:lnTo>
                    <a:pt x="117472" y="42993"/>
                  </a:lnTo>
                  <a:lnTo>
                    <a:pt x="112014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38" y="36309"/>
                  </a:lnTo>
                  <a:lnTo>
                    <a:pt x="83430" y="25946"/>
                  </a:lnTo>
                  <a:lnTo>
                    <a:pt x="19380" y="25946"/>
                  </a:lnTo>
                  <a:lnTo>
                    <a:pt x="15913" y="12103"/>
                  </a:lnTo>
                  <a:lnTo>
                    <a:pt x="14249" y="9004"/>
                  </a:lnTo>
                  <a:close/>
                </a:path>
                <a:path w="121285" h="59689">
                  <a:moveTo>
                    <a:pt x="64376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489"/>
                  </a:lnTo>
                  <a:lnTo>
                    <a:pt x="50317" y="3429"/>
                  </a:lnTo>
                  <a:lnTo>
                    <a:pt x="45593" y="7924"/>
                  </a:lnTo>
                  <a:lnTo>
                    <a:pt x="50546" y="19024"/>
                  </a:lnTo>
                  <a:lnTo>
                    <a:pt x="36703" y="22479"/>
                  </a:lnTo>
                  <a:lnTo>
                    <a:pt x="19380" y="25946"/>
                  </a:lnTo>
                  <a:lnTo>
                    <a:pt x="83430" y="25946"/>
                  </a:lnTo>
                  <a:lnTo>
                    <a:pt x="64376" y="15557"/>
                  </a:lnTo>
                  <a:lnTo>
                    <a:pt x="643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781398" y="3604491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99" y="0"/>
                  </a:moveTo>
                  <a:lnTo>
                    <a:pt x="12115" y="53632"/>
                  </a:lnTo>
                  <a:lnTo>
                    <a:pt x="0" y="81305"/>
                  </a:lnTo>
                  <a:lnTo>
                    <a:pt x="15570" y="93421"/>
                  </a:lnTo>
                  <a:lnTo>
                    <a:pt x="29413" y="88226"/>
                  </a:lnTo>
                  <a:lnTo>
                    <a:pt x="36599" y="70142"/>
                  </a:lnTo>
                  <a:lnTo>
                    <a:pt x="41519" y="60331"/>
                  </a:lnTo>
                  <a:lnTo>
                    <a:pt x="46443" y="55387"/>
                  </a:lnTo>
                  <a:lnTo>
                    <a:pt x="53644" y="51904"/>
                  </a:lnTo>
                  <a:lnTo>
                    <a:pt x="65237" y="43494"/>
                  </a:lnTo>
                  <a:lnTo>
                    <a:pt x="78941" y="30056"/>
                  </a:lnTo>
                  <a:lnTo>
                    <a:pt x="90376" y="17591"/>
                  </a:lnTo>
                  <a:lnTo>
                    <a:pt x="95161" y="12103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821820" y="3539604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86" y="0"/>
                  </a:moveTo>
                  <a:lnTo>
                    <a:pt x="0" y="69329"/>
                  </a:lnTo>
                  <a:lnTo>
                    <a:pt x="3583" y="72074"/>
                  </a:lnTo>
                  <a:lnTo>
                    <a:pt x="13012" y="78744"/>
                  </a:lnTo>
                  <a:lnTo>
                    <a:pt x="48272" y="97015"/>
                  </a:lnTo>
                  <a:lnTo>
                    <a:pt x="66332" y="99822"/>
                  </a:lnTo>
                  <a:lnTo>
                    <a:pt x="71589" y="96697"/>
                  </a:lnTo>
                  <a:lnTo>
                    <a:pt x="110972" y="23723"/>
                  </a:lnTo>
                  <a:lnTo>
                    <a:pt x="5548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12085" y="3077663"/>
              <a:ext cx="118101" cy="327598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873598" y="3539604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708" y="0"/>
                  </a:moveTo>
                  <a:lnTo>
                    <a:pt x="647" y="3848"/>
                  </a:lnTo>
                  <a:lnTo>
                    <a:pt x="368" y="5194"/>
                  </a:lnTo>
                  <a:lnTo>
                    <a:pt x="2728" y="34364"/>
                  </a:lnTo>
                  <a:lnTo>
                    <a:pt x="2003" y="62420"/>
                  </a:lnTo>
                  <a:lnTo>
                    <a:pt x="368" y="85047"/>
                  </a:lnTo>
                  <a:lnTo>
                    <a:pt x="0" y="97929"/>
                  </a:lnTo>
                  <a:lnTo>
                    <a:pt x="7556" y="99771"/>
                  </a:lnTo>
                  <a:lnTo>
                    <a:pt x="14554" y="99822"/>
                  </a:lnTo>
                  <a:lnTo>
                    <a:pt x="19812" y="96697"/>
                  </a:lnTo>
                  <a:lnTo>
                    <a:pt x="59194" y="23723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837638" y="3286142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901" y="0"/>
                  </a:moveTo>
                  <a:lnTo>
                    <a:pt x="37736" y="7245"/>
                  </a:lnTo>
                  <a:lnTo>
                    <a:pt x="19030" y="26820"/>
                  </a:lnTo>
                  <a:lnTo>
                    <a:pt x="20758" y="37196"/>
                  </a:lnTo>
                  <a:lnTo>
                    <a:pt x="6001" y="55174"/>
                  </a:lnTo>
                  <a:lnTo>
                    <a:pt x="0" y="70718"/>
                  </a:lnTo>
                  <a:lnTo>
                    <a:pt x="1780" y="92425"/>
                  </a:lnTo>
                  <a:lnTo>
                    <a:pt x="10369" y="128890"/>
                  </a:lnTo>
                  <a:lnTo>
                    <a:pt x="23162" y="190308"/>
                  </a:lnTo>
                  <a:lnTo>
                    <a:pt x="36114" y="264704"/>
                  </a:lnTo>
                  <a:lnTo>
                    <a:pt x="46143" y="327422"/>
                  </a:lnTo>
                  <a:lnTo>
                    <a:pt x="50171" y="353807"/>
                  </a:lnTo>
                  <a:lnTo>
                    <a:pt x="83580" y="355507"/>
                  </a:lnTo>
                  <a:lnTo>
                    <a:pt x="103366" y="354452"/>
                  </a:lnTo>
                  <a:lnTo>
                    <a:pt x="117317" y="349182"/>
                  </a:lnTo>
                  <a:lnTo>
                    <a:pt x="133216" y="338237"/>
                  </a:lnTo>
                  <a:lnTo>
                    <a:pt x="127749" y="213888"/>
                  </a:lnTo>
                  <a:lnTo>
                    <a:pt x="121962" y="147929"/>
                  </a:lnTo>
                  <a:lnTo>
                    <a:pt x="112287" y="118301"/>
                  </a:lnTo>
                  <a:lnTo>
                    <a:pt x="95154" y="102944"/>
                  </a:lnTo>
                  <a:lnTo>
                    <a:pt x="95154" y="19899"/>
                  </a:lnTo>
                  <a:lnTo>
                    <a:pt x="68662" y="4434"/>
                  </a:lnTo>
                  <a:lnTo>
                    <a:pt x="5190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36183" y="3178382"/>
              <a:ext cx="179606" cy="153149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48997" y="3651835"/>
              <a:ext cx="76098" cy="11850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64962" y="2993656"/>
              <a:ext cx="157443" cy="148103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902144" y="3549103"/>
              <a:ext cx="4660900" cy="231140"/>
            </a:xfrm>
            <a:custGeom>
              <a:avLst/>
              <a:gdLst/>
              <a:ahLst/>
              <a:cxnLst/>
              <a:rect l="l" t="t" r="r" b="b"/>
              <a:pathLst>
                <a:path w="4660900" h="231139">
                  <a:moveTo>
                    <a:pt x="5676" y="0"/>
                  </a:moveTo>
                  <a:lnTo>
                    <a:pt x="0" y="0"/>
                  </a:lnTo>
                  <a:lnTo>
                    <a:pt x="0" y="225158"/>
                  </a:lnTo>
                  <a:lnTo>
                    <a:pt x="5676" y="225158"/>
                  </a:lnTo>
                  <a:lnTo>
                    <a:pt x="5676" y="0"/>
                  </a:lnTo>
                  <a:close/>
                </a:path>
                <a:path w="4660900" h="231139">
                  <a:moveTo>
                    <a:pt x="4660316" y="222643"/>
                  </a:moveTo>
                  <a:lnTo>
                    <a:pt x="3544976" y="222643"/>
                  </a:lnTo>
                  <a:lnTo>
                    <a:pt x="3544976" y="230886"/>
                  </a:lnTo>
                  <a:lnTo>
                    <a:pt x="4660316" y="230886"/>
                  </a:lnTo>
                  <a:lnTo>
                    <a:pt x="4660316" y="22264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49067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29" y="0"/>
                  </a:moveTo>
                  <a:lnTo>
                    <a:pt x="46380" y="11243"/>
                  </a:lnTo>
                  <a:lnTo>
                    <a:pt x="27381" y="41883"/>
                  </a:lnTo>
                  <a:lnTo>
                    <a:pt x="8448" y="87284"/>
                  </a:lnTo>
                  <a:lnTo>
                    <a:pt x="0" y="142811"/>
                  </a:lnTo>
                  <a:lnTo>
                    <a:pt x="1087" y="189326"/>
                  </a:lnTo>
                  <a:lnTo>
                    <a:pt x="7319" y="219654"/>
                  </a:lnTo>
                  <a:lnTo>
                    <a:pt x="23979" y="247137"/>
                  </a:lnTo>
                  <a:lnTo>
                    <a:pt x="56349" y="285115"/>
                  </a:lnTo>
                  <a:lnTo>
                    <a:pt x="64998" y="273871"/>
                  </a:lnTo>
                  <a:lnTo>
                    <a:pt x="83997" y="243231"/>
                  </a:lnTo>
                  <a:lnTo>
                    <a:pt x="102930" y="197830"/>
                  </a:lnTo>
                  <a:lnTo>
                    <a:pt x="111378" y="142303"/>
                  </a:lnTo>
                  <a:lnTo>
                    <a:pt x="110298" y="95788"/>
                  </a:lnTo>
                  <a:lnTo>
                    <a:pt x="104068" y="65460"/>
                  </a:lnTo>
                  <a:lnTo>
                    <a:pt x="87406" y="37977"/>
                  </a:lnTo>
                  <a:lnTo>
                    <a:pt x="55029" y="0"/>
                  </a:lnTo>
                  <a:close/>
                </a:path>
              </a:pathLst>
            </a:custGeom>
            <a:solidFill>
              <a:srgbClr val="45A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8040" y="3435502"/>
              <a:ext cx="132715" cy="339090"/>
            </a:xfrm>
            <a:custGeom>
              <a:avLst/>
              <a:gdLst/>
              <a:ahLst/>
              <a:cxnLst/>
              <a:rect l="l" t="t" r="r" b="b"/>
              <a:pathLst>
                <a:path w="132715" h="339089">
                  <a:moveTo>
                    <a:pt x="5689" y="113601"/>
                  </a:moveTo>
                  <a:lnTo>
                    <a:pt x="0" y="113601"/>
                  </a:lnTo>
                  <a:lnTo>
                    <a:pt x="0" y="338759"/>
                  </a:lnTo>
                  <a:lnTo>
                    <a:pt x="5689" y="338759"/>
                  </a:lnTo>
                  <a:lnTo>
                    <a:pt x="5689" y="113601"/>
                  </a:lnTo>
                  <a:close/>
                </a:path>
                <a:path w="132715" h="339089">
                  <a:moveTo>
                    <a:pt x="132397" y="142303"/>
                  </a:moveTo>
                  <a:lnTo>
                    <a:pt x="131318" y="95796"/>
                  </a:lnTo>
                  <a:lnTo>
                    <a:pt x="125095" y="65455"/>
                  </a:lnTo>
                  <a:lnTo>
                    <a:pt x="108432" y="37973"/>
                  </a:lnTo>
                  <a:lnTo>
                    <a:pt x="76047" y="0"/>
                  </a:lnTo>
                  <a:lnTo>
                    <a:pt x="67398" y="11239"/>
                  </a:lnTo>
                  <a:lnTo>
                    <a:pt x="48399" y="41884"/>
                  </a:lnTo>
                  <a:lnTo>
                    <a:pt x="29464" y="87287"/>
                  </a:lnTo>
                  <a:lnTo>
                    <a:pt x="21018" y="142811"/>
                  </a:lnTo>
                  <a:lnTo>
                    <a:pt x="22110" y="189331"/>
                  </a:lnTo>
                  <a:lnTo>
                    <a:pt x="28346" y="219659"/>
                  </a:lnTo>
                  <a:lnTo>
                    <a:pt x="44996" y="247142"/>
                  </a:lnTo>
                  <a:lnTo>
                    <a:pt x="77368" y="285115"/>
                  </a:lnTo>
                  <a:lnTo>
                    <a:pt x="86017" y="273875"/>
                  </a:lnTo>
                  <a:lnTo>
                    <a:pt x="105016" y="243230"/>
                  </a:lnTo>
                  <a:lnTo>
                    <a:pt x="123952" y="197827"/>
                  </a:lnTo>
                  <a:lnTo>
                    <a:pt x="132397" y="14230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74962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29" y="0"/>
                  </a:moveTo>
                  <a:lnTo>
                    <a:pt x="46379" y="11243"/>
                  </a:lnTo>
                  <a:lnTo>
                    <a:pt x="27376" y="41883"/>
                  </a:lnTo>
                  <a:lnTo>
                    <a:pt x="8442" y="87284"/>
                  </a:lnTo>
                  <a:lnTo>
                    <a:pt x="0" y="142811"/>
                  </a:lnTo>
                  <a:lnTo>
                    <a:pt x="1087" y="189326"/>
                  </a:lnTo>
                  <a:lnTo>
                    <a:pt x="7319" y="219654"/>
                  </a:lnTo>
                  <a:lnTo>
                    <a:pt x="23979" y="247137"/>
                  </a:lnTo>
                  <a:lnTo>
                    <a:pt x="56349" y="285115"/>
                  </a:lnTo>
                  <a:lnTo>
                    <a:pt x="64998" y="273871"/>
                  </a:lnTo>
                  <a:lnTo>
                    <a:pt x="83997" y="243231"/>
                  </a:lnTo>
                  <a:lnTo>
                    <a:pt x="102930" y="197830"/>
                  </a:lnTo>
                  <a:lnTo>
                    <a:pt x="111378" y="142303"/>
                  </a:lnTo>
                  <a:lnTo>
                    <a:pt x="110298" y="95788"/>
                  </a:lnTo>
                  <a:lnTo>
                    <a:pt x="104068" y="65460"/>
                  </a:lnTo>
                  <a:lnTo>
                    <a:pt x="87406" y="37977"/>
                  </a:lnTo>
                  <a:lnTo>
                    <a:pt x="55029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41346" y="3249521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04" y="0"/>
                  </a:moveTo>
                  <a:lnTo>
                    <a:pt x="212102" y="0"/>
                  </a:lnTo>
                  <a:lnTo>
                    <a:pt x="0" y="181800"/>
                  </a:lnTo>
                  <a:lnTo>
                    <a:pt x="22720" y="219671"/>
                  </a:lnTo>
                  <a:lnTo>
                    <a:pt x="333298" y="310578"/>
                  </a:lnTo>
                  <a:lnTo>
                    <a:pt x="560565" y="265125"/>
                  </a:lnTo>
                  <a:lnTo>
                    <a:pt x="757504" y="53022"/>
                  </a:lnTo>
                  <a:lnTo>
                    <a:pt x="75750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448869" y="3249523"/>
              <a:ext cx="417195" cy="530860"/>
            </a:xfrm>
            <a:custGeom>
              <a:avLst/>
              <a:gdLst/>
              <a:ahLst/>
              <a:cxnLst/>
              <a:rect l="l" t="t" r="r" b="b"/>
              <a:pathLst>
                <a:path w="417194" h="530860">
                  <a:moveTo>
                    <a:pt x="249986" y="0"/>
                  </a:moveTo>
                  <a:lnTo>
                    <a:pt x="37884" y="212090"/>
                  </a:lnTo>
                  <a:lnTo>
                    <a:pt x="0" y="363601"/>
                  </a:lnTo>
                  <a:lnTo>
                    <a:pt x="68186" y="530250"/>
                  </a:lnTo>
                  <a:lnTo>
                    <a:pt x="416636" y="530250"/>
                  </a:lnTo>
                  <a:lnTo>
                    <a:pt x="416636" y="189369"/>
                  </a:lnTo>
                  <a:lnTo>
                    <a:pt x="249986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41349" y="3431311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4">
                  <a:moveTo>
                    <a:pt x="575703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03" y="348449"/>
                  </a:lnTo>
                  <a:lnTo>
                    <a:pt x="57570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16316" y="3541166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196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196" y="106057"/>
                  </a:lnTo>
                  <a:lnTo>
                    <a:pt x="12119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61034" y="3537369"/>
              <a:ext cx="106680" cy="242570"/>
            </a:xfrm>
            <a:custGeom>
              <a:avLst/>
              <a:gdLst/>
              <a:ahLst/>
              <a:cxnLst/>
              <a:rect l="l" t="t" r="r" b="b"/>
              <a:pathLst>
                <a:path w="106680" h="242570">
                  <a:moveTo>
                    <a:pt x="106057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57" y="242404"/>
                  </a:lnTo>
                  <a:lnTo>
                    <a:pt x="10605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35164" y="3537368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4647" y="68186"/>
                  </a:moveTo>
                  <a:lnTo>
                    <a:pt x="300863" y="68186"/>
                  </a:lnTo>
                  <a:lnTo>
                    <a:pt x="259194" y="68186"/>
                  </a:lnTo>
                  <a:lnTo>
                    <a:pt x="259194" y="106057"/>
                  </a:lnTo>
                  <a:lnTo>
                    <a:pt x="304647" y="106057"/>
                  </a:lnTo>
                  <a:lnTo>
                    <a:pt x="304647" y="68186"/>
                  </a:lnTo>
                  <a:close/>
                </a:path>
                <a:path w="1187450" h="244475">
                  <a:moveTo>
                    <a:pt x="304647" y="12"/>
                  </a:moveTo>
                  <a:lnTo>
                    <a:pt x="259194" y="12"/>
                  </a:lnTo>
                  <a:lnTo>
                    <a:pt x="259194" y="37884"/>
                  </a:lnTo>
                  <a:lnTo>
                    <a:pt x="304647" y="37884"/>
                  </a:lnTo>
                  <a:lnTo>
                    <a:pt x="304647" y="12"/>
                  </a:lnTo>
                  <a:close/>
                </a:path>
                <a:path w="1187450" h="244475">
                  <a:moveTo>
                    <a:pt x="380390" y="68173"/>
                  </a:moveTo>
                  <a:lnTo>
                    <a:pt x="334949" y="68173"/>
                  </a:lnTo>
                  <a:lnTo>
                    <a:pt x="334949" y="106045"/>
                  </a:lnTo>
                  <a:lnTo>
                    <a:pt x="380390" y="106045"/>
                  </a:lnTo>
                  <a:lnTo>
                    <a:pt x="380390" y="68173"/>
                  </a:lnTo>
                  <a:close/>
                </a:path>
                <a:path w="1187450" h="244475">
                  <a:moveTo>
                    <a:pt x="380390" y="0"/>
                  </a:moveTo>
                  <a:lnTo>
                    <a:pt x="334949" y="0"/>
                  </a:lnTo>
                  <a:lnTo>
                    <a:pt x="334949" y="37871"/>
                  </a:lnTo>
                  <a:lnTo>
                    <a:pt x="380390" y="37871"/>
                  </a:lnTo>
                  <a:lnTo>
                    <a:pt x="380390" y="0"/>
                  </a:lnTo>
                  <a:close/>
                </a:path>
                <a:path w="1187450" h="244475">
                  <a:moveTo>
                    <a:pt x="944753" y="71970"/>
                  </a:moveTo>
                  <a:lnTo>
                    <a:pt x="940968" y="71970"/>
                  </a:lnTo>
                  <a:lnTo>
                    <a:pt x="899312" y="71970"/>
                  </a:lnTo>
                  <a:lnTo>
                    <a:pt x="899312" y="109842"/>
                  </a:lnTo>
                  <a:lnTo>
                    <a:pt x="944753" y="109842"/>
                  </a:lnTo>
                  <a:lnTo>
                    <a:pt x="944753" y="71970"/>
                  </a:lnTo>
                  <a:close/>
                </a:path>
                <a:path w="1187450" h="244475">
                  <a:moveTo>
                    <a:pt x="944753" y="3810"/>
                  </a:moveTo>
                  <a:lnTo>
                    <a:pt x="899312" y="3810"/>
                  </a:lnTo>
                  <a:lnTo>
                    <a:pt x="899312" y="41668"/>
                  </a:lnTo>
                  <a:lnTo>
                    <a:pt x="944753" y="41668"/>
                  </a:lnTo>
                  <a:lnTo>
                    <a:pt x="944753" y="3810"/>
                  </a:lnTo>
                  <a:close/>
                </a:path>
                <a:path w="1187450" h="244475">
                  <a:moveTo>
                    <a:pt x="1020508" y="71970"/>
                  </a:moveTo>
                  <a:lnTo>
                    <a:pt x="975055" y="71970"/>
                  </a:lnTo>
                  <a:lnTo>
                    <a:pt x="975055" y="109842"/>
                  </a:lnTo>
                  <a:lnTo>
                    <a:pt x="1020508" y="109842"/>
                  </a:lnTo>
                  <a:lnTo>
                    <a:pt x="1020508" y="71970"/>
                  </a:lnTo>
                  <a:close/>
                </a:path>
                <a:path w="1187450" h="244475">
                  <a:moveTo>
                    <a:pt x="1020508" y="3797"/>
                  </a:moveTo>
                  <a:lnTo>
                    <a:pt x="975055" y="3797"/>
                  </a:lnTo>
                  <a:lnTo>
                    <a:pt x="975055" y="41668"/>
                  </a:lnTo>
                  <a:lnTo>
                    <a:pt x="1020508" y="41668"/>
                  </a:lnTo>
                  <a:lnTo>
                    <a:pt x="1020508" y="3797"/>
                  </a:lnTo>
                  <a:close/>
                </a:path>
                <a:path w="1187450" h="244475">
                  <a:moveTo>
                    <a:pt x="1187437" y="235254"/>
                  </a:moveTo>
                  <a:lnTo>
                    <a:pt x="0" y="235254"/>
                  </a:lnTo>
                  <a:lnTo>
                    <a:pt x="0" y="244259"/>
                  </a:lnTo>
                  <a:lnTo>
                    <a:pt x="1187437" y="244259"/>
                  </a:lnTo>
                  <a:lnTo>
                    <a:pt x="1187437" y="23525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89070" y="3249520"/>
              <a:ext cx="610235" cy="60960"/>
            </a:xfrm>
            <a:custGeom>
              <a:avLst/>
              <a:gdLst/>
              <a:ahLst/>
              <a:cxnLst/>
              <a:rect l="l" t="t" r="r" b="b"/>
              <a:pathLst>
                <a:path w="610235" h="60960">
                  <a:moveTo>
                    <a:pt x="609790" y="0"/>
                  </a:moveTo>
                  <a:lnTo>
                    <a:pt x="64376" y="0"/>
                  </a:lnTo>
                  <a:lnTo>
                    <a:pt x="0" y="55181"/>
                  </a:lnTo>
                  <a:lnTo>
                    <a:pt x="3627" y="55649"/>
                  </a:lnTo>
                  <a:lnTo>
                    <a:pt x="14966" y="54737"/>
                  </a:lnTo>
                  <a:lnTo>
                    <a:pt x="97256" y="44919"/>
                  </a:lnTo>
                  <a:lnTo>
                    <a:pt x="147775" y="37177"/>
                  </a:lnTo>
                  <a:lnTo>
                    <a:pt x="190297" y="29675"/>
                  </a:lnTo>
                  <a:lnTo>
                    <a:pt x="229612" y="25538"/>
                  </a:lnTo>
                  <a:lnTo>
                    <a:pt x="270509" y="27892"/>
                  </a:lnTo>
                  <a:lnTo>
                    <a:pt x="317779" y="39865"/>
                  </a:lnTo>
                  <a:lnTo>
                    <a:pt x="409782" y="59783"/>
                  </a:lnTo>
                  <a:lnTo>
                    <a:pt x="487324" y="60858"/>
                  </a:lnTo>
                  <a:lnTo>
                    <a:pt x="540853" y="53713"/>
                  </a:lnTo>
                  <a:lnTo>
                    <a:pt x="560819" y="48971"/>
                  </a:lnTo>
                  <a:lnTo>
                    <a:pt x="60979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0617" y="3275072"/>
              <a:ext cx="169713" cy="140500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05606" y="3438275"/>
              <a:ext cx="96873" cy="149453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8776461" y="684033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391" y="0"/>
                  </a:moveTo>
                  <a:lnTo>
                    <a:pt x="0" y="0"/>
                  </a:lnTo>
                  <a:lnTo>
                    <a:pt x="0" y="622973"/>
                  </a:lnTo>
                  <a:lnTo>
                    <a:pt x="1000391" y="622973"/>
                  </a:lnTo>
                  <a:lnTo>
                    <a:pt x="1000391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843543" y="6858673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5">
                  <a:moveTo>
                    <a:pt x="183222" y="438810"/>
                  </a:moveTo>
                  <a:lnTo>
                    <a:pt x="0" y="438810"/>
                  </a:lnTo>
                  <a:lnTo>
                    <a:pt x="0" y="557898"/>
                  </a:lnTo>
                  <a:lnTo>
                    <a:pt x="183222" y="557898"/>
                  </a:lnTo>
                  <a:lnTo>
                    <a:pt x="183222" y="438810"/>
                  </a:lnTo>
                  <a:close/>
                </a:path>
                <a:path w="866775" h="558165">
                  <a:moveTo>
                    <a:pt x="183222" y="270243"/>
                  </a:moveTo>
                  <a:lnTo>
                    <a:pt x="0" y="270243"/>
                  </a:lnTo>
                  <a:lnTo>
                    <a:pt x="0" y="389343"/>
                  </a:lnTo>
                  <a:lnTo>
                    <a:pt x="183222" y="389343"/>
                  </a:lnTo>
                  <a:lnTo>
                    <a:pt x="183222" y="270243"/>
                  </a:lnTo>
                  <a:close/>
                </a:path>
                <a:path w="866775" h="558165">
                  <a:moveTo>
                    <a:pt x="183222" y="101676"/>
                  </a:moveTo>
                  <a:lnTo>
                    <a:pt x="0" y="101676"/>
                  </a:lnTo>
                  <a:lnTo>
                    <a:pt x="0" y="220776"/>
                  </a:lnTo>
                  <a:lnTo>
                    <a:pt x="183222" y="220776"/>
                  </a:lnTo>
                  <a:lnTo>
                    <a:pt x="183222" y="101676"/>
                  </a:lnTo>
                  <a:close/>
                </a:path>
                <a:path w="866775" h="558165">
                  <a:moveTo>
                    <a:pt x="222415" y="27482"/>
                  </a:moveTo>
                  <a:lnTo>
                    <a:pt x="220256" y="16789"/>
                  </a:lnTo>
                  <a:lnTo>
                    <a:pt x="214363" y="8051"/>
                  </a:lnTo>
                  <a:lnTo>
                    <a:pt x="205625" y="2159"/>
                  </a:lnTo>
                  <a:lnTo>
                    <a:pt x="194932" y="0"/>
                  </a:lnTo>
                  <a:lnTo>
                    <a:pt x="184226" y="2159"/>
                  </a:lnTo>
                  <a:lnTo>
                    <a:pt x="175488" y="8051"/>
                  </a:lnTo>
                  <a:lnTo>
                    <a:pt x="169608" y="16789"/>
                  </a:lnTo>
                  <a:lnTo>
                    <a:pt x="167449" y="27482"/>
                  </a:lnTo>
                  <a:lnTo>
                    <a:pt x="169608" y="38176"/>
                  </a:lnTo>
                  <a:lnTo>
                    <a:pt x="175488" y="46913"/>
                  </a:lnTo>
                  <a:lnTo>
                    <a:pt x="184226" y="52806"/>
                  </a:lnTo>
                  <a:lnTo>
                    <a:pt x="194932" y="54965"/>
                  </a:lnTo>
                  <a:lnTo>
                    <a:pt x="205625" y="52806"/>
                  </a:lnTo>
                  <a:lnTo>
                    <a:pt x="214363" y="46913"/>
                  </a:lnTo>
                  <a:lnTo>
                    <a:pt x="220256" y="38176"/>
                  </a:lnTo>
                  <a:lnTo>
                    <a:pt x="222415" y="27482"/>
                  </a:lnTo>
                  <a:close/>
                </a:path>
                <a:path w="866775" h="558165">
                  <a:moveTo>
                    <a:pt x="410895" y="438810"/>
                  </a:moveTo>
                  <a:lnTo>
                    <a:pt x="227672" y="438810"/>
                  </a:lnTo>
                  <a:lnTo>
                    <a:pt x="227672" y="557898"/>
                  </a:lnTo>
                  <a:lnTo>
                    <a:pt x="410895" y="557898"/>
                  </a:lnTo>
                  <a:lnTo>
                    <a:pt x="410895" y="438810"/>
                  </a:lnTo>
                  <a:close/>
                </a:path>
                <a:path w="866775" h="558165">
                  <a:moveTo>
                    <a:pt x="410895" y="270243"/>
                  </a:moveTo>
                  <a:lnTo>
                    <a:pt x="227672" y="270243"/>
                  </a:lnTo>
                  <a:lnTo>
                    <a:pt x="227672" y="389343"/>
                  </a:lnTo>
                  <a:lnTo>
                    <a:pt x="410895" y="389343"/>
                  </a:lnTo>
                  <a:lnTo>
                    <a:pt x="410895" y="270243"/>
                  </a:lnTo>
                  <a:close/>
                </a:path>
                <a:path w="866775" h="558165">
                  <a:moveTo>
                    <a:pt x="410895" y="101676"/>
                  </a:moveTo>
                  <a:lnTo>
                    <a:pt x="227672" y="101676"/>
                  </a:lnTo>
                  <a:lnTo>
                    <a:pt x="227672" y="220776"/>
                  </a:lnTo>
                  <a:lnTo>
                    <a:pt x="410895" y="220776"/>
                  </a:lnTo>
                  <a:lnTo>
                    <a:pt x="410895" y="101676"/>
                  </a:lnTo>
                  <a:close/>
                </a:path>
                <a:path w="866775" h="558165">
                  <a:moveTo>
                    <a:pt x="638568" y="438810"/>
                  </a:moveTo>
                  <a:lnTo>
                    <a:pt x="455345" y="438810"/>
                  </a:lnTo>
                  <a:lnTo>
                    <a:pt x="455345" y="557898"/>
                  </a:lnTo>
                  <a:lnTo>
                    <a:pt x="638568" y="557898"/>
                  </a:lnTo>
                  <a:lnTo>
                    <a:pt x="638568" y="438810"/>
                  </a:lnTo>
                  <a:close/>
                </a:path>
                <a:path w="866775" h="558165">
                  <a:moveTo>
                    <a:pt x="638568" y="270243"/>
                  </a:moveTo>
                  <a:lnTo>
                    <a:pt x="455345" y="270243"/>
                  </a:lnTo>
                  <a:lnTo>
                    <a:pt x="455345" y="389343"/>
                  </a:lnTo>
                  <a:lnTo>
                    <a:pt x="638568" y="389343"/>
                  </a:lnTo>
                  <a:lnTo>
                    <a:pt x="638568" y="270243"/>
                  </a:lnTo>
                  <a:close/>
                </a:path>
                <a:path w="866775" h="558165">
                  <a:moveTo>
                    <a:pt x="638568" y="101676"/>
                  </a:moveTo>
                  <a:lnTo>
                    <a:pt x="455345" y="101676"/>
                  </a:lnTo>
                  <a:lnTo>
                    <a:pt x="455345" y="220776"/>
                  </a:lnTo>
                  <a:lnTo>
                    <a:pt x="638568" y="220776"/>
                  </a:lnTo>
                  <a:lnTo>
                    <a:pt x="638568" y="101676"/>
                  </a:lnTo>
                  <a:close/>
                </a:path>
                <a:path w="866775" h="558165">
                  <a:moveTo>
                    <a:pt x="676808" y="27482"/>
                  </a:moveTo>
                  <a:lnTo>
                    <a:pt x="674649" y="16789"/>
                  </a:lnTo>
                  <a:lnTo>
                    <a:pt x="668756" y="8051"/>
                  </a:lnTo>
                  <a:lnTo>
                    <a:pt x="660019" y="2159"/>
                  </a:lnTo>
                  <a:lnTo>
                    <a:pt x="649325" y="0"/>
                  </a:lnTo>
                  <a:lnTo>
                    <a:pt x="638632" y="2159"/>
                  </a:lnTo>
                  <a:lnTo>
                    <a:pt x="629894" y="8051"/>
                  </a:lnTo>
                  <a:lnTo>
                    <a:pt x="624001" y="16789"/>
                  </a:lnTo>
                  <a:lnTo>
                    <a:pt x="621842" y="27482"/>
                  </a:lnTo>
                  <a:lnTo>
                    <a:pt x="624001" y="38176"/>
                  </a:lnTo>
                  <a:lnTo>
                    <a:pt x="629894" y="46913"/>
                  </a:lnTo>
                  <a:lnTo>
                    <a:pt x="638632" y="52806"/>
                  </a:lnTo>
                  <a:lnTo>
                    <a:pt x="649325" y="54965"/>
                  </a:lnTo>
                  <a:lnTo>
                    <a:pt x="660019" y="52806"/>
                  </a:lnTo>
                  <a:lnTo>
                    <a:pt x="668756" y="46913"/>
                  </a:lnTo>
                  <a:lnTo>
                    <a:pt x="674649" y="38176"/>
                  </a:lnTo>
                  <a:lnTo>
                    <a:pt x="676808" y="27482"/>
                  </a:lnTo>
                  <a:close/>
                </a:path>
                <a:path w="866775" h="558165">
                  <a:moveTo>
                    <a:pt x="866241" y="438810"/>
                  </a:moveTo>
                  <a:lnTo>
                    <a:pt x="683018" y="438810"/>
                  </a:lnTo>
                  <a:lnTo>
                    <a:pt x="683018" y="557898"/>
                  </a:lnTo>
                  <a:lnTo>
                    <a:pt x="866241" y="557898"/>
                  </a:lnTo>
                  <a:lnTo>
                    <a:pt x="866241" y="438810"/>
                  </a:lnTo>
                  <a:close/>
                </a:path>
                <a:path w="866775" h="558165">
                  <a:moveTo>
                    <a:pt x="866241" y="270243"/>
                  </a:moveTo>
                  <a:lnTo>
                    <a:pt x="683018" y="270243"/>
                  </a:lnTo>
                  <a:lnTo>
                    <a:pt x="683018" y="389343"/>
                  </a:lnTo>
                  <a:lnTo>
                    <a:pt x="866241" y="389343"/>
                  </a:lnTo>
                  <a:lnTo>
                    <a:pt x="866241" y="270243"/>
                  </a:lnTo>
                  <a:close/>
                </a:path>
                <a:path w="866775" h="558165">
                  <a:moveTo>
                    <a:pt x="866241" y="101676"/>
                  </a:moveTo>
                  <a:lnTo>
                    <a:pt x="683018" y="101676"/>
                  </a:lnTo>
                  <a:lnTo>
                    <a:pt x="683018" y="220776"/>
                  </a:lnTo>
                  <a:lnTo>
                    <a:pt x="866241" y="220776"/>
                  </a:lnTo>
                  <a:lnTo>
                    <a:pt x="866241" y="101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027478" y="676705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28"/>
                  </a:lnTo>
                  <a:lnTo>
                    <a:pt x="21983" y="126428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393" y="0"/>
                  </a:lnTo>
                  <a:lnTo>
                    <a:pt x="454393" y="126428"/>
                  </a:lnTo>
                  <a:lnTo>
                    <a:pt x="476377" y="126428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893963" y="6978548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3685" y="352856"/>
                  </a:moveTo>
                  <a:lnTo>
                    <a:pt x="72263" y="351104"/>
                  </a:lnTo>
                  <a:lnTo>
                    <a:pt x="73685" y="352856"/>
                  </a:lnTo>
                  <a:close/>
                </a:path>
                <a:path w="765809" h="420370">
                  <a:moveTo>
                    <a:pt x="73685" y="184251"/>
                  </a:moveTo>
                  <a:lnTo>
                    <a:pt x="72263" y="182486"/>
                  </a:lnTo>
                  <a:lnTo>
                    <a:pt x="73685" y="184251"/>
                  </a:lnTo>
                  <a:close/>
                </a:path>
                <a:path w="765809" h="420370">
                  <a:moveTo>
                    <a:pt x="73685" y="15684"/>
                  </a:moveTo>
                  <a:lnTo>
                    <a:pt x="72263" y="13931"/>
                  </a:lnTo>
                  <a:lnTo>
                    <a:pt x="73685" y="15684"/>
                  </a:lnTo>
                  <a:close/>
                </a:path>
                <a:path w="765809" h="420370">
                  <a:moveTo>
                    <a:pt x="75603" y="355409"/>
                  </a:moveTo>
                  <a:lnTo>
                    <a:pt x="74231" y="353542"/>
                  </a:lnTo>
                  <a:lnTo>
                    <a:pt x="75603" y="355422"/>
                  </a:lnTo>
                  <a:close/>
                </a:path>
                <a:path w="765809" h="420370">
                  <a:moveTo>
                    <a:pt x="75603" y="186817"/>
                  </a:moveTo>
                  <a:lnTo>
                    <a:pt x="74930" y="185877"/>
                  </a:lnTo>
                  <a:lnTo>
                    <a:pt x="74231" y="184950"/>
                  </a:lnTo>
                  <a:lnTo>
                    <a:pt x="75603" y="186817"/>
                  </a:lnTo>
                  <a:close/>
                </a:path>
                <a:path w="765809" h="420370">
                  <a:moveTo>
                    <a:pt x="75603" y="18237"/>
                  </a:moveTo>
                  <a:lnTo>
                    <a:pt x="74231" y="16370"/>
                  </a:lnTo>
                  <a:lnTo>
                    <a:pt x="75603" y="18249"/>
                  </a:lnTo>
                  <a:close/>
                </a:path>
                <a:path w="765809" h="420370">
                  <a:moveTo>
                    <a:pt x="82638" y="370687"/>
                  </a:moveTo>
                  <a:lnTo>
                    <a:pt x="80416" y="363016"/>
                  </a:lnTo>
                  <a:lnTo>
                    <a:pt x="76225" y="356400"/>
                  </a:lnTo>
                  <a:lnTo>
                    <a:pt x="35445" y="397179"/>
                  </a:lnTo>
                  <a:lnTo>
                    <a:pt x="31724" y="391998"/>
                  </a:lnTo>
                  <a:lnTo>
                    <a:pt x="18592" y="374764"/>
                  </a:lnTo>
                  <a:lnTo>
                    <a:pt x="20421" y="372910"/>
                  </a:lnTo>
                  <a:lnTo>
                    <a:pt x="22377" y="371182"/>
                  </a:lnTo>
                  <a:lnTo>
                    <a:pt x="24447" y="369595"/>
                  </a:lnTo>
                  <a:lnTo>
                    <a:pt x="36283" y="385394"/>
                  </a:lnTo>
                  <a:lnTo>
                    <a:pt x="71450" y="350227"/>
                  </a:lnTo>
                  <a:lnTo>
                    <a:pt x="65100" y="344716"/>
                  </a:lnTo>
                  <a:lnTo>
                    <a:pt x="57823" y="340614"/>
                  </a:lnTo>
                  <a:lnTo>
                    <a:pt x="49822" y="338061"/>
                  </a:lnTo>
                  <a:lnTo>
                    <a:pt x="41351" y="337172"/>
                  </a:lnTo>
                  <a:lnTo>
                    <a:pt x="25260" y="340398"/>
                  </a:lnTo>
                  <a:lnTo>
                    <a:pt x="12115" y="349237"/>
                  </a:lnTo>
                  <a:lnTo>
                    <a:pt x="3251" y="362369"/>
                  </a:lnTo>
                  <a:lnTo>
                    <a:pt x="0" y="378447"/>
                  </a:lnTo>
                  <a:lnTo>
                    <a:pt x="3225" y="394538"/>
                  </a:lnTo>
                  <a:lnTo>
                    <a:pt x="12065" y="407682"/>
                  </a:lnTo>
                  <a:lnTo>
                    <a:pt x="25184" y="416547"/>
                  </a:lnTo>
                  <a:lnTo>
                    <a:pt x="41275" y="419811"/>
                  </a:lnTo>
                  <a:lnTo>
                    <a:pt x="57353" y="416572"/>
                  </a:lnTo>
                  <a:lnTo>
                    <a:pt x="70497" y="407733"/>
                  </a:lnTo>
                  <a:lnTo>
                    <a:pt x="79362" y="394601"/>
                  </a:lnTo>
                  <a:lnTo>
                    <a:pt x="82626" y="378523"/>
                  </a:lnTo>
                  <a:lnTo>
                    <a:pt x="82638" y="370687"/>
                  </a:lnTo>
                  <a:close/>
                </a:path>
                <a:path w="765809" h="420370">
                  <a:moveTo>
                    <a:pt x="82638" y="202095"/>
                  </a:moveTo>
                  <a:lnTo>
                    <a:pt x="80416" y="194411"/>
                  </a:lnTo>
                  <a:lnTo>
                    <a:pt x="76225" y="187794"/>
                  </a:lnTo>
                  <a:lnTo>
                    <a:pt x="35445" y="228574"/>
                  </a:lnTo>
                  <a:lnTo>
                    <a:pt x="31724" y="223393"/>
                  </a:lnTo>
                  <a:lnTo>
                    <a:pt x="18592" y="206159"/>
                  </a:lnTo>
                  <a:lnTo>
                    <a:pt x="20421" y="204317"/>
                  </a:lnTo>
                  <a:lnTo>
                    <a:pt x="22377" y="202590"/>
                  </a:lnTo>
                  <a:lnTo>
                    <a:pt x="24447" y="201002"/>
                  </a:lnTo>
                  <a:lnTo>
                    <a:pt x="36283" y="216789"/>
                  </a:lnTo>
                  <a:lnTo>
                    <a:pt x="71450" y="181635"/>
                  </a:lnTo>
                  <a:lnTo>
                    <a:pt x="65100" y="176110"/>
                  </a:lnTo>
                  <a:lnTo>
                    <a:pt x="57823" y="172008"/>
                  </a:lnTo>
                  <a:lnTo>
                    <a:pt x="49822" y="169456"/>
                  </a:lnTo>
                  <a:lnTo>
                    <a:pt x="41351" y="168567"/>
                  </a:lnTo>
                  <a:lnTo>
                    <a:pt x="25260" y="171792"/>
                  </a:lnTo>
                  <a:lnTo>
                    <a:pt x="12115" y="180632"/>
                  </a:lnTo>
                  <a:lnTo>
                    <a:pt x="3251" y="193751"/>
                  </a:lnTo>
                  <a:lnTo>
                    <a:pt x="0" y="209842"/>
                  </a:lnTo>
                  <a:lnTo>
                    <a:pt x="3225" y="225920"/>
                  </a:lnTo>
                  <a:lnTo>
                    <a:pt x="12065" y="239064"/>
                  </a:lnTo>
                  <a:lnTo>
                    <a:pt x="25184" y="247942"/>
                  </a:lnTo>
                  <a:lnTo>
                    <a:pt x="41275" y="251206"/>
                  </a:lnTo>
                  <a:lnTo>
                    <a:pt x="57353" y="247967"/>
                  </a:lnTo>
                  <a:lnTo>
                    <a:pt x="70497" y="239128"/>
                  </a:lnTo>
                  <a:lnTo>
                    <a:pt x="79362" y="226009"/>
                  </a:lnTo>
                  <a:lnTo>
                    <a:pt x="82626" y="209931"/>
                  </a:lnTo>
                  <a:lnTo>
                    <a:pt x="82638" y="202095"/>
                  </a:lnTo>
                  <a:close/>
                </a:path>
                <a:path w="765809" h="420370">
                  <a:moveTo>
                    <a:pt x="82638" y="33515"/>
                  </a:moveTo>
                  <a:lnTo>
                    <a:pt x="80416" y="25844"/>
                  </a:lnTo>
                  <a:lnTo>
                    <a:pt x="76225" y="19227"/>
                  </a:lnTo>
                  <a:lnTo>
                    <a:pt x="35445" y="60007"/>
                  </a:lnTo>
                  <a:lnTo>
                    <a:pt x="31724" y="54825"/>
                  </a:lnTo>
                  <a:lnTo>
                    <a:pt x="18592" y="37592"/>
                  </a:lnTo>
                  <a:lnTo>
                    <a:pt x="20421" y="35737"/>
                  </a:lnTo>
                  <a:lnTo>
                    <a:pt x="22377" y="34010"/>
                  </a:lnTo>
                  <a:lnTo>
                    <a:pt x="24447" y="32423"/>
                  </a:lnTo>
                  <a:lnTo>
                    <a:pt x="36283" y="48221"/>
                  </a:lnTo>
                  <a:lnTo>
                    <a:pt x="71450" y="13055"/>
                  </a:lnTo>
                  <a:lnTo>
                    <a:pt x="65100" y="7543"/>
                  </a:lnTo>
                  <a:lnTo>
                    <a:pt x="57823" y="3441"/>
                  </a:lnTo>
                  <a:lnTo>
                    <a:pt x="49822" y="889"/>
                  </a:lnTo>
                  <a:lnTo>
                    <a:pt x="41351" y="0"/>
                  </a:lnTo>
                  <a:lnTo>
                    <a:pt x="25260" y="3225"/>
                  </a:lnTo>
                  <a:lnTo>
                    <a:pt x="12115" y="12077"/>
                  </a:lnTo>
                  <a:lnTo>
                    <a:pt x="3251" y="25196"/>
                  </a:lnTo>
                  <a:lnTo>
                    <a:pt x="0" y="41275"/>
                  </a:lnTo>
                  <a:lnTo>
                    <a:pt x="3225" y="57365"/>
                  </a:lnTo>
                  <a:lnTo>
                    <a:pt x="12065" y="70510"/>
                  </a:lnTo>
                  <a:lnTo>
                    <a:pt x="25184" y="79375"/>
                  </a:lnTo>
                  <a:lnTo>
                    <a:pt x="41275" y="82638"/>
                  </a:lnTo>
                  <a:lnTo>
                    <a:pt x="57353" y="79400"/>
                  </a:lnTo>
                  <a:lnTo>
                    <a:pt x="70497" y="70561"/>
                  </a:lnTo>
                  <a:lnTo>
                    <a:pt x="79362" y="57429"/>
                  </a:lnTo>
                  <a:lnTo>
                    <a:pt x="82626" y="41351"/>
                  </a:lnTo>
                  <a:lnTo>
                    <a:pt x="82638" y="33515"/>
                  </a:lnTo>
                  <a:close/>
                </a:path>
                <a:path w="765809" h="420370">
                  <a:moveTo>
                    <a:pt x="301358" y="352856"/>
                  </a:moveTo>
                  <a:lnTo>
                    <a:pt x="299935" y="351104"/>
                  </a:lnTo>
                  <a:lnTo>
                    <a:pt x="301358" y="352856"/>
                  </a:lnTo>
                  <a:close/>
                </a:path>
                <a:path w="765809" h="420370">
                  <a:moveTo>
                    <a:pt x="301358" y="184251"/>
                  </a:moveTo>
                  <a:lnTo>
                    <a:pt x="299935" y="182486"/>
                  </a:lnTo>
                  <a:lnTo>
                    <a:pt x="301358" y="184251"/>
                  </a:lnTo>
                  <a:close/>
                </a:path>
                <a:path w="765809" h="420370">
                  <a:moveTo>
                    <a:pt x="301358" y="15684"/>
                  </a:moveTo>
                  <a:lnTo>
                    <a:pt x="299935" y="13931"/>
                  </a:lnTo>
                  <a:lnTo>
                    <a:pt x="301358" y="15684"/>
                  </a:lnTo>
                  <a:close/>
                </a:path>
                <a:path w="765809" h="420370">
                  <a:moveTo>
                    <a:pt x="303263" y="355409"/>
                  </a:moveTo>
                  <a:lnTo>
                    <a:pt x="301891" y="353542"/>
                  </a:lnTo>
                  <a:lnTo>
                    <a:pt x="303263" y="355422"/>
                  </a:lnTo>
                  <a:close/>
                </a:path>
                <a:path w="765809" h="420370">
                  <a:moveTo>
                    <a:pt x="303263" y="186817"/>
                  </a:moveTo>
                  <a:lnTo>
                    <a:pt x="302590" y="185877"/>
                  </a:lnTo>
                  <a:lnTo>
                    <a:pt x="301891" y="184950"/>
                  </a:lnTo>
                  <a:lnTo>
                    <a:pt x="303263" y="186817"/>
                  </a:lnTo>
                  <a:close/>
                </a:path>
                <a:path w="765809" h="420370">
                  <a:moveTo>
                    <a:pt x="303263" y="18237"/>
                  </a:moveTo>
                  <a:lnTo>
                    <a:pt x="301891" y="16370"/>
                  </a:lnTo>
                  <a:lnTo>
                    <a:pt x="303263" y="18249"/>
                  </a:lnTo>
                  <a:close/>
                </a:path>
                <a:path w="765809" h="420370">
                  <a:moveTo>
                    <a:pt x="310299" y="370687"/>
                  </a:moveTo>
                  <a:lnTo>
                    <a:pt x="308076" y="363016"/>
                  </a:lnTo>
                  <a:lnTo>
                    <a:pt x="303885" y="356400"/>
                  </a:lnTo>
                  <a:lnTo>
                    <a:pt x="263105" y="397179"/>
                  </a:lnTo>
                  <a:lnTo>
                    <a:pt x="259397" y="391998"/>
                  </a:lnTo>
                  <a:lnTo>
                    <a:pt x="246253" y="374764"/>
                  </a:lnTo>
                  <a:lnTo>
                    <a:pt x="248081" y="372910"/>
                  </a:lnTo>
                  <a:lnTo>
                    <a:pt x="250037" y="371182"/>
                  </a:lnTo>
                  <a:lnTo>
                    <a:pt x="252107" y="369595"/>
                  </a:lnTo>
                  <a:lnTo>
                    <a:pt x="263944" y="385394"/>
                  </a:lnTo>
                  <a:lnTo>
                    <a:pt x="299110" y="350227"/>
                  </a:lnTo>
                  <a:lnTo>
                    <a:pt x="292773" y="344716"/>
                  </a:lnTo>
                  <a:lnTo>
                    <a:pt x="285496" y="340614"/>
                  </a:lnTo>
                  <a:lnTo>
                    <a:pt x="277495" y="338061"/>
                  </a:lnTo>
                  <a:lnTo>
                    <a:pt x="269011" y="337172"/>
                  </a:lnTo>
                  <a:lnTo>
                    <a:pt x="252933" y="340398"/>
                  </a:lnTo>
                  <a:lnTo>
                    <a:pt x="239788" y="349237"/>
                  </a:lnTo>
                  <a:lnTo>
                    <a:pt x="230924" y="362369"/>
                  </a:lnTo>
                  <a:lnTo>
                    <a:pt x="227660" y="378447"/>
                  </a:lnTo>
                  <a:lnTo>
                    <a:pt x="230898" y="394538"/>
                  </a:lnTo>
                  <a:lnTo>
                    <a:pt x="239737" y="407682"/>
                  </a:lnTo>
                  <a:lnTo>
                    <a:pt x="252857" y="416547"/>
                  </a:lnTo>
                  <a:lnTo>
                    <a:pt x="268935" y="419811"/>
                  </a:lnTo>
                  <a:lnTo>
                    <a:pt x="285026" y="416572"/>
                  </a:lnTo>
                  <a:lnTo>
                    <a:pt x="298170" y="407733"/>
                  </a:lnTo>
                  <a:lnTo>
                    <a:pt x="307035" y="394601"/>
                  </a:lnTo>
                  <a:lnTo>
                    <a:pt x="310286" y="378523"/>
                  </a:lnTo>
                  <a:lnTo>
                    <a:pt x="310299" y="370687"/>
                  </a:lnTo>
                  <a:close/>
                </a:path>
                <a:path w="765809" h="420370">
                  <a:moveTo>
                    <a:pt x="310299" y="202095"/>
                  </a:moveTo>
                  <a:lnTo>
                    <a:pt x="308076" y="194411"/>
                  </a:lnTo>
                  <a:lnTo>
                    <a:pt x="303885" y="187794"/>
                  </a:lnTo>
                  <a:lnTo>
                    <a:pt x="263105" y="228574"/>
                  </a:lnTo>
                  <a:lnTo>
                    <a:pt x="259397" y="223393"/>
                  </a:lnTo>
                  <a:lnTo>
                    <a:pt x="246253" y="206159"/>
                  </a:lnTo>
                  <a:lnTo>
                    <a:pt x="248081" y="204317"/>
                  </a:lnTo>
                  <a:lnTo>
                    <a:pt x="250037" y="202590"/>
                  </a:lnTo>
                  <a:lnTo>
                    <a:pt x="252107" y="201002"/>
                  </a:lnTo>
                  <a:lnTo>
                    <a:pt x="263944" y="216789"/>
                  </a:lnTo>
                  <a:lnTo>
                    <a:pt x="299110" y="181635"/>
                  </a:lnTo>
                  <a:lnTo>
                    <a:pt x="292773" y="176110"/>
                  </a:lnTo>
                  <a:lnTo>
                    <a:pt x="285496" y="172008"/>
                  </a:lnTo>
                  <a:lnTo>
                    <a:pt x="277495" y="169456"/>
                  </a:lnTo>
                  <a:lnTo>
                    <a:pt x="269011" y="168567"/>
                  </a:lnTo>
                  <a:lnTo>
                    <a:pt x="252933" y="171792"/>
                  </a:lnTo>
                  <a:lnTo>
                    <a:pt x="239788" y="180632"/>
                  </a:lnTo>
                  <a:lnTo>
                    <a:pt x="230924" y="193751"/>
                  </a:lnTo>
                  <a:lnTo>
                    <a:pt x="227660" y="209842"/>
                  </a:lnTo>
                  <a:lnTo>
                    <a:pt x="230898" y="225920"/>
                  </a:lnTo>
                  <a:lnTo>
                    <a:pt x="239737" y="239064"/>
                  </a:lnTo>
                  <a:lnTo>
                    <a:pt x="252857" y="247942"/>
                  </a:lnTo>
                  <a:lnTo>
                    <a:pt x="268935" y="251206"/>
                  </a:lnTo>
                  <a:lnTo>
                    <a:pt x="285026" y="247967"/>
                  </a:lnTo>
                  <a:lnTo>
                    <a:pt x="298170" y="239128"/>
                  </a:lnTo>
                  <a:lnTo>
                    <a:pt x="307035" y="226009"/>
                  </a:lnTo>
                  <a:lnTo>
                    <a:pt x="310286" y="209931"/>
                  </a:lnTo>
                  <a:lnTo>
                    <a:pt x="310299" y="202095"/>
                  </a:lnTo>
                  <a:close/>
                </a:path>
                <a:path w="765809" h="420370">
                  <a:moveTo>
                    <a:pt x="310299" y="33515"/>
                  </a:moveTo>
                  <a:lnTo>
                    <a:pt x="308076" y="25844"/>
                  </a:lnTo>
                  <a:lnTo>
                    <a:pt x="303885" y="19227"/>
                  </a:lnTo>
                  <a:lnTo>
                    <a:pt x="263105" y="60007"/>
                  </a:lnTo>
                  <a:lnTo>
                    <a:pt x="259397" y="54825"/>
                  </a:lnTo>
                  <a:lnTo>
                    <a:pt x="246253" y="37592"/>
                  </a:lnTo>
                  <a:lnTo>
                    <a:pt x="248081" y="35737"/>
                  </a:lnTo>
                  <a:lnTo>
                    <a:pt x="250037" y="34010"/>
                  </a:lnTo>
                  <a:lnTo>
                    <a:pt x="252107" y="32423"/>
                  </a:lnTo>
                  <a:lnTo>
                    <a:pt x="263944" y="48221"/>
                  </a:lnTo>
                  <a:lnTo>
                    <a:pt x="299110" y="13055"/>
                  </a:lnTo>
                  <a:lnTo>
                    <a:pt x="292773" y="7543"/>
                  </a:lnTo>
                  <a:lnTo>
                    <a:pt x="285496" y="3441"/>
                  </a:lnTo>
                  <a:lnTo>
                    <a:pt x="277495" y="889"/>
                  </a:lnTo>
                  <a:lnTo>
                    <a:pt x="269011" y="0"/>
                  </a:lnTo>
                  <a:lnTo>
                    <a:pt x="252933" y="3225"/>
                  </a:lnTo>
                  <a:lnTo>
                    <a:pt x="239788" y="12077"/>
                  </a:lnTo>
                  <a:lnTo>
                    <a:pt x="230924" y="25196"/>
                  </a:lnTo>
                  <a:lnTo>
                    <a:pt x="227660" y="41275"/>
                  </a:lnTo>
                  <a:lnTo>
                    <a:pt x="230898" y="57365"/>
                  </a:lnTo>
                  <a:lnTo>
                    <a:pt x="239737" y="70510"/>
                  </a:lnTo>
                  <a:lnTo>
                    <a:pt x="252857" y="79375"/>
                  </a:lnTo>
                  <a:lnTo>
                    <a:pt x="268935" y="82638"/>
                  </a:lnTo>
                  <a:lnTo>
                    <a:pt x="285026" y="79400"/>
                  </a:lnTo>
                  <a:lnTo>
                    <a:pt x="298170" y="70561"/>
                  </a:lnTo>
                  <a:lnTo>
                    <a:pt x="307035" y="57429"/>
                  </a:lnTo>
                  <a:lnTo>
                    <a:pt x="310286" y="41351"/>
                  </a:lnTo>
                  <a:lnTo>
                    <a:pt x="310299" y="33515"/>
                  </a:lnTo>
                  <a:close/>
                </a:path>
                <a:path w="765809" h="420370">
                  <a:moveTo>
                    <a:pt x="528066" y="184251"/>
                  </a:moveTo>
                  <a:lnTo>
                    <a:pt x="526643" y="182486"/>
                  </a:lnTo>
                  <a:lnTo>
                    <a:pt x="528066" y="184251"/>
                  </a:lnTo>
                  <a:close/>
                </a:path>
                <a:path w="765809" h="420370">
                  <a:moveTo>
                    <a:pt x="528066" y="15697"/>
                  </a:moveTo>
                  <a:lnTo>
                    <a:pt x="526643" y="13931"/>
                  </a:lnTo>
                  <a:lnTo>
                    <a:pt x="528066" y="15697"/>
                  </a:lnTo>
                  <a:close/>
                </a:path>
                <a:path w="765809" h="420370">
                  <a:moveTo>
                    <a:pt x="529297" y="354469"/>
                  </a:moveTo>
                  <a:lnTo>
                    <a:pt x="528599" y="353542"/>
                  </a:lnTo>
                  <a:lnTo>
                    <a:pt x="529297" y="354482"/>
                  </a:lnTo>
                  <a:close/>
                </a:path>
                <a:path w="765809" h="420370">
                  <a:moveTo>
                    <a:pt x="529729" y="17919"/>
                  </a:moveTo>
                  <a:lnTo>
                    <a:pt x="529297" y="17297"/>
                  </a:lnTo>
                  <a:lnTo>
                    <a:pt x="528599" y="16370"/>
                  </a:lnTo>
                  <a:lnTo>
                    <a:pt x="529729" y="17919"/>
                  </a:lnTo>
                  <a:close/>
                </a:path>
                <a:path w="765809" h="420370">
                  <a:moveTo>
                    <a:pt x="529971" y="355409"/>
                  </a:moveTo>
                  <a:lnTo>
                    <a:pt x="529297" y="354482"/>
                  </a:lnTo>
                  <a:lnTo>
                    <a:pt x="529971" y="355422"/>
                  </a:lnTo>
                  <a:close/>
                </a:path>
                <a:path w="765809" h="420370">
                  <a:moveTo>
                    <a:pt x="529971" y="18237"/>
                  </a:moveTo>
                  <a:lnTo>
                    <a:pt x="529729" y="17919"/>
                  </a:lnTo>
                  <a:lnTo>
                    <a:pt x="529971" y="18249"/>
                  </a:lnTo>
                  <a:close/>
                </a:path>
                <a:path w="765809" h="420370">
                  <a:moveTo>
                    <a:pt x="537006" y="370687"/>
                  </a:moveTo>
                  <a:lnTo>
                    <a:pt x="534784" y="363016"/>
                  </a:lnTo>
                  <a:lnTo>
                    <a:pt x="530593" y="356400"/>
                  </a:lnTo>
                  <a:lnTo>
                    <a:pt x="489813" y="397179"/>
                  </a:lnTo>
                  <a:lnTo>
                    <a:pt x="486092" y="391998"/>
                  </a:lnTo>
                  <a:lnTo>
                    <a:pt x="472960" y="374764"/>
                  </a:lnTo>
                  <a:lnTo>
                    <a:pt x="474789" y="372910"/>
                  </a:lnTo>
                  <a:lnTo>
                    <a:pt x="478815" y="369595"/>
                  </a:lnTo>
                  <a:lnTo>
                    <a:pt x="490651" y="385394"/>
                  </a:lnTo>
                  <a:lnTo>
                    <a:pt x="525818" y="350227"/>
                  </a:lnTo>
                  <a:lnTo>
                    <a:pt x="519480" y="344716"/>
                  </a:lnTo>
                  <a:lnTo>
                    <a:pt x="512191" y="340614"/>
                  </a:lnTo>
                  <a:lnTo>
                    <a:pt x="504190" y="338061"/>
                  </a:lnTo>
                  <a:lnTo>
                    <a:pt x="495719" y="337172"/>
                  </a:lnTo>
                  <a:lnTo>
                    <a:pt x="479628" y="340398"/>
                  </a:lnTo>
                  <a:lnTo>
                    <a:pt x="466496" y="349237"/>
                  </a:lnTo>
                  <a:lnTo>
                    <a:pt x="457619" y="362369"/>
                  </a:lnTo>
                  <a:lnTo>
                    <a:pt x="454367" y="378447"/>
                  </a:lnTo>
                  <a:lnTo>
                    <a:pt x="457593" y="394538"/>
                  </a:lnTo>
                  <a:lnTo>
                    <a:pt x="466432" y="407682"/>
                  </a:lnTo>
                  <a:lnTo>
                    <a:pt x="479564" y="416547"/>
                  </a:lnTo>
                  <a:lnTo>
                    <a:pt x="495642" y="419811"/>
                  </a:lnTo>
                  <a:lnTo>
                    <a:pt x="511733" y="416572"/>
                  </a:lnTo>
                  <a:lnTo>
                    <a:pt x="524878" y="407733"/>
                  </a:lnTo>
                  <a:lnTo>
                    <a:pt x="533742" y="394601"/>
                  </a:lnTo>
                  <a:lnTo>
                    <a:pt x="536994" y="378523"/>
                  </a:lnTo>
                  <a:lnTo>
                    <a:pt x="537006" y="370687"/>
                  </a:lnTo>
                  <a:close/>
                </a:path>
                <a:path w="765809" h="420370">
                  <a:moveTo>
                    <a:pt x="537006" y="202095"/>
                  </a:moveTo>
                  <a:lnTo>
                    <a:pt x="534784" y="194411"/>
                  </a:lnTo>
                  <a:lnTo>
                    <a:pt x="530593" y="187794"/>
                  </a:lnTo>
                  <a:lnTo>
                    <a:pt x="489813" y="228574"/>
                  </a:lnTo>
                  <a:lnTo>
                    <a:pt x="486092" y="223393"/>
                  </a:lnTo>
                  <a:lnTo>
                    <a:pt x="480428" y="215874"/>
                  </a:lnTo>
                  <a:lnTo>
                    <a:pt x="472960" y="206159"/>
                  </a:lnTo>
                  <a:lnTo>
                    <a:pt x="474789" y="204317"/>
                  </a:lnTo>
                  <a:lnTo>
                    <a:pt x="476758" y="202590"/>
                  </a:lnTo>
                  <a:lnTo>
                    <a:pt x="478815" y="201002"/>
                  </a:lnTo>
                  <a:lnTo>
                    <a:pt x="490651" y="216789"/>
                  </a:lnTo>
                  <a:lnTo>
                    <a:pt x="506437" y="201002"/>
                  </a:lnTo>
                  <a:lnTo>
                    <a:pt x="495719" y="168567"/>
                  </a:lnTo>
                  <a:lnTo>
                    <a:pt x="479628" y="171792"/>
                  </a:lnTo>
                  <a:lnTo>
                    <a:pt x="466496" y="180632"/>
                  </a:lnTo>
                  <a:lnTo>
                    <a:pt x="457619" y="193751"/>
                  </a:lnTo>
                  <a:lnTo>
                    <a:pt x="454367" y="209842"/>
                  </a:lnTo>
                  <a:lnTo>
                    <a:pt x="457593" y="225920"/>
                  </a:lnTo>
                  <a:lnTo>
                    <a:pt x="466432" y="239064"/>
                  </a:lnTo>
                  <a:lnTo>
                    <a:pt x="479564" y="247942"/>
                  </a:lnTo>
                  <a:lnTo>
                    <a:pt x="495642" y="251206"/>
                  </a:lnTo>
                  <a:lnTo>
                    <a:pt x="511733" y="247967"/>
                  </a:lnTo>
                  <a:lnTo>
                    <a:pt x="524878" y="239128"/>
                  </a:lnTo>
                  <a:lnTo>
                    <a:pt x="532003" y="228574"/>
                  </a:lnTo>
                  <a:lnTo>
                    <a:pt x="533742" y="226009"/>
                  </a:lnTo>
                  <a:lnTo>
                    <a:pt x="536994" y="209931"/>
                  </a:lnTo>
                  <a:lnTo>
                    <a:pt x="537006" y="202095"/>
                  </a:lnTo>
                  <a:close/>
                </a:path>
                <a:path w="765809" h="420370">
                  <a:moveTo>
                    <a:pt x="537006" y="33515"/>
                  </a:moveTo>
                  <a:lnTo>
                    <a:pt x="534784" y="25844"/>
                  </a:lnTo>
                  <a:lnTo>
                    <a:pt x="530593" y="19227"/>
                  </a:lnTo>
                  <a:lnTo>
                    <a:pt x="489813" y="60007"/>
                  </a:lnTo>
                  <a:lnTo>
                    <a:pt x="486092" y="54825"/>
                  </a:lnTo>
                  <a:lnTo>
                    <a:pt x="480428" y="47307"/>
                  </a:lnTo>
                  <a:lnTo>
                    <a:pt x="472960" y="37592"/>
                  </a:lnTo>
                  <a:lnTo>
                    <a:pt x="474789" y="35737"/>
                  </a:lnTo>
                  <a:lnTo>
                    <a:pt x="476758" y="34010"/>
                  </a:lnTo>
                  <a:lnTo>
                    <a:pt x="478815" y="32423"/>
                  </a:lnTo>
                  <a:lnTo>
                    <a:pt x="490651" y="48221"/>
                  </a:lnTo>
                  <a:lnTo>
                    <a:pt x="506450" y="32423"/>
                  </a:lnTo>
                  <a:lnTo>
                    <a:pt x="495719" y="0"/>
                  </a:lnTo>
                  <a:lnTo>
                    <a:pt x="479628" y="3225"/>
                  </a:lnTo>
                  <a:lnTo>
                    <a:pt x="466496" y="12077"/>
                  </a:lnTo>
                  <a:lnTo>
                    <a:pt x="457619" y="25196"/>
                  </a:lnTo>
                  <a:lnTo>
                    <a:pt x="454367" y="41275"/>
                  </a:lnTo>
                  <a:lnTo>
                    <a:pt x="457593" y="57365"/>
                  </a:lnTo>
                  <a:lnTo>
                    <a:pt x="466432" y="70510"/>
                  </a:lnTo>
                  <a:lnTo>
                    <a:pt x="479564" y="79375"/>
                  </a:lnTo>
                  <a:lnTo>
                    <a:pt x="495642" y="82638"/>
                  </a:lnTo>
                  <a:lnTo>
                    <a:pt x="511733" y="79400"/>
                  </a:lnTo>
                  <a:lnTo>
                    <a:pt x="524878" y="70561"/>
                  </a:lnTo>
                  <a:lnTo>
                    <a:pt x="532003" y="60007"/>
                  </a:lnTo>
                  <a:lnTo>
                    <a:pt x="533742" y="57429"/>
                  </a:lnTo>
                  <a:lnTo>
                    <a:pt x="536994" y="41351"/>
                  </a:lnTo>
                  <a:lnTo>
                    <a:pt x="537006" y="33515"/>
                  </a:lnTo>
                  <a:close/>
                </a:path>
                <a:path w="765809" h="420370">
                  <a:moveTo>
                    <a:pt x="755269" y="351091"/>
                  </a:moveTo>
                  <a:lnTo>
                    <a:pt x="754494" y="350278"/>
                  </a:lnTo>
                  <a:lnTo>
                    <a:pt x="755269" y="351104"/>
                  </a:lnTo>
                  <a:close/>
                </a:path>
                <a:path w="765809" h="420370">
                  <a:moveTo>
                    <a:pt x="755269" y="13919"/>
                  </a:moveTo>
                  <a:lnTo>
                    <a:pt x="754494" y="13106"/>
                  </a:lnTo>
                  <a:lnTo>
                    <a:pt x="755269" y="13931"/>
                  </a:lnTo>
                  <a:close/>
                </a:path>
                <a:path w="765809" h="420370">
                  <a:moveTo>
                    <a:pt x="758609" y="355409"/>
                  </a:moveTo>
                  <a:lnTo>
                    <a:pt x="757237" y="353542"/>
                  </a:lnTo>
                  <a:lnTo>
                    <a:pt x="758609" y="355422"/>
                  </a:lnTo>
                  <a:close/>
                </a:path>
                <a:path w="765809" h="420370">
                  <a:moveTo>
                    <a:pt x="758609" y="18237"/>
                  </a:moveTo>
                  <a:lnTo>
                    <a:pt x="757237" y="16370"/>
                  </a:lnTo>
                  <a:lnTo>
                    <a:pt x="758609" y="18249"/>
                  </a:lnTo>
                  <a:close/>
                </a:path>
                <a:path w="765809" h="420370">
                  <a:moveTo>
                    <a:pt x="765644" y="370687"/>
                  </a:moveTo>
                  <a:lnTo>
                    <a:pt x="763422" y="363016"/>
                  </a:lnTo>
                  <a:lnTo>
                    <a:pt x="759231" y="356400"/>
                  </a:lnTo>
                  <a:lnTo>
                    <a:pt x="718439" y="397179"/>
                  </a:lnTo>
                  <a:lnTo>
                    <a:pt x="714730" y="391998"/>
                  </a:lnTo>
                  <a:lnTo>
                    <a:pt x="709066" y="384479"/>
                  </a:lnTo>
                  <a:lnTo>
                    <a:pt x="701598" y="374764"/>
                  </a:lnTo>
                  <a:lnTo>
                    <a:pt x="703427" y="372910"/>
                  </a:lnTo>
                  <a:lnTo>
                    <a:pt x="705383" y="371182"/>
                  </a:lnTo>
                  <a:lnTo>
                    <a:pt x="707453" y="369595"/>
                  </a:lnTo>
                  <a:lnTo>
                    <a:pt x="719277" y="385394"/>
                  </a:lnTo>
                  <a:lnTo>
                    <a:pt x="735076" y="369595"/>
                  </a:lnTo>
                  <a:lnTo>
                    <a:pt x="724357" y="337172"/>
                  </a:lnTo>
                  <a:lnTo>
                    <a:pt x="708266" y="340398"/>
                  </a:lnTo>
                  <a:lnTo>
                    <a:pt x="695121" y="349237"/>
                  </a:lnTo>
                  <a:lnTo>
                    <a:pt x="686257" y="362369"/>
                  </a:lnTo>
                  <a:lnTo>
                    <a:pt x="682993" y="378447"/>
                  </a:lnTo>
                  <a:lnTo>
                    <a:pt x="686231" y="394538"/>
                  </a:lnTo>
                  <a:lnTo>
                    <a:pt x="695071" y="407682"/>
                  </a:lnTo>
                  <a:lnTo>
                    <a:pt x="708202" y="416547"/>
                  </a:lnTo>
                  <a:lnTo>
                    <a:pt x="724281" y="419811"/>
                  </a:lnTo>
                  <a:lnTo>
                    <a:pt x="740371" y="416572"/>
                  </a:lnTo>
                  <a:lnTo>
                    <a:pt x="753503" y="407733"/>
                  </a:lnTo>
                  <a:lnTo>
                    <a:pt x="760628" y="397179"/>
                  </a:lnTo>
                  <a:lnTo>
                    <a:pt x="762368" y="394601"/>
                  </a:lnTo>
                  <a:lnTo>
                    <a:pt x="765632" y="378523"/>
                  </a:lnTo>
                  <a:lnTo>
                    <a:pt x="765644" y="370687"/>
                  </a:lnTo>
                  <a:close/>
                </a:path>
                <a:path w="765809" h="420370">
                  <a:moveTo>
                    <a:pt x="765644" y="202095"/>
                  </a:moveTo>
                  <a:lnTo>
                    <a:pt x="763422" y="194411"/>
                  </a:lnTo>
                  <a:lnTo>
                    <a:pt x="759231" y="187794"/>
                  </a:lnTo>
                  <a:lnTo>
                    <a:pt x="718439" y="228574"/>
                  </a:lnTo>
                  <a:lnTo>
                    <a:pt x="714730" y="223393"/>
                  </a:lnTo>
                  <a:lnTo>
                    <a:pt x="709066" y="215874"/>
                  </a:lnTo>
                  <a:lnTo>
                    <a:pt x="701598" y="206159"/>
                  </a:lnTo>
                  <a:lnTo>
                    <a:pt x="703427" y="204317"/>
                  </a:lnTo>
                  <a:lnTo>
                    <a:pt x="705383" y="202590"/>
                  </a:lnTo>
                  <a:lnTo>
                    <a:pt x="707453" y="201002"/>
                  </a:lnTo>
                  <a:lnTo>
                    <a:pt x="719277" y="216789"/>
                  </a:lnTo>
                  <a:lnTo>
                    <a:pt x="735076" y="201002"/>
                  </a:lnTo>
                  <a:lnTo>
                    <a:pt x="724357" y="168567"/>
                  </a:lnTo>
                  <a:lnTo>
                    <a:pt x="708266" y="171792"/>
                  </a:lnTo>
                  <a:lnTo>
                    <a:pt x="695121" y="180632"/>
                  </a:lnTo>
                  <a:lnTo>
                    <a:pt x="686257" y="193751"/>
                  </a:lnTo>
                  <a:lnTo>
                    <a:pt x="682993" y="209842"/>
                  </a:lnTo>
                  <a:lnTo>
                    <a:pt x="686231" y="225920"/>
                  </a:lnTo>
                  <a:lnTo>
                    <a:pt x="695071" y="239064"/>
                  </a:lnTo>
                  <a:lnTo>
                    <a:pt x="708202" y="247942"/>
                  </a:lnTo>
                  <a:lnTo>
                    <a:pt x="724281" y="251206"/>
                  </a:lnTo>
                  <a:lnTo>
                    <a:pt x="740371" y="247967"/>
                  </a:lnTo>
                  <a:lnTo>
                    <a:pt x="753503" y="239128"/>
                  </a:lnTo>
                  <a:lnTo>
                    <a:pt x="760641" y="228574"/>
                  </a:lnTo>
                  <a:lnTo>
                    <a:pt x="762368" y="226009"/>
                  </a:lnTo>
                  <a:lnTo>
                    <a:pt x="765632" y="209931"/>
                  </a:lnTo>
                  <a:lnTo>
                    <a:pt x="765644" y="202095"/>
                  </a:lnTo>
                  <a:close/>
                </a:path>
                <a:path w="765809" h="420370">
                  <a:moveTo>
                    <a:pt x="765644" y="33515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39" y="60007"/>
                  </a:lnTo>
                  <a:lnTo>
                    <a:pt x="714730" y="54825"/>
                  </a:lnTo>
                  <a:lnTo>
                    <a:pt x="709066" y="47307"/>
                  </a:lnTo>
                  <a:lnTo>
                    <a:pt x="701598" y="37592"/>
                  </a:lnTo>
                  <a:lnTo>
                    <a:pt x="703427" y="35737"/>
                  </a:lnTo>
                  <a:lnTo>
                    <a:pt x="705383" y="34010"/>
                  </a:lnTo>
                  <a:lnTo>
                    <a:pt x="707453" y="32423"/>
                  </a:lnTo>
                  <a:lnTo>
                    <a:pt x="719277" y="48221"/>
                  </a:lnTo>
                  <a:lnTo>
                    <a:pt x="735076" y="32423"/>
                  </a:lnTo>
                  <a:lnTo>
                    <a:pt x="724357" y="0"/>
                  </a:lnTo>
                  <a:lnTo>
                    <a:pt x="708266" y="3225"/>
                  </a:lnTo>
                  <a:lnTo>
                    <a:pt x="695121" y="12077"/>
                  </a:lnTo>
                  <a:lnTo>
                    <a:pt x="686257" y="25196"/>
                  </a:lnTo>
                  <a:lnTo>
                    <a:pt x="682993" y="41275"/>
                  </a:lnTo>
                  <a:lnTo>
                    <a:pt x="686231" y="57365"/>
                  </a:lnTo>
                  <a:lnTo>
                    <a:pt x="695071" y="70510"/>
                  </a:lnTo>
                  <a:lnTo>
                    <a:pt x="708202" y="79375"/>
                  </a:lnTo>
                  <a:lnTo>
                    <a:pt x="724281" y="82638"/>
                  </a:lnTo>
                  <a:lnTo>
                    <a:pt x="740371" y="79400"/>
                  </a:lnTo>
                  <a:lnTo>
                    <a:pt x="753503" y="70561"/>
                  </a:lnTo>
                  <a:lnTo>
                    <a:pt x="760628" y="60007"/>
                  </a:lnTo>
                  <a:lnTo>
                    <a:pt x="762368" y="57429"/>
                  </a:lnTo>
                  <a:lnTo>
                    <a:pt x="765632" y="41351"/>
                  </a:lnTo>
                  <a:lnTo>
                    <a:pt x="765644" y="3351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01281" y="7860528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58" y="0"/>
                  </a:moveTo>
                  <a:lnTo>
                    <a:pt x="0" y="0"/>
                  </a:lnTo>
                  <a:lnTo>
                    <a:pt x="0" y="8991"/>
                  </a:lnTo>
                  <a:lnTo>
                    <a:pt x="1937258" y="8991"/>
                  </a:lnTo>
                  <a:lnTo>
                    <a:pt x="193725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78656" y="7443246"/>
              <a:ext cx="39370" cy="90170"/>
            </a:xfrm>
            <a:custGeom>
              <a:avLst/>
              <a:gdLst/>
              <a:ahLst/>
              <a:cxnLst/>
              <a:rect l="l" t="t" r="r" b="b"/>
              <a:pathLst>
                <a:path w="39370" h="90170">
                  <a:moveTo>
                    <a:pt x="0" y="0"/>
                  </a:moveTo>
                  <a:lnTo>
                    <a:pt x="13169" y="57530"/>
                  </a:lnTo>
                  <a:lnTo>
                    <a:pt x="10845" y="59296"/>
                  </a:lnTo>
                  <a:lnTo>
                    <a:pt x="6925" y="64604"/>
                  </a:lnTo>
                  <a:lnTo>
                    <a:pt x="5397" y="70786"/>
                  </a:lnTo>
                  <a:lnTo>
                    <a:pt x="6298" y="77087"/>
                  </a:lnTo>
                  <a:lnTo>
                    <a:pt x="9664" y="82753"/>
                  </a:lnTo>
                  <a:lnTo>
                    <a:pt x="14808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2" y="82102"/>
                  </a:lnTo>
                  <a:lnTo>
                    <a:pt x="38103" y="76441"/>
                  </a:lnTo>
                  <a:lnTo>
                    <a:pt x="38745" y="70075"/>
                  </a:lnTo>
                  <a:lnTo>
                    <a:pt x="36829" y="63728"/>
                  </a:lnTo>
                  <a:lnTo>
                    <a:pt x="28727" y="10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61088" y="7308630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4">
                  <a:moveTo>
                    <a:pt x="3416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69" y="132575"/>
                  </a:lnTo>
                  <a:lnTo>
                    <a:pt x="42946" y="99704"/>
                  </a:lnTo>
                  <a:lnTo>
                    <a:pt x="28449" y="57711"/>
                  </a:lnTo>
                  <a:lnTo>
                    <a:pt x="13002" y="20857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564707" y="7763002"/>
              <a:ext cx="65290" cy="97707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8369842" y="775046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16" y="0"/>
                  </a:moveTo>
                  <a:lnTo>
                    <a:pt x="0" y="75234"/>
                  </a:lnTo>
                  <a:lnTo>
                    <a:pt x="19507" y="80657"/>
                  </a:lnTo>
                  <a:lnTo>
                    <a:pt x="49707" y="8000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359597" y="712254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42" y="727316"/>
                  </a:moveTo>
                  <a:lnTo>
                    <a:pt x="60769" y="718070"/>
                  </a:lnTo>
                  <a:lnTo>
                    <a:pt x="54444" y="710666"/>
                  </a:lnTo>
                  <a:lnTo>
                    <a:pt x="45440" y="706094"/>
                  </a:lnTo>
                  <a:lnTo>
                    <a:pt x="7035" y="695413"/>
                  </a:lnTo>
                  <a:lnTo>
                    <a:pt x="0" y="720686"/>
                  </a:lnTo>
                  <a:lnTo>
                    <a:pt x="62890" y="738174"/>
                  </a:lnTo>
                  <a:lnTo>
                    <a:pt x="63119" y="737374"/>
                  </a:lnTo>
                  <a:lnTo>
                    <a:pt x="63842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33" y="37147"/>
                  </a:lnTo>
                  <a:lnTo>
                    <a:pt x="179603" y="17818"/>
                  </a:lnTo>
                  <a:lnTo>
                    <a:pt x="160261" y="4787"/>
                  </a:lnTo>
                  <a:lnTo>
                    <a:pt x="136588" y="0"/>
                  </a:lnTo>
                  <a:lnTo>
                    <a:pt x="112928" y="4787"/>
                  </a:lnTo>
                  <a:lnTo>
                    <a:pt x="93586" y="17818"/>
                  </a:lnTo>
                  <a:lnTo>
                    <a:pt x="80556" y="37147"/>
                  </a:lnTo>
                  <a:lnTo>
                    <a:pt x="75768" y="60820"/>
                  </a:lnTo>
                  <a:lnTo>
                    <a:pt x="75768" y="98945"/>
                  </a:lnTo>
                  <a:lnTo>
                    <a:pt x="75768" y="103454"/>
                  </a:lnTo>
                  <a:lnTo>
                    <a:pt x="79425" y="107111"/>
                  </a:lnTo>
                  <a:lnTo>
                    <a:pt x="193751" y="107111"/>
                  </a:lnTo>
                  <a:lnTo>
                    <a:pt x="197408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457171" y="7208535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79">
                  <a:moveTo>
                    <a:pt x="54576" y="0"/>
                  </a:moveTo>
                  <a:lnTo>
                    <a:pt x="44187" y="457"/>
                  </a:lnTo>
                  <a:lnTo>
                    <a:pt x="32071" y="88"/>
                  </a:lnTo>
                  <a:lnTo>
                    <a:pt x="25378" y="533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6" y="31902"/>
                  </a:lnTo>
                  <a:lnTo>
                    <a:pt x="3420" y="32829"/>
                  </a:lnTo>
                  <a:lnTo>
                    <a:pt x="385" y="39052"/>
                  </a:lnTo>
                  <a:lnTo>
                    <a:pt x="29" y="41097"/>
                  </a:lnTo>
                  <a:lnTo>
                    <a:pt x="0" y="57234"/>
                  </a:lnTo>
                  <a:lnTo>
                    <a:pt x="388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67" y="127965"/>
                  </a:lnTo>
                  <a:lnTo>
                    <a:pt x="21683" y="129578"/>
                  </a:lnTo>
                  <a:lnTo>
                    <a:pt x="28820" y="132067"/>
                  </a:lnTo>
                  <a:lnTo>
                    <a:pt x="33494" y="131076"/>
                  </a:lnTo>
                  <a:lnTo>
                    <a:pt x="71302" y="99491"/>
                  </a:lnTo>
                  <a:lnTo>
                    <a:pt x="77080" y="86728"/>
                  </a:lnTo>
                  <a:lnTo>
                    <a:pt x="76432" y="66954"/>
                  </a:lnTo>
                  <a:lnTo>
                    <a:pt x="75912" y="59931"/>
                  </a:lnTo>
                  <a:lnTo>
                    <a:pt x="66895" y="51485"/>
                  </a:lnTo>
                  <a:lnTo>
                    <a:pt x="59605" y="50685"/>
                  </a:lnTo>
                  <a:lnTo>
                    <a:pt x="55096" y="42837"/>
                  </a:lnTo>
                  <a:lnTo>
                    <a:pt x="55147" y="36601"/>
                  </a:lnTo>
                  <a:lnTo>
                    <a:pt x="55198" y="30200"/>
                  </a:lnTo>
                  <a:lnTo>
                    <a:pt x="55884" y="23837"/>
                  </a:lnTo>
                  <a:lnTo>
                    <a:pt x="58195" y="13335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351200" y="7388498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79" y="0"/>
                  </a:moveTo>
                  <a:lnTo>
                    <a:pt x="99441" y="7289"/>
                  </a:lnTo>
                  <a:lnTo>
                    <a:pt x="0" y="396798"/>
                  </a:lnTo>
                  <a:lnTo>
                    <a:pt x="69392" y="420484"/>
                  </a:lnTo>
                  <a:lnTo>
                    <a:pt x="157632" y="129603"/>
                  </a:lnTo>
                  <a:lnTo>
                    <a:pt x="198488" y="422148"/>
                  </a:lnTo>
                  <a:lnTo>
                    <a:pt x="279552" y="398500"/>
                  </a:lnTo>
                  <a:lnTo>
                    <a:pt x="2042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429278" y="7241622"/>
              <a:ext cx="129841" cy="192592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8383550" y="724187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5">
                  <a:moveTo>
                    <a:pt x="80759" y="2222"/>
                  </a:moveTo>
                  <a:lnTo>
                    <a:pt x="73431" y="850"/>
                  </a:lnTo>
                  <a:lnTo>
                    <a:pt x="58991" y="0"/>
                  </a:lnTo>
                  <a:lnTo>
                    <a:pt x="41363" y="2755"/>
                  </a:lnTo>
                  <a:lnTo>
                    <a:pt x="16992" y="39979"/>
                  </a:lnTo>
                  <a:lnTo>
                    <a:pt x="10579" y="94742"/>
                  </a:lnTo>
                  <a:lnTo>
                    <a:pt x="5829" y="162763"/>
                  </a:lnTo>
                  <a:lnTo>
                    <a:pt x="2590" y="230162"/>
                  </a:lnTo>
                  <a:lnTo>
                    <a:pt x="711" y="283032"/>
                  </a:lnTo>
                  <a:lnTo>
                    <a:pt x="0" y="308343"/>
                  </a:lnTo>
                  <a:lnTo>
                    <a:pt x="76149" y="316801"/>
                  </a:lnTo>
                  <a:lnTo>
                    <a:pt x="74485" y="114376"/>
                  </a:lnTo>
                  <a:lnTo>
                    <a:pt x="80759" y="2222"/>
                  </a:lnTo>
                  <a:close/>
                </a:path>
                <a:path w="225425" h="316865">
                  <a:moveTo>
                    <a:pt x="224904" y="296608"/>
                  </a:moveTo>
                  <a:lnTo>
                    <a:pt x="181825" y="53073"/>
                  </a:lnTo>
                  <a:lnTo>
                    <a:pt x="164363" y="16891"/>
                  </a:lnTo>
                  <a:lnTo>
                    <a:pt x="148805" y="12357"/>
                  </a:lnTo>
                  <a:lnTo>
                    <a:pt x="147942" y="12471"/>
                  </a:lnTo>
                  <a:lnTo>
                    <a:pt x="166801" y="177025"/>
                  </a:lnTo>
                  <a:lnTo>
                    <a:pt x="160147" y="315366"/>
                  </a:lnTo>
                  <a:lnTo>
                    <a:pt x="224904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322941" y="7251118"/>
              <a:ext cx="162910" cy="14990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446682" y="7131155"/>
              <a:ext cx="95669" cy="9811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8578656" y="3353710"/>
              <a:ext cx="39370" cy="90170"/>
            </a:xfrm>
            <a:custGeom>
              <a:avLst/>
              <a:gdLst/>
              <a:ahLst/>
              <a:cxnLst/>
              <a:rect l="l" t="t" r="r" b="b"/>
              <a:pathLst>
                <a:path w="39370" h="90170">
                  <a:moveTo>
                    <a:pt x="0" y="0"/>
                  </a:moveTo>
                  <a:lnTo>
                    <a:pt x="13169" y="57530"/>
                  </a:lnTo>
                  <a:lnTo>
                    <a:pt x="10845" y="59296"/>
                  </a:lnTo>
                  <a:lnTo>
                    <a:pt x="6925" y="64602"/>
                  </a:lnTo>
                  <a:lnTo>
                    <a:pt x="5397" y="70781"/>
                  </a:lnTo>
                  <a:lnTo>
                    <a:pt x="6298" y="77082"/>
                  </a:lnTo>
                  <a:lnTo>
                    <a:pt x="9664" y="82753"/>
                  </a:lnTo>
                  <a:lnTo>
                    <a:pt x="14808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2" y="82102"/>
                  </a:lnTo>
                  <a:lnTo>
                    <a:pt x="38103" y="76441"/>
                  </a:lnTo>
                  <a:lnTo>
                    <a:pt x="38745" y="70075"/>
                  </a:lnTo>
                  <a:lnTo>
                    <a:pt x="36829" y="63728"/>
                  </a:lnTo>
                  <a:lnTo>
                    <a:pt x="28727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561088" y="3219094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5">
                  <a:moveTo>
                    <a:pt x="3416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69" y="132562"/>
                  </a:lnTo>
                  <a:lnTo>
                    <a:pt x="42946" y="99697"/>
                  </a:lnTo>
                  <a:lnTo>
                    <a:pt x="28449" y="57705"/>
                  </a:lnTo>
                  <a:lnTo>
                    <a:pt x="13002" y="20852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564707" y="3673466"/>
              <a:ext cx="65290" cy="97694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8369842" y="366091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16" y="0"/>
                  </a:moveTo>
                  <a:lnTo>
                    <a:pt x="0" y="75234"/>
                  </a:lnTo>
                  <a:lnTo>
                    <a:pt x="19507" y="80670"/>
                  </a:lnTo>
                  <a:lnTo>
                    <a:pt x="49707" y="8013"/>
                  </a:lnTo>
                  <a:lnTo>
                    <a:pt x="2091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359597" y="303300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42" y="727316"/>
                  </a:moveTo>
                  <a:lnTo>
                    <a:pt x="60769" y="718083"/>
                  </a:lnTo>
                  <a:lnTo>
                    <a:pt x="54444" y="710666"/>
                  </a:lnTo>
                  <a:lnTo>
                    <a:pt x="45440" y="706094"/>
                  </a:lnTo>
                  <a:lnTo>
                    <a:pt x="7035" y="695401"/>
                  </a:lnTo>
                  <a:lnTo>
                    <a:pt x="0" y="720674"/>
                  </a:lnTo>
                  <a:lnTo>
                    <a:pt x="62890" y="738162"/>
                  </a:lnTo>
                  <a:lnTo>
                    <a:pt x="63119" y="737374"/>
                  </a:lnTo>
                  <a:lnTo>
                    <a:pt x="63842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33" y="37147"/>
                  </a:lnTo>
                  <a:lnTo>
                    <a:pt x="179603" y="17818"/>
                  </a:lnTo>
                  <a:lnTo>
                    <a:pt x="160261" y="4775"/>
                  </a:lnTo>
                  <a:lnTo>
                    <a:pt x="136588" y="0"/>
                  </a:lnTo>
                  <a:lnTo>
                    <a:pt x="112928" y="4775"/>
                  </a:lnTo>
                  <a:lnTo>
                    <a:pt x="93586" y="17818"/>
                  </a:lnTo>
                  <a:lnTo>
                    <a:pt x="80556" y="37147"/>
                  </a:lnTo>
                  <a:lnTo>
                    <a:pt x="75768" y="60820"/>
                  </a:lnTo>
                  <a:lnTo>
                    <a:pt x="75768" y="98958"/>
                  </a:lnTo>
                  <a:lnTo>
                    <a:pt x="75768" y="103454"/>
                  </a:lnTo>
                  <a:lnTo>
                    <a:pt x="79425" y="107124"/>
                  </a:lnTo>
                  <a:lnTo>
                    <a:pt x="193751" y="107124"/>
                  </a:lnTo>
                  <a:lnTo>
                    <a:pt x="197408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457171" y="3118999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80">
                  <a:moveTo>
                    <a:pt x="54576" y="0"/>
                  </a:moveTo>
                  <a:lnTo>
                    <a:pt x="44187" y="444"/>
                  </a:lnTo>
                  <a:lnTo>
                    <a:pt x="32071" y="76"/>
                  </a:lnTo>
                  <a:lnTo>
                    <a:pt x="25378" y="520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6" y="31902"/>
                  </a:lnTo>
                  <a:lnTo>
                    <a:pt x="3420" y="32829"/>
                  </a:lnTo>
                  <a:lnTo>
                    <a:pt x="385" y="39052"/>
                  </a:lnTo>
                  <a:lnTo>
                    <a:pt x="29" y="41097"/>
                  </a:lnTo>
                  <a:lnTo>
                    <a:pt x="0" y="57234"/>
                  </a:lnTo>
                  <a:lnTo>
                    <a:pt x="388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67" y="127965"/>
                  </a:lnTo>
                  <a:lnTo>
                    <a:pt x="21683" y="129565"/>
                  </a:lnTo>
                  <a:lnTo>
                    <a:pt x="28820" y="132067"/>
                  </a:lnTo>
                  <a:lnTo>
                    <a:pt x="33494" y="131063"/>
                  </a:lnTo>
                  <a:lnTo>
                    <a:pt x="71302" y="99491"/>
                  </a:lnTo>
                  <a:lnTo>
                    <a:pt x="77080" y="86715"/>
                  </a:lnTo>
                  <a:lnTo>
                    <a:pt x="76432" y="66954"/>
                  </a:lnTo>
                  <a:lnTo>
                    <a:pt x="75912" y="59918"/>
                  </a:lnTo>
                  <a:lnTo>
                    <a:pt x="66895" y="51473"/>
                  </a:lnTo>
                  <a:lnTo>
                    <a:pt x="59605" y="50685"/>
                  </a:lnTo>
                  <a:lnTo>
                    <a:pt x="55096" y="42824"/>
                  </a:lnTo>
                  <a:lnTo>
                    <a:pt x="55147" y="36588"/>
                  </a:lnTo>
                  <a:lnTo>
                    <a:pt x="55198" y="30200"/>
                  </a:lnTo>
                  <a:lnTo>
                    <a:pt x="55884" y="23825"/>
                  </a:lnTo>
                  <a:lnTo>
                    <a:pt x="58195" y="13322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351200" y="3298962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79" y="0"/>
                  </a:moveTo>
                  <a:lnTo>
                    <a:pt x="99441" y="7289"/>
                  </a:lnTo>
                  <a:lnTo>
                    <a:pt x="0" y="396798"/>
                  </a:lnTo>
                  <a:lnTo>
                    <a:pt x="69392" y="420484"/>
                  </a:lnTo>
                  <a:lnTo>
                    <a:pt x="157632" y="129603"/>
                  </a:lnTo>
                  <a:lnTo>
                    <a:pt x="198488" y="422135"/>
                  </a:lnTo>
                  <a:lnTo>
                    <a:pt x="279552" y="398500"/>
                  </a:lnTo>
                  <a:lnTo>
                    <a:pt x="2042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429278" y="3152086"/>
              <a:ext cx="129841" cy="192592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8383550" y="315233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4">
                  <a:moveTo>
                    <a:pt x="80759" y="2197"/>
                  </a:moveTo>
                  <a:lnTo>
                    <a:pt x="73431" y="850"/>
                  </a:lnTo>
                  <a:lnTo>
                    <a:pt x="58991" y="0"/>
                  </a:lnTo>
                  <a:lnTo>
                    <a:pt x="41363" y="2755"/>
                  </a:lnTo>
                  <a:lnTo>
                    <a:pt x="16992" y="39992"/>
                  </a:lnTo>
                  <a:lnTo>
                    <a:pt x="10579" y="94742"/>
                  </a:lnTo>
                  <a:lnTo>
                    <a:pt x="5829" y="162763"/>
                  </a:lnTo>
                  <a:lnTo>
                    <a:pt x="2590" y="230162"/>
                  </a:lnTo>
                  <a:lnTo>
                    <a:pt x="711" y="283044"/>
                  </a:lnTo>
                  <a:lnTo>
                    <a:pt x="0" y="308330"/>
                  </a:lnTo>
                  <a:lnTo>
                    <a:pt x="76149" y="316788"/>
                  </a:lnTo>
                  <a:lnTo>
                    <a:pt x="74485" y="114376"/>
                  </a:lnTo>
                  <a:lnTo>
                    <a:pt x="80759" y="2197"/>
                  </a:lnTo>
                  <a:close/>
                </a:path>
                <a:path w="225425" h="316864">
                  <a:moveTo>
                    <a:pt x="224904" y="296608"/>
                  </a:moveTo>
                  <a:lnTo>
                    <a:pt x="181825" y="53073"/>
                  </a:lnTo>
                  <a:lnTo>
                    <a:pt x="164363" y="16878"/>
                  </a:lnTo>
                  <a:lnTo>
                    <a:pt x="148805" y="12344"/>
                  </a:lnTo>
                  <a:lnTo>
                    <a:pt x="147942" y="12471"/>
                  </a:lnTo>
                  <a:lnTo>
                    <a:pt x="166801" y="177025"/>
                  </a:lnTo>
                  <a:lnTo>
                    <a:pt x="160147" y="315353"/>
                  </a:lnTo>
                  <a:lnTo>
                    <a:pt x="224904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322941" y="3161582"/>
              <a:ext cx="162910" cy="149896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446682" y="3041612"/>
              <a:ext cx="95669" cy="98120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8101278" y="3770985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57" y="0"/>
                  </a:moveTo>
                  <a:lnTo>
                    <a:pt x="0" y="0"/>
                  </a:lnTo>
                  <a:lnTo>
                    <a:pt x="0" y="9004"/>
                  </a:lnTo>
                  <a:lnTo>
                    <a:pt x="1937257" y="9004"/>
                  </a:lnTo>
                  <a:lnTo>
                    <a:pt x="19372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776461" y="275079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391" y="0"/>
                  </a:moveTo>
                  <a:lnTo>
                    <a:pt x="0" y="0"/>
                  </a:lnTo>
                  <a:lnTo>
                    <a:pt x="0" y="622960"/>
                  </a:lnTo>
                  <a:lnTo>
                    <a:pt x="1000391" y="622960"/>
                  </a:lnTo>
                  <a:lnTo>
                    <a:pt x="1000391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3543" y="2769120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4">
                  <a:moveTo>
                    <a:pt x="183222" y="438823"/>
                  </a:moveTo>
                  <a:lnTo>
                    <a:pt x="0" y="438823"/>
                  </a:lnTo>
                  <a:lnTo>
                    <a:pt x="0" y="557923"/>
                  </a:lnTo>
                  <a:lnTo>
                    <a:pt x="183222" y="557923"/>
                  </a:lnTo>
                  <a:lnTo>
                    <a:pt x="183222" y="438823"/>
                  </a:lnTo>
                  <a:close/>
                </a:path>
                <a:path w="866775" h="558164">
                  <a:moveTo>
                    <a:pt x="183222" y="270256"/>
                  </a:moveTo>
                  <a:lnTo>
                    <a:pt x="0" y="270256"/>
                  </a:lnTo>
                  <a:lnTo>
                    <a:pt x="0" y="389369"/>
                  </a:lnTo>
                  <a:lnTo>
                    <a:pt x="183222" y="389369"/>
                  </a:lnTo>
                  <a:lnTo>
                    <a:pt x="183222" y="270256"/>
                  </a:lnTo>
                  <a:close/>
                </a:path>
                <a:path w="866775" h="558164">
                  <a:moveTo>
                    <a:pt x="183222" y="101701"/>
                  </a:moveTo>
                  <a:lnTo>
                    <a:pt x="0" y="101701"/>
                  </a:lnTo>
                  <a:lnTo>
                    <a:pt x="0" y="220789"/>
                  </a:lnTo>
                  <a:lnTo>
                    <a:pt x="183222" y="220789"/>
                  </a:lnTo>
                  <a:lnTo>
                    <a:pt x="183222" y="101701"/>
                  </a:lnTo>
                  <a:close/>
                </a:path>
                <a:path w="866775" h="558164">
                  <a:moveTo>
                    <a:pt x="222415" y="27482"/>
                  </a:moveTo>
                  <a:lnTo>
                    <a:pt x="220256" y="16789"/>
                  </a:lnTo>
                  <a:lnTo>
                    <a:pt x="214363" y="8064"/>
                  </a:lnTo>
                  <a:lnTo>
                    <a:pt x="205625" y="2171"/>
                  </a:lnTo>
                  <a:lnTo>
                    <a:pt x="194932" y="0"/>
                  </a:lnTo>
                  <a:lnTo>
                    <a:pt x="184226" y="2171"/>
                  </a:lnTo>
                  <a:lnTo>
                    <a:pt x="175488" y="8064"/>
                  </a:lnTo>
                  <a:lnTo>
                    <a:pt x="169608" y="16789"/>
                  </a:lnTo>
                  <a:lnTo>
                    <a:pt x="167449" y="27482"/>
                  </a:lnTo>
                  <a:lnTo>
                    <a:pt x="169608" y="38188"/>
                  </a:lnTo>
                  <a:lnTo>
                    <a:pt x="175488" y="46913"/>
                  </a:lnTo>
                  <a:lnTo>
                    <a:pt x="184226" y="52806"/>
                  </a:lnTo>
                  <a:lnTo>
                    <a:pt x="194932" y="54965"/>
                  </a:lnTo>
                  <a:lnTo>
                    <a:pt x="205625" y="52806"/>
                  </a:lnTo>
                  <a:lnTo>
                    <a:pt x="214363" y="46913"/>
                  </a:lnTo>
                  <a:lnTo>
                    <a:pt x="220256" y="38188"/>
                  </a:lnTo>
                  <a:lnTo>
                    <a:pt x="222415" y="27482"/>
                  </a:lnTo>
                  <a:close/>
                </a:path>
                <a:path w="866775" h="558164">
                  <a:moveTo>
                    <a:pt x="410895" y="438823"/>
                  </a:moveTo>
                  <a:lnTo>
                    <a:pt x="227672" y="438823"/>
                  </a:lnTo>
                  <a:lnTo>
                    <a:pt x="227672" y="557923"/>
                  </a:lnTo>
                  <a:lnTo>
                    <a:pt x="410895" y="557923"/>
                  </a:lnTo>
                  <a:lnTo>
                    <a:pt x="410895" y="438823"/>
                  </a:lnTo>
                  <a:close/>
                </a:path>
                <a:path w="866775" h="558164">
                  <a:moveTo>
                    <a:pt x="410895" y="270256"/>
                  </a:moveTo>
                  <a:lnTo>
                    <a:pt x="227672" y="270256"/>
                  </a:lnTo>
                  <a:lnTo>
                    <a:pt x="227672" y="389369"/>
                  </a:lnTo>
                  <a:lnTo>
                    <a:pt x="410895" y="389369"/>
                  </a:lnTo>
                  <a:lnTo>
                    <a:pt x="410895" y="270256"/>
                  </a:lnTo>
                  <a:close/>
                </a:path>
                <a:path w="866775" h="558164">
                  <a:moveTo>
                    <a:pt x="410895" y="101701"/>
                  </a:moveTo>
                  <a:lnTo>
                    <a:pt x="227672" y="101701"/>
                  </a:lnTo>
                  <a:lnTo>
                    <a:pt x="227672" y="220789"/>
                  </a:lnTo>
                  <a:lnTo>
                    <a:pt x="410895" y="220789"/>
                  </a:lnTo>
                  <a:lnTo>
                    <a:pt x="410895" y="101701"/>
                  </a:lnTo>
                  <a:close/>
                </a:path>
                <a:path w="866775" h="558164">
                  <a:moveTo>
                    <a:pt x="638568" y="438823"/>
                  </a:moveTo>
                  <a:lnTo>
                    <a:pt x="455345" y="438823"/>
                  </a:lnTo>
                  <a:lnTo>
                    <a:pt x="455345" y="557923"/>
                  </a:lnTo>
                  <a:lnTo>
                    <a:pt x="638568" y="557923"/>
                  </a:lnTo>
                  <a:lnTo>
                    <a:pt x="638568" y="438823"/>
                  </a:lnTo>
                  <a:close/>
                </a:path>
                <a:path w="866775" h="558164">
                  <a:moveTo>
                    <a:pt x="638568" y="270256"/>
                  </a:moveTo>
                  <a:lnTo>
                    <a:pt x="455345" y="270256"/>
                  </a:lnTo>
                  <a:lnTo>
                    <a:pt x="455345" y="389369"/>
                  </a:lnTo>
                  <a:lnTo>
                    <a:pt x="638568" y="389369"/>
                  </a:lnTo>
                  <a:lnTo>
                    <a:pt x="638568" y="270256"/>
                  </a:lnTo>
                  <a:close/>
                </a:path>
                <a:path w="866775" h="558164">
                  <a:moveTo>
                    <a:pt x="638568" y="101701"/>
                  </a:moveTo>
                  <a:lnTo>
                    <a:pt x="455345" y="101701"/>
                  </a:lnTo>
                  <a:lnTo>
                    <a:pt x="455345" y="220789"/>
                  </a:lnTo>
                  <a:lnTo>
                    <a:pt x="638568" y="220789"/>
                  </a:lnTo>
                  <a:lnTo>
                    <a:pt x="638568" y="101701"/>
                  </a:lnTo>
                  <a:close/>
                </a:path>
                <a:path w="866775" h="558164">
                  <a:moveTo>
                    <a:pt x="676808" y="27482"/>
                  </a:moveTo>
                  <a:lnTo>
                    <a:pt x="674649" y="16789"/>
                  </a:lnTo>
                  <a:lnTo>
                    <a:pt x="668756" y="8064"/>
                  </a:lnTo>
                  <a:lnTo>
                    <a:pt x="660019" y="2171"/>
                  </a:lnTo>
                  <a:lnTo>
                    <a:pt x="649325" y="0"/>
                  </a:lnTo>
                  <a:lnTo>
                    <a:pt x="638632" y="2171"/>
                  </a:lnTo>
                  <a:lnTo>
                    <a:pt x="629894" y="8064"/>
                  </a:lnTo>
                  <a:lnTo>
                    <a:pt x="624001" y="16789"/>
                  </a:lnTo>
                  <a:lnTo>
                    <a:pt x="621842" y="27482"/>
                  </a:lnTo>
                  <a:lnTo>
                    <a:pt x="624001" y="38188"/>
                  </a:lnTo>
                  <a:lnTo>
                    <a:pt x="629894" y="46913"/>
                  </a:lnTo>
                  <a:lnTo>
                    <a:pt x="638632" y="52806"/>
                  </a:lnTo>
                  <a:lnTo>
                    <a:pt x="649325" y="54965"/>
                  </a:lnTo>
                  <a:lnTo>
                    <a:pt x="660019" y="52806"/>
                  </a:lnTo>
                  <a:lnTo>
                    <a:pt x="668756" y="46913"/>
                  </a:lnTo>
                  <a:lnTo>
                    <a:pt x="674649" y="38188"/>
                  </a:lnTo>
                  <a:lnTo>
                    <a:pt x="676808" y="27482"/>
                  </a:lnTo>
                  <a:close/>
                </a:path>
                <a:path w="866775" h="558164">
                  <a:moveTo>
                    <a:pt x="866241" y="438823"/>
                  </a:moveTo>
                  <a:lnTo>
                    <a:pt x="683018" y="438823"/>
                  </a:lnTo>
                  <a:lnTo>
                    <a:pt x="683018" y="557923"/>
                  </a:lnTo>
                  <a:lnTo>
                    <a:pt x="866241" y="557923"/>
                  </a:lnTo>
                  <a:lnTo>
                    <a:pt x="866241" y="438823"/>
                  </a:lnTo>
                  <a:close/>
                </a:path>
                <a:path w="866775" h="558164">
                  <a:moveTo>
                    <a:pt x="866241" y="270256"/>
                  </a:moveTo>
                  <a:lnTo>
                    <a:pt x="683018" y="270256"/>
                  </a:lnTo>
                  <a:lnTo>
                    <a:pt x="683018" y="389369"/>
                  </a:lnTo>
                  <a:lnTo>
                    <a:pt x="866241" y="389369"/>
                  </a:lnTo>
                  <a:lnTo>
                    <a:pt x="866241" y="270256"/>
                  </a:lnTo>
                  <a:close/>
                </a:path>
                <a:path w="866775" h="558164">
                  <a:moveTo>
                    <a:pt x="866241" y="101701"/>
                  </a:moveTo>
                  <a:lnTo>
                    <a:pt x="683018" y="101701"/>
                  </a:lnTo>
                  <a:lnTo>
                    <a:pt x="683018" y="220789"/>
                  </a:lnTo>
                  <a:lnTo>
                    <a:pt x="866241" y="220789"/>
                  </a:lnTo>
                  <a:lnTo>
                    <a:pt x="866241" y="101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027478" y="267751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15"/>
                  </a:lnTo>
                  <a:lnTo>
                    <a:pt x="21983" y="126415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393" y="0"/>
                  </a:lnTo>
                  <a:lnTo>
                    <a:pt x="454393" y="126415"/>
                  </a:lnTo>
                  <a:lnTo>
                    <a:pt x="476377" y="126415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93963" y="2888995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3685" y="184264"/>
                  </a:moveTo>
                  <a:lnTo>
                    <a:pt x="72263" y="182511"/>
                  </a:lnTo>
                  <a:lnTo>
                    <a:pt x="73685" y="184264"/>
                  </a:lnTo>
                  <a:close/>
                </a:path>
                <a:path w="765809" h="420370">
                  <a:moveTo>
                    <a:pt x="75603" y="186817"/>
                  </a:moveTo>
                  <a:lnTo>
                    <a:pt x="74231" y="184950"/>
                  </a:lnTo>
                  <a:lnTo>
                    <a:pt x="75603" y="186829"/>
                  </a:lnTo>
                  <a:close/>
                </a:path>
                <a:path w="765809" h="420370">
                  <a:moveTo>
                    <a:pt x="82638" y="202107"/>
                  </a:moveTo>
                  <a:lnTo>
                    <a:pt x="80416" y="194424"/>
                  </a:lnTo>
                  <a:lnTo>
                    <a:pt x="76225" y="187807"/>
                  </a:lnTo>
                  <a:lnTo>
                    <a:pt x="35445" y="228587"/>
                  </a:lnTo>
                  <a:lnTo>
                    <a:pt x="31724" y="223405"/>
                  </a:lnTo>
                  <a:lnTo>
                    <a:pt x="18592" y="206171"/>
                  </a:lnTo>
                  <a:lnTo>
                    <a:pt x="20421" y="204330"/>
                  </a:lnTo>
                  <a:lnTo>
                    <a:pt x="22377" y="202603"/>
                  </a:lnTo>
                  <a:lnTo>
                    <a:pt x="24447" y="201015"/>
                  </a:lnTo>
                  <a:lnTo>
                    <a:pt x="36283" y="216801"/>
                  </a:lnTo>
                  <a:lnTo>
                    <a:pt x="71450" y="181635"/>
                  </a:lnTo>
                  <a:lnTo>
                    <a:pt x="65100" y="176123"/>
                  </a:lnTo>
                  <a:lnTo>
                    <a:pt x="57823" y="172021"/>
                  </a:lnTo>
                  <a:lnTo>
                    <a:pt x="49822" y="169468"/>
                  </a:lnTo>
                  <a:lnTo>
                    <a:pt x="41351" y="168579"/>
                  </a:lnTo>
                  <a:lnTo>
                    <a:pt x="25260" y="171805"/>
                  </a:lnTo>
                  <a:lnTo>
                    <a:pt x="12115" y="180644"/>
                  </a:lnTo>
                  <a:lnTo>
                    <a:pt x="3251" y="193776"/>
                  </a:lnTo>
                  <a:lnTo>
                    <a:pt x="0" y="209854"/>
                  </a:lnTo>
                  <a:lnTo>
                    <a:pt x="3225" y="225945"/>
                  </a:lnTo>
                  <a:lnTo>
                    <a:pt x="12065" y="239090"/>
                  </a:lnTo>
                  <a:lnTo>
                    <a:pt x="25184" y="247954"/>
                  </a:lnTo>
                  <a:lnTo>
                    <a:pt x="41275" y="251218"/>
                  </a:lnTo>
                  <a:lnTo>
                    <a:pt x="57353" y="247980"/>
                  </a:lnTo>
                  <a:lnTo>
                    <a:pt x="70497" y="239141"/>
                  </a:lnTo>
                  <a:lnTo>
                    <a:pt x="79362" y="226009"/>
                  </a:lnTo>
                  <a:lnTo>
                    <a:pt x="82626" y="209931"/>
                  </a:lnTo>
                  <a:lnTo>
                    <a:pt x="82638" y="202107"/>
                  </a:lnTo>
                  <a:close/>
                </a:path>
                <a:path w="765809" h="420370">
                  <a:moveTo>
                    <a:pt x="301358" y="352869"/>
                  </a:moveTo>
                  <a:lnTo>
                    <a:pt x="299935" y="351116"/>
                  </a:lnTo>
                  <a:lnTo>
                    <a:pt x="301358" y="352869"/>
                  </a:lnTo>
                  <a:close/>
                </a:path>
                <a:path w="765809" h="420370">
                  <a:moveTo>
                    <a:pt x="301358" y="184264"/>
                  </a:moveTo>
                  <a:lnTo>
                    <a:pt x="299935" y="182511"/>
                  </a:lnTo>
                  <a:lnTo>
                    <a:pt x="301358" y="184264"/>
                  </a:lnTo>
                  <a:close/>
                </a:path>
                <a:path w="765809" h="420370">
                  <a:moveTo>
                    <a:pt x="303263" y="355422"/>
                  </a:moveTo>
                  <a:lnTo>
                    <a:pt x="302590" y="354482"/>
                  </a:lnTo>
                  <a:lnTo>
                    <a:pt x="301891" y="353555"/>
                  </a:lnTo>
                  <a:lnTo>
                    <a:pt x="303263" y="355422"/>
                  </a:lnTo>
                  <a:close/>
                </a:path>
                <a:path w="765809" h="420370">
                  <a:moveTo>
                    <a:pt x="303263" y="186817"/>
                  </a:moveTo>
                  <a:lnTo>
                    <a:pt x="301891" y="184950"/>
                  </a:lnTo>
                  <a:lnTo>
                    <a:pt x="303263" y="186829"/>
                  </a:lnTo>
                  <a:close/>
                </a:path>
                <a:path w="765809" h="420370">
                  <a:moveTo>
                    <a:pt x="310299" y="370700"/>
                  </a:moveTo>
                  <a:lnTo>
                    <a:pt x="308076" y="363016"/>
                  </a:lnTo>
                  <a:lnTo>
                    <a:pt x="303885" y="356400"/>
                  </a:lnTo>
                  <a:lnTo>
                    <a:pt x="263105" y="397179"/>
                  </a:lnTo>
                  <a:lnTo>
                    <a:pt x="259397" y="391998"/>
                  </a:lnTo>
                  <a:lnTo>
                    <a:pt x="246253" y="374764"/>
                  </a:lnTo>
                  <a:lnTo>
                    <a:pt x="248081" y="372922"/>
                  </a:lnTo>
                  <a:lnTo>
                    <a:pt x="250037" y="371195"/>
                  </a:lnTo>
                  <a:lnTo>
                    <a:pt x="252107" y="369608"/>
                  </a:lnTo>
                  <a:lnTo>
                    <a:pt x="263944" y="385394"/>
                  </a:lnTo>
                  <a:lnTo>
                    <a:pt x="299110" y="350240"/>
                  </a:lnTo>
                  <a:lnTo>
                    <a:pt x="292773" y="344728"/>
                  </a:lnTo>
                  <a:lnTo>
                    <a:pt x="285496" y="340626"/>
                  </a:lnTo>
                  <a:lnTo>
                    <a:pt x="277495" y="338061"/>
                  </a:lnTo>
                  <a:lnTo>
                    <a:pt x="269011" y="337172"/>
                  </a:lnTo>
                  <a:lnTo>
                    <a:pt x="252933" y="340410"/>
                  </a:lnTo>
                  <a:lnTo>
                    <a:pt x="239788" y="349262"/>
                  </a:lnTo>
                  <a:lnTo>
                    <a:pt x="230924" y="362381"/>
                  </a:lnTo>
                  <a:lnTo>
                    <a:pt x="227660" y="378460"/>
                  </a:lnTo>
                  <a:lnTo>
                    <a:pt x="230898" y="394550"/>
                  </a:lnTo>
                  <a:lnTo>
                    <a:pt x="239737" y="407682"/>
                  </a:lnTo>
                  <a:lnTo>
                    <a:pt x="252857" y="416547"/>
                  </a:lnTo>
                  <a:lnTo>
                    <a:pt x="268935" y="419811"/>
                  </a:lnTo>
                  <a:lnTo>
                    <a:pt x="285026" y="416585"/>
                  </a:lnTo>
                  <a:lnTo>
                    <a:pt x="298170" y="407746"/>
                  </a:lnTo>
                  <a:lnTo>
                    <a:pt x="307035" y="394627"/>
                  </a:lnTo>
                  <a:lnTo>
                    <a:pt x="310286" y="378536"/>
                  </a:lnTo>
                  <a:lnTo>
                    <a:pt x="310299" y="370700"/>
                  </a:lnTo>
                  <a:close/>
                </a:path>
                <a:path w="765809" h="420370">
                  <a:moveTo>
                    <a:pt x="310299" y="202107"/>
                  </a:moveTo>
                  <a:lnTo>
                    <a:pt x="308076" y="194424"/>
                  </a:lnTo>
                  <a:lnTo>
                    <a:pt x="303885" y="187807"/>
                  </a:lnTo>
                  <a:lnTo>
                    <a:pt x="263105" y="228587"/>
                  </a:lnTo>
                  <a:lnTo>
                    <a:pt x="259397" y="223405"/>
                  </a:lnTo>
                  <a:lnTo>
                    <a:pt x="246253" y="206171"/>
                  </a:lnTo>
                  <a:lnTo>
                    <a:pt x="248081" y="204330"/>
                  </a:lnTo>
                  <a:lnTo>
                    <a:pt x="250037" y="202603"/>
                  </a:lnTo>
                  <a:lnTo>
                    <a:pt x="252107" y="201015"/>
                  </a:lnTo>
                  <a:lnTo>
                    <a:pt x="263944" y="216801"/>
                  </a:lnTo>
                  <a:lnTo>
                    <a:pt x="299110" y="181635"/>
                  </a:lnTo>
                  <a:lnTo>
                    <a:pt x="292773" y="176123"/>
                  </a:lnTo>
                  <a:lnTo>
                    <a:pt x="285496" y="172021"/>
                  </a:lnTo>
                  <a:lnTo>
                    <a:pt x="277495" y="169468"/>
                  </a:lnTo>
                  <a:lnTo>
                    <a:pt x="269011" y="168579"/>
                  </a:lnTo>
                  <a:lnTo>
                    <a:pt x="252933" y="171805"/>
                  </a:lnTo>
                  <a:lnTo>
                    <a:pt x="239788" y="180644"/>
                  </a:lnTo>
                  <a:lnTo>
                    <a:pt x="230924" y="193776"/>
                  </a:lnTo>
                  <a:lnTo>
                    <a:pt x="227660" y="209854"/>
                  </a:lnTo>
                  <a:lnTo>
                    <a:pt x="230898" y="225945"/>
                  </a:lnTo>
                  <a:lnTo>
                    <a:pt x="239737" y="239090"/>
                  </a:lnTo>
                  <a:lnTo>
                    <a:pt x="252857" y="247954"/>
                  </a:lnTo>
                  <a:lnTo>
                    <a:pt x="268935" y="251218"/>
                  </a:lnTo>
                  <a:lnTo>
                    <a:pt x="285026" y="247980"/>
                  </a:lnTo>
                  <a:lnTo>
                    <a:pt x="298170" y="239141"/>
                  </a:lnTo>
                  <a:lnTo>
                    <a:pt x="307035" y="226009"/>
                  </a:lnTo>
                  <a:lnTo>
                    <a:pt x="310286" y="209931"/>
                  </a:lnTo>
                  <a:lnTo>
                    <a:pt x="310299" y="202107"/>
                  </a:lnTo>
                  <a:close/>
                </a:path>
                <a:path w="765809" h="420370">
                  <a:moveTo>
                    <a:pt x="526643" y="351104"/>
                  </a:moveTo>
                  <a:lnTo>
                    <a:pt x="525868" y="350291"/>
                  </a:lnTo>
                  <a:lnTo>
                    <a:pt x="526643" y="351116"/>
                  </a:lnTo>
                  <a:close/>
                </a:path>
                <a:path w="765809" h="420370">
                  <a:moveTo>
                    <a:pt x="528066" y="352869"/>
                  </a:moveTo>
                  <a:lnTo>
                    <a:pt x="527354" y="351980"/>
                  </a:lnTo>
                  <a:lnTo>
                    <a:pt x="526643" y="351116"/>
                  </a:lnTo>
                  <a:lnTo>
                    <a:pt x="528066" y="352869"/>
                  </a:lnTo>
                  <a:close/>
                </a:path>
                <a:path w="765809" h="420370">
                  <a:moveTo>
                    <a:pt x="537006" y="370700"/>
                  </a:moveTo>
                  <a:lnTo>
                    <a:pt x="534784" y="363016"/>
                  </a:lnTo>
                  <a:lnTo>
                    <a:pt x="530593" y="356400"/>
                  </a:lnTo>
                  <a:lnTo>
                    <a:pt x="489813" y="397179"/>
                  </a:lnTo>
                  <a:lnTo>
                    <a:pt x="486092" y="391998"/>
                  </a:lnTo>
                  <a:lnTo>
                    <a:pt x="472960" y="374764"/>
                  </a:lnTo>
                  <a:lnTo>
                    <a:pt x="474789" y="372922"/>
                  </a:lnTo>
                  <a:lnTo>
                    <a:pt x="478815" y="369608"/>
                  </a:lnTo>
                  <a:lnTo>
                    <a:pt x="490651" y="385394"/>
                  </a:lnTo>
                  <a:lnTo>
                    <a:pt x="525818" y="350240"/>
                  </a:lnTo>
                  <a:lnTo>
                    <a:pt x="519480" y="344728"/>
                  </a:lnTo>
                  <a:lnTo>
                    <a:pt x="512191" y="340626"/>
                  </a:lnTo>
                  <a:lnTo>
                    <a:pt x="504190" y="338061"/>
                  </a:lnTo>
                  <a:lnTo>
                    <a:pt x="495719" y="337172"/>
                  </a:lnTo>
                  <a:lnTo>
                    <a:pt x="479628" y="340410"/>
                  </a:lnTo>
                  <a:lnTo>
                    <a:pt x="466496" y="349262"/>
                  </a:lnTo>
                  <a:lnTo>
                    <a:pt x="457619" y="362381"/>
                  </a:lnTo>
                  <a:lnTo>
                    <a:pt x="454367" y="378460"/>
                  </a:lnTo>
                  <a:lnTo>
                    <a:pt x="457593" y="394550"/>
                  </a:lnTo>
                  <a:lnTo>
                    <a:pt x="466432" y="407682"/>
                  </a:lnTo>
                  <a:lnTo>
                    <a:pt x="479564" y="416547"/>
                  </a:lnTo>
                  <a:lnTo>
                    <a:pt x="495642" y="419811"/>
                  </a:lnTo>
                  <a:lnTo>
                    <a:pt x="511733" y="416585"/>
                  </a:lnTo>
                  <a:lnTo>
                    <a:pt x="524878" y="407746"/>
                  </a:lnTo>
                  <a:lnTo>
                    <a:pt x="533742" y="394627"/>
                  </a:lnTo>
                  <a:lnTo>
                    <a:pt x="536994" y="378536"/>
                  </a:lnTo>
                  <a:lnTo>
                    <a:pt x="537006" y="370700"/>
                  </a:lnTo>
                  <a:close/>
                </a:path>
                <a:path w="765809" h="420370">
                  <a:moveTo>
                    <a:pt x="765644" y="33528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39" y="60007"/>
                  </a:lnTo>
                  <a:lnTo>
                    <a:pt x="714730" y="54838"/>
                  </a:lnTo>
                  <a:lnTo>
                    <a:pt x="709066" y="47320"/>
                  </a:lnTo>
                  <a:lnTo>
                    <a:pt x="701598" y="37592"/>
                  </a:lnTo>
                  <a:lnTo>
                    <a:pt x="703427" y="35750"/>
                  </a:lnTo>
                  <a:lnTo>
                    <a:pt x="705383" y="34023"/>
                  </a:lnTo>
                  <a:lnTo>
                    <a:pt x="707453" y="32435"/>
                  </a:lnTo>
                  <a:lnTo>
                    <a:pt x="719277" y="48221"/>
                  </a:lnTo>
                  <a:lnTo>
                    <a:pt x="735076" y="32435"/>
                  </a:lnTo>
                  <a:lnTo>
                    <a:pt x="724357" y="0"/>
                  </a:lnTo>
                  <a:lnTo>
                    <a:pt x="708266" y="3238"/>
                  </a:lnTo>
                  <a:lnTo>
                    <a:pt x="695121" y="12090"/>
                  </a:lnTo>
                  <a:lnTo>
                    <a:pt x="686257" y="25209"/>
                  </a:lnTo>
                  <a:lnTo>
                    <a:pt x="682993" y="41287"/>
                  </a:lnTo>
                  <a:lnTo>
                    <a:pt x="686231" y="57378"/>
                  </a:lnTo>
                  <a:lnTo>
                    <a:pt x="695071" y="70523"/>
                  </a:lnTo>
                  <a:lnTo>
                    <a:pt x="708202" y="79387"/>
                  </a:lnTo>
                  <a:lnTo>
                    <a:pt x="724281" y="82638"/>
                  </a:lnTo>
                  <a:lnTo>
                    <a:pt x="740371" y="79413"/>
                  </a:lnTo>
                  <a:lnTo>
                    <a:pt x="753503" y="70573"/>
                  </a:lnTo>
                  <a:lnTo>
                    <a:pt x="760641" y="60007"/>
                  </a:lnTo>
                  <a:lnTo>
                    <a:pt x="762368" y="57454"/>
                  </a:lnTo>
                  <a:lnTo>
                    <a:pt x="765632" y="41363"/>
                  </a:lnTo>
                  <a:lnTo>
                    <a:pt x="765644" y="3352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93835" y="2889008"/>
              <a:ext cx="765810" cy="421005"/>
            </a:xfrm>
            <a:custGeom>
              <a:avLst/>
              <a:gdLst/>
              <a:ahLst/>
              <a:cxnLst/>
              <a:rect l="l" t="t" r="r" b="b"/>
              <a:pathLst>
                <a:path w="765809" h="421004">
                  <a:moveTo>
                    <a:pt x="33413" y="379984"/>
                  </a:moveTo>
                  <a:lnTo>
                    <a:pt x="7785" y="354355"/>
                  </a:lnTo>
                  <a:lnTo>
                    <a:pt x="2895" y="361162"/>
                  </a:lnTo>
                  <a:lnTo>
                    <a:pt x="0" y="369481"/>
                  </a:lnTo>
                  <a:lnTo>
                    <a:pt x="0" y="378498"/>
                  </a:lnTo>
                  <a:lnTo>
                    <a:pt x="622" y="385648"/>
                  </a:lnTo>
                  <a:lnTo>
                    <a:pt x="2413" y="392417"/>
                  </a:lnTo>
                  <a:lnTo>
                    <a:pt x="5270" y="398665"/>
                  </a:lnTo>
                  <a:lnTo>
                    <a:pt x="9080" y="404317"/>
                  </a:lnTo>
                  <a:lnTo>
                    <a:pt x="33413" y="379984"/>
                  </a:lnTo>
                  <a:close/>
                </a:path>
                <a:path w="765809" h="421004">
                  <a:moveTo>
                    <a:pt x="33413" y="42811"/>
                  </a:moveTo>
                  <a:lnTo>
                    <a:pt x="7785" y="17183"/>
                  </a:lnTo>
                  <a:lnTo>
                    <a:pt x="2895" y="23990"/>
                  </a:lnTo>
                  <a:lnTo>
                    <a:pt x="0" y="32308"/>
                  </a:lnTo>
                  <a:lnTo>
                    <a:pt x="0" y="41325"/>
                  </a:lnTo>
                  <a:lnTo>
                    <a:pt x="622" y="48488"/>
                  </a:lnTo>
                  <a:lnTo>
                    <a:pt x="2413" y="55245"/>
                  </a:lnTo>
                  <a:lnTo>
                    <a:pt x="5270" y="61493"/>
                  </a:lnTo>
                  <a:lnTo>
                    <a:pt x="9080" y="67144"/>
                  </a:lnTo>
                  <a:lnTo>
                    <a:pt x="33413" y="42811"/>
                  </a:lnTo>
                  <a:close/>
                </a:path>
                <a:path w="765809" h="421004">
                  <a:moveTo>
                    <a:pt x="65455" y="412026"/>
                  </a:moveTo>
                  <a:lnTo>
                    <a:pt x="39827" y="386410"/>
                  </a:lnTo>
                  <a:lnTo>
                    <a:pt x="15506" y="410730"/>
                  </a:lnTo>
                  <a:lnTo>
                    <a:pt x="21145" y="414540"/>
                  </a:lnTo>
                  <a:lnTo>
                    <a:pt x="27406" y="417398"/>
                  </a:lnTo>
                  <a:lnTo>
                    <a:pt x="34163" y="419188"/>
                  </a:lnTo>
                  <a:lnTo>
                    <a:pt x="41325" y="419811"/>
                  </a:lnTo>
                  <a:lnTo>
                    <a:pt x="50330" y="419811"/>
                  </a:lnTo>
                  <a:lnTo>
                    <a:pt x="58661" y="416915"/>
                  </a:lnTo>
                  <a:lnTo>
                    <a:pt x="65455" y="412026"/>
                  </a:lnTo>
                  <a:close/>
                </a:path>
                <a:path w="765809" h="421004">
                  <a:moveTo>
                    <a:pt x="65455" y="74853"/>
                  </a:moveTo>
                  <a:lnTo>
                    <a:pt x="39827" y="49237"/>
                  </a:lnTo>
                  <a:lnTo>
                    <a:pt x="15506" y="73558"/>
                  </a:lnTo>
                  <a:lnTo>
                    <a:pt x="21145" y="77368"/>
                  </a:lnTo>
                  <a:lnTo>
                    <a:pt x="27406" y="80225"/>
                  </a:lnTo>
                  <a:lnTo>
                    <a:pt x="34163" y="82016"/>
                  </a:lnTo>
                  <a:lnTo>
                    <a:pt x="41325" y="82638"/>
                  </a:lnTo>
                  <a:lnTo>
                    <a:pt x="50330" y="82638"/>
                  </a:lnTo>
                  <a:lnTo>
                    <a:pt x="58661" y="79743"/>
                  </a:lnTo>
                  <a:lnTo>
                    <a:pt x="65455" y="74853"/>
                  </a:lnTo>
                  <a:close/>
                </a:path>
                <a:path w="765809" h="421004">
                  <a:moveTo>
                    <a:pt x="67144" y="346252"/>
                  </a:moveTo>
                  <a:lnTo>
                    <a:pt x="61493" y="342442"/>
                  </a:lnTo>
                  <a:lnTo>
                    <a:pt x="55245" y="339585"/>
                  </a:lnTo>
                  <a:lnTo>
                    <a:pt x="48488" y="337794"/>
                  </a:lnTo>
                  <a:lnTo>
                    <a:pt x="41325" y="337172"/>
                  </a:lnTo>
                  <a:lnTo>
                    <a:pt x="33616" y="337883"/>
                  </a:lnTo>
                  <a:lnTo>
                    <a:pt x="26377" y="339953"/>
                  </a:lnTo>
                  <a:lnTo>
                    <a:pt x="19761" y="343242"/>
                  </a:lnTo>
                  <a:lnTo>
                    <a:pt x="13881" y="347611"/>
                  </a:lnTo>
                  <a:lnTo>
                    <a:pt x="39827" y="373570"/>
                  </a:lnTo>
                  <a:lnTo>
                    <a:pt x="67144" y="346252"/>
                  </a:lnTo>
                  <a:close/>
                </a:path>
                <a:path w="765809" h="421004">
                  <a:moveTo>
                    <a:pt x="67144" y="9080"/>
                  </a:moveTo>
                  <a:lnTo>
                    <a:pt x="61493" y="5270"/>
                  </a:lnTo>
                  <a:lnTo>
                    <a:pt x="55245" y="2413"/>
                  </a:lnTo>
                  <a:lnTo>
                    <a:pt x="48488" y="622"/>
                  </a:lnTo>
                  <a:lnTo>
                    <a:pt x="41325" y="0"/>
                  </a:lnTo>
                  <a:lnTo>
                    <a:pt x="33616" y="723"/>
                  </a:lnTo>
                  <a:lnTo>
                    <a:pt x="26377" y="2781"/>
                  </a:lnTo>
                  <a:lnTo>
                    <a:pt x="19761" y="6070"/>
                  </a:lnTo>
                  <a:lnTo>
                    <a:pt x="13881" y="10439"/>
                  </a:lnTo>
                  <a:lnTo>
                    <a:pt x="39827" y="36398"/>
                  </a:lnTo>
                  <a:lnTo>
                    <a:pt x="67144" y="9080"/>
                  </a:lnTo>
                  <a:close/>
                </a:path>
                <a:path w="765809" h="421004">
                  <a:moveTo>
                    <a:pt x="82638" y="378485"/>
                  </a:moveTo>
                  <a:lnTo>
                    <a:pt x="82016" y="371335"/>
                  </a:lnTo>
                  <a:lnTo>
                    <a:pt x="80225" y="364566"/>
                  </a:lnTo>
                  <a:lnTo>
                    <a:pt x="77368" y="358317"/>
                  </a:lnTo>
                  <a:lnTo>
                    <a:pt x="73558" y="352666"/>
                  </a:lnTo>
                  <a:lnTo>
                    <a:pt x="46253" y="379971"/>
                  </a:lnTo>
                  <a:lnTo>
                    <a:pt x="72199" y="405930"/>
                  </a:lnTo>
                  <a:lnTo>
                    <a:pt x="76568" y="400050"/>
                  </a:lnTo>
                  <a:lnTo>
                    <a:pt x="79857" y="393420"/>
                  </a:lnTo>
                  <a:lnTo>
                    <a:pt x="81915" y="386194"/>
                  </a:lnTo>
                  <a:lnTo>
                    <a:pt x="82638" y="378485"/>
                  </a:lnTo>
                  <a:close/>
                </a:path>
                <a:path w="765809" h="421004">
                  <a:moveTo>
                    <a:pt x="82638" y="41313"/>
                  </a:moveTo>
                  <a:lnTo>
                    <a:pt x="82016" y="34163"/>
                  </a:lnTo>
                  <a:lnTo>
                    <a:pt x="80225" y="27393"/>
                  </a:lnTo>
                  <a:lnTo>
                    <a:pt x="77368" y="21145"/>
                  </a:lnTo>
                  <a:lnTo>
                    <a:pt x="73558" y="15494"/>
                  </a:lnTo>
                  <a:lnTo>
                    <a:pt x="46253" y="42799"/>
                  </a:lnTo>
                  <a:lnTo>
                    <a:pt x="72199" y="68757"/>
                  </a:lnTo>
                  <a:lnTo>
                    <a:pt x="76568" y="62877"/>
                  </a:lnTo>
                  <a:lnTo>
                    <a:pt x="79857" y="56248"/>
                  </a:lnTo>
                  <a:lnTo>
                    <a:pt x="81915" y="49022"/>
                  </a:lnTo>
                  <a:lnTo>
                    <a:pt x="82638" y="41313"/>
                  </a:lnTo>
                  <a:close/>
                </a:path>
                <a:path w="765809" h="421004">
                  <a:moveTo>
                    <a:pt x="261188" y="42811"/>
                  </a:moveTo>
                  <a:lnTo>
                    <a:pt x="235559" y="17183"/>
                  </a:lnTo>
                  <a:lnTo>
                    <a:pt x="230682" y="23990"/>
                  </a:lnTo>
                  <a:lnTo>
                    <a:pt x="227787" y="32308"/>
                  </a:lnTo>
                  <a:lnTo>
                    <a:pt x="227787" y="41325"/>
                  </a:lnTo>
                  <a:lnTo>
                    <a:pt x="228409" y="48488"/>
                  </a:lnTo>
                  <a:lnTo>
                    <a:pt x="230200" y="55245"/>
                  </a:lnTo>
                  <a:lnTo>
                    <a:pt x="233057" y="61493"/>
                  </a:lnTo>
                  <a:lnTo>
                    <a:pt x="236855" y="67144"/>
                  </a:lnTo>
                  <a:lnTo>
                    <a:pt x="261188" y="42811"/>
                  </a:lnTo>
                  <a:close/>
                </a:path>
                <a:path w="765809" h="421004">
                  <a:moveTo>
                    <a:pt x="293230" y="74853"/>
                  </a:moveTo>
                  <a:lnTo>
                    <a:pt x="267614" y="49237"/>
                  </a:lnTo>
                  <a:lnTo>
                    <a:pt x="243281" y="73558"/>
                  </a:lnTo>
                  <a:lnTo>
                    <a:pt x="248932" y="77368"/>
                  </a:lnTo>
                  <a:lnTo>
                    <a:pt x="255181" y="80225"/>
                  </a:lnTo>
                  <a:lnTo>
                    <a:pt x="261937" y="82016"/>
                  </a:lnTo>
                  <a:lnTo>
                    <a:pt x="269100" y="82638"/>
                  </a:lnTo>
                  <a:lnTo>
                    <a:pt x="278104" y="82638"/>
                  </a:lnTo>
                  <a:lnTo>
                    <a:pt x="286435" y="79743"/>
                  </a:lnTo>
                  <a:lnTo>
                    <a:pt x="293230" y="74853"/>
                  </a:lnTo>
                  <a:close/>
                </a:path>
                <a:path w="765809" h="421004">
                  <a:moveTo>
                    <a:pt x="294919" y="9080"/>
                  </a:moveTo>
                  <a:lnTo>
                    <a:pt x="289280" y="5270"/>
                  </a:lnTo>
                  <a:lnTo>
                    <a:pt x="283032" y="2413"/>
                  </a:lnTo>
                  <a:lnTo>
                    <a:pt x="276275" y="622"/>
                  </a:lnTo>
                  <a:lnTo>
                    <a:pt x="269100" y="0"/>
                  </a:lnTo>
                  <a:lnTo>
                    <a:pt x="261391" y="723"/>
                  </a:lnTo>
                  <a:lnTo>
                    <a:pt x="254165" y="2781"/>
                  </a:lnTo>
                  <a:lnTo>
                    <a:pt x="247548" y="6070"/>
                  </a:lnTo>
                  <a:lnTo>
                    <a:pt x="241655" y="10439"/>
                  </a:lnTo>
                  <a:lnTo>
                    <a:pt x="267614" y="36398"/>
                  </a:lnTo>
                  <a:lnTo>
                    <a:pt x="294919" y="9080"/>
                  </a:lnTo>
                  <a:close/>
                </a:path>
                <a:path w="765809" h="421004">
                  <a:moveTo>
                    <a:pt x="310413" y="41313"/>
                  </a:moveTo>
                  <a:lnTo>
                    <a:pt x="309803" y="34163"/>
                  </a:lnTo>
                  <a:lnTo>
                    <a:pt x="308013" y="27393"/>
                  </a:lnTo>
                  <a:lnTo>
                    <a:pt x="305155" y="21145"/>
                  </a:lnTo>
                  <a:lnTo>
                    <a:pt x="301345" y="15494"/>
                  </a:lnTo>
                  <a:lnTo>
                    <a:pt x="274027" y="42799"/>
                  </a:lnTo>
                  <a:lnTo>
                    <a:pt x="299974" y="68757"/>
                  </a:lnTo>
                  <a:lnTo>
                    <a:pt x="304342" y="62877"/>
                  </a:lnTo>
                  <a:lnTo>
                    <a:pt x="307632" y="56248"/>
                  </a:lnTo>
                  <a:lnTo>
                    <a:pt x="309702" y="49022"/>
                  </a:lnTo>
                  <a:lnTo>
                    <a:pt x="310413" y="41313"/>
                  </a:lnTo>
                  <a:close/>
                </a:path>
                <a:path w="765809" h="421004">
                  <a:moveTo>
                    <a:pt x="487895" y="42811"/>
                  </a:moveTo>
                  <a:lnTo>
                    <a:pt x="462280" y="17183"/>
                  </a:lnTo>
                  <a:lnTo>
                    <a:pt x="457390" y="23990"/>
                  </a:lnTo>
                  <a:lnTo>
                    <a:pt x="454494" y="32308"/>
                  </a:lnTo>
                  <a:lnTo>
                    <a:pt x="454494" y="41325"/>
                  </a:lnTo>
                  <a:lnTo>
                    <a:pt x="455117" y="48488"/>
                  </a:lnTo>
                  <a:lnTo>
                    <a:pt x="456907" y="55245"/>
                  </a:lnTo>
                  <a:lnTo>
                    <a:pt x="459752" y="61493"/>
                  </a:lnTo>
                  <a:lnTo>
                    <a:pt x="463562" y="67144"/>
                  </a:lnTo>
                  <a:lnTo>
                    <a:pt x="487895" y="42811"/>
                  </a:lnTo>
                  <a:close/>
                </a:path>
                <a:path w="765809" h="421004">
                  <a:moveTo>
                    <a:pt x="488746" y="211378"/>
                  </a:moveTo>
                  <a:lnTo>
                    <a:pt x="463118" y="185750"/>
                  </a:lnTo>
                  <a:lnTo>
                    <a:pt x="458228" y="192544"/>
                  </a:lnTo>
                  <a:lnTo>
                    <a:pt x="455333" y="200875"/>
                  </a:lnTo>
                  <a:lnTo>
                    <a:pt x="455333" y="209880"/>
                  </a:lnTo>
                  <a:lnTo>
                    <a:pt x="455955" y="217043"/>
                  </a:lnTo>
                  <a:lnTo>
                    <a:pt x="457746" y="223799"/>
                  </a:lnTo>
                  <a:lnTo>
                    <a:pt x="460603" y="230060"/>
                  </a:lnTo>
                  <a:lnTo>
                    <a:pt x="464413" y="235699"/>
                  </a:lnTo>
                  <a:lnTo>
                    <a:pt x="488746" y="211378"/>
                  </a:lnTo>
                  <a:close/>
                </a:path>
                <a:path w="765809" h="421004">
                  <a:moveTo>
                    <a:pt x="519938" y="74853"/>
                  </a:moveTo>
                  <a:lnTo>
                    <a:pt x="494322" y="49237"/>
                  </a:lnTo>
                  <a:lnTo>
                    <a:pt x="469988" y="73558"/>
                  </a:lnTo>
                  <a:lnTo>
                    <a:pt x="475627" y="77368"/>
                  </a:lnTo>
                  <a:lnTo>
                    <a:pt x="481888" y="80225"/>
                  </a:lnTo>
                  <a:lnTo>
                    <a:pt x="488645" y="82016"/>
                  </a:lnTo>
                  <a:lnTo>
                    <a:pt x="495808" y="82638"/>
                  </a:lnTo>
                  <a:lnTo>
                    <a:pt x="504812" y="82638"/>
                  </a:lnTo>
                  <a:lnTo>
                    <a:pt x="513143" y="79743"/>
                  </a:lnTo>
                  <a:lnTo>
                    <a:pt x="519938" y="74853"/>
                  </a:lnTo>
                  <a:close/>
                </a:path>
                <a:path w="765809" h="421004">
                  <a:moveTo>
                    <a:pt x="520788" y="243420"/>
                  </a:moveTo>
                  <a:lnTo>
                    <a:pt x="495160" y="217792"/>
                  </a:lnTo>
                  <a:lnTo>
                    <a:pt x="470827" y="242125"/>
                  </a:lnTo>
                  <a:lnTo>
                    <a:pt x="476478" y="245935"/>
                  </a:lnTo>
                  <a:lnTo>
                    <a:pt x="482739" y="248793"/>
                  </a:lnTo>
                  <a:lnTo>
                    <a:pt x="489496" y="250583"/>
                  </a:lnTo>
                  <a:lnTo>
                    <a:pt x="496658" y="251206"/>
                  </a:lnTo>
                  <a:lnTo>
                    <a:pt x="505663" y="251206"/>
                  </a:lnTo>
                  <a:lnTo>
                    <a:pt x="513981" y="248297"/>
                  </a:lnTo>
                  <a:lnTo>
                    <a:pt x="520788" y="243420"/>
                  </a:lnTo>
                  <a:close/>
                </a:path>
                <a:path w="765809" h="421004">
                  <a:moveTo>
                    <a:pt x="521627" y="9080"/>
                  </a:moveTo>
                  <a:lnTo>
                    <a:pt x="515988" y="5270"/>
                  </a:lnTo>
                  <a:lnTo>
                    <a:pt x="509739" y="2413"/>
                  </a:lnTo>
                  <a:lnTo>
                    <a:pt x="502970" y="622"/>
                  </a:lnTo>
                  <a:lnTo>
                    <a:pt x="495808" y="0"/>
                  </a:lnTo>
                  <a:lnTo>
                    <a:pt x="488099" y="723"/>
                  </a:lnTo>
                  <a:lnTo>
                    <a:pt x="480872" y="2781"/>
                  </a:lnTo>
                  <a:lnTo>
                    <a:pt x="474243" y="6070"/>
                  </a:lnTo>
                  <a:lnTo>
                    <a:pt x="468363" y="10439"/>
                  </a:lnTo>
                  <a:lnTo>
                    <a:pt x="494322" y="36398"/>
                  </a:lnTo>
                  <a:lnTo>
                    <a:pt x="521627" y="9080"/>
                  </a:lnTo>
                  <a:close/>
                </a:path>
                <a:path w="765809" h="421004">
                  <a:moveTo>
                    <a:pt x="522478" y="177634"/>
                  </a:moveTo>
                  <a:lnTo>
                    <a:pt x="516839" y="173824"/>
                  </a:lnTo>
                  <a:lnTo>
                    <a:pt x="510590" y="170980"/>
                  </a:lnTo>
                  <a:lnTo>
                    <a:pt x="503821" y="169189"/>
                  </a:lnTo>
                  <a:lnTo>
                    <a:pt x="496658" y="168567"/>
                  </a:lnTo>
                  <a:lnTo>
                    <a:pt x="488950" y="169291"/>
                  </a:lnTo>
                  <a:lnTo>
                    <a:pt x="481723" y="171348"/>
                  </a:lnTo>
                  <a:lnTo>
                    <a:pt x="475094" y="174637"/>
                  </a:lnTo>
                  <a:lnTo>
                    <a:pt x="469214" y="179006"/>
                  </a:lnTo>
                  <a:lnTo>
                    <a:pt x="495160" y="204952"/>
                  </a:lnTo>
                  <a:lnTo>
                    <a:pt x="522478" y="177634"/>
                  </a:lnTo>
                  <a:close/>
                </a:path>
                <a:path w="765809" h="421004">
                  <a:moveTo>
                    <a:pt x="537133" y="41313"/>
                  </a:moveTo>
                  <a:lnTo>
                    <a:pt x="536511" y="34163"/>
                  </a:lnTo>
                  <a:lnTo>
                    <a:pt x="534720" y="27393"/>
                  </a:lnTo>
                  <a:lnTo>
                    <a:pt x="531863" y="21145"/>
                  </a:lnTo>
                  <a:lnTo>
                    <a:pt x="528053" y="15494"/>
                  </a:lnTo>
                  <a:lnTo>
                    <a:pt x="500735" y="42799"/>
                  </a:lnTo>
                  <a:lnTo>
                    <a:pt x="526694" y="68757"/>
                  </a:lnTo>
                  <a:lnTo>
                    <a:pt x="531063" y="62877"/>
                  </a:lnTo>
                  <a:lnTo>
                    <a:pt x="534339" y="56248"/>
                  </a:lnTo>
                  <a:lnTo>
                    <a:pt x="536409" y="49022"/>
                  </a:lnTo>
                  <a:lnTo>
                    <a:pt x="537133" y="41313"/>
                  </a:lnTo>
                  <a:close/>
                </a:path>
                <a:path w="765809" h="421004">
                  <a:moveTo>
                    <a:pt x="537972" y="209880"/>
                  </a:moveTo>
                  <a:lnTo>
                    <a:pt x="537362" y="202717"/>
                  </a:lnTo>
                  <a:lnTo>
                    <a:pt x="535571" y="195961"/>
                  </a:lnTo>
                  <a:lnTo>
                    <a:pt x="532714" y="189699"/>
                  </a:lnTo>
                  <a:lnTo>
                    <a:pt x="528891" y="184061"/>
                  </a:lnTo>
                  <a:lnTo>
                    <a:pt x="501586" y="211378"/>
                  </a:lnTo>
                  <a:lnTo>
                    <a:pt x="527532" y="237324"/>
                  </a:lnTo>
                  <a:lnTo>
                    <a:pt x="531901" y="231444"/>
                  </a:lnTo>
                  <a:lnTo>
                    <a:pt x="535190" y="224815"/>
                  </a:lnTo>
                  <a:lnTo>
                    <a:pt x="537260" y="217589"/>
                  </a:lnTo>
                  <a:lnTo>
                    <a:pt x="537972" y="209880"/>
                  </a:lnTo>
                  <a:close/>
                </a:path>
                <a:path w="765809" h="421004">
                  <a:moveTo>
                    <a:pt x="716534" y="380784"/>
                  </a:moveTo>
                  <a:lnTo>
                    <a:pt x="690905" y="355168"/>
                  </a:lnTo>
                  <a:lnTo>
                    <a:pt x="686028" y="361962"/>
                  </a:lnTo>
                  <a:lnTo>
                    <a:pt x="683120" y="370293"/>
                  </a:lnTo>
                  <a:lnTo>
                    <a:pt x="683120" y="379298"/>
                  </a:lnTo>
                  <a:lnTo>
                    <a:pt x="683742" y="386461"/>
                  </a:lnTo>
                  <a:lnTo>
                    <a:pt x="685533" y="393217"/>
                  </a:lnTo>
                  <a:lnTo>
                    <a:pt x="688390" y="399478"/>
                  </a:lnTo>
                  <a:lnTo>
                    <a:pt x="692200" y="405117"/>
                  </a:lnTo>
                  <a:lnTo>
                    <a:pt x="716534" y="380784"/>
                  </a:lnTo>
                  <a:close/>
                </a:path>
                <a:path w="765809" h="421004">
                  <a:moveTo>
                    <a:pt x="716534" y="211378"/>
                  </a:moveTo>
                  <a:lnTo>
                    <a:pt x="690905" y="185750"/>
                  </a:lnTo>
                  <a:lnTo>
                    <a:pt x="686028" y="192544"/>
                  </a:lnTo>
                  <a:lnTo>
                    <a:pt x="683120" y="200875"/>
                  </a:lnTo>
                  <a:lnTo>
                    <a:pt x="683120" y="209880"/>
                  </a:lnTo>
                  <a:lnTo>
                    <a:pt x="683742" y="217043"/>
                  </a:lnTo>
                  <a:lnTo>
                    <a:pt x="685533" y="223799"/>
                  </a:lnTo>
                  <a:lnTo>
                    <a:pt x="688390" y="230060"/>
                  </a:lnTo>
                  <a:lnTo>
                    <a:pt x="692200" y="235699"/>
                  </a:lnTo>
                  <a:lnTo>
                    <a:pt x="716534" y="211378"/>
                  </a:lnTo>
                  <a:close/>
                </a:path>
                <a:path w="765809" h="421004">
                  <a:moveTo>
                    <a:pt x="748576" y="412838"/>
                  </a:moveTo>
                  <a:lnTo>
                    <a:pt x="722947" y="387210"/>
                  </a:lnTo>
                  <a:lnTo>
                    <a:pt x="698627" y="411543"/>
                  </a:lnTo>
                  <a:lnTo>
                    <a:pt x="704265" y="415353"/>
                  </a:lnTo>
                  <a:lnTo>
                    <a:pt x="710526" y="418211"/>
                  </a:lnTo>
                  <a:lnTo>
                    <a:pt x="717283" y="420001"/>
                  </a:lnTo>
                  <a:lnTo>
                    <a:pt x="724446" y="420624"/>
                  </a:lnTo>
                  <a:lnTo>
                    <a:pt x="733450" y="420624"/>
                  </a:lnTo>
                  <a:lnTo>
                    <a:pt x="741781" y="417715"/>
                  </a:lnTo>
                  <a:lnTo>
                    <a:pt x="748576" y="412838"/>
                  </a:lnTo>
                  <a:close/>
                </a:path>
                <a:path w="765809" h="421004">
                  <a:moveTo>
                    <a:pt x="748576" y="243420"/>
                  </a:moveTo>
                  <a:lnTo>
                    <a:pt x="722947" y="217792"/>
                  </a:lnTo>
                  <a:lnTo>
                    <a:pt x="698627" y="242125"/>
                  </a:lnTo>
                  <a:lnTo>
                    <a:pt x="704265" y="245935"/>
                  </a:lnTo>
                  <a:lnTo>
                    <a:pt x="710526" y="248793"/>
                  </a:lnTo>
                  <a:lnTo>
                    <a:pt x="717283" y="250583"/>
                  </a:lnTo>
                  <a:lnTo>
                    <a:pt x="724446" y="251206"/>
                  </a:lnTo>
                  <a:lnTo>
                    <a:pt x="733450" y="251206"/>
                  </a:lnTo>
                  <a:lnTo>
                    <a:pt x="741781" y="248297"/>
                  </a:lnTo>
                  <a:lnTo>
                    <a:pt x="748576" y="243420"/>
                  </a:lnTo>
                  <a:close/>
                </a:path>
                <a:path w="765809" h="421004">
                  <a:moveTo>
                    <a:pt x="750265" y="347052"/>
                  </a:moveTo>
                  <a:lnTo>
                    <a:pt x="744626" y="343242"/>
                  </a:lnTo>
                  <a:lnTo>
                    <a:pt x="738365" y="340398"/>
                  </a:lnTo>
                  <a:lnTo>
                    <a:pt x="731608" y="338607"/>
                  </a:lnTo>
                  <a:lnTo>
                    <a:pt x="724446" y="337985"/>
                  </a:lnTo>
                  <a:lnTo>
                    <a:pt x="716737" y="338709"/>
                  </a:lnTo>
                  <a:lnTo>
                    <a:pt x="709510" y="340766"/>
                  </a:lnTo>
                  <a:lnTo>
                    <a:pt x="702881" y="344055"/>
                  </a:lnTo>
                  <a:lnTo>
                    <a:pt x="697001" y="348424"/>
                  </a:lnTo>
                  <a:lnTo>
                    <a:pt x="722947" y="374370"/>
                  </a:lnTo>
                  <a:lnTo>
                    <a:pt x="750265" y="347052"/>
                  </a:lnTo>
                  <a:close/>
                </a:path>
                <a:path w="765809" h="421004">
                  <a:moveTo>
                    <a:pt x="750265" y="177634"/>
                  </a:moveTo>
                  <a:lnTo>
                    <a:pt x="744626" y="173824"/>
                  </a:lnTo>
                  <a:lnTo>
                    <a:pt x="738365" y="170980"/>
                  </a:lnTo>
                  <a:lnTo>
                    <a:pt x="731608" y="169189"/>
                  </a:lnTo>
                  <a:lnTo>
                    <a:pt x="724446" y="168567"/>
                  </a:lnTo>
                  <a:lnTo>
                    <a:pt x="716737" y="169291"/>
                  </a:lnTo>
                  <a:lnTo>
                    <a:pt x="709510" y="171348"/>
                  </a:lnTo>
                  <a:lnTo>
                    <a:pt x="702881" y="174637"/>
                  </a:lnTo>
                  <a:lnTo>
                    <a:pt x="697001" y="179006"/>
                  </a:lnTo>
                  <a:lnTo>
                    <a:pt x="722947" y="204952"/>
                  </a:lnTo>
                  <a:lnTo>
                    <a:pt x="750265" y="177634"/>
                  </a:lnTo>
                  <a:close/>
                </a:path>
                <a:path w="765809" h="421004">
                  <a:moveTo>
                    <a:pt x="765759" y="379298"/>
                  </a:moveTo>
                  <a:lnTo>
                    <a:pt x="765136" y="372135"/>
                  </a:lnTo>
                  <a:lnTo>
                    <a:pt x="763346" y="365379"/>
                  </a:lnTo>
                  <a:lnTo>
                    <a:pt x="760501" y="359117"/>
                  </a:lnTo>
                  <a:lnTo>
                    <a:pt x="756691" y="353479"/>
                  </a:lnTo>
                  <a:lnTo>
                    <a:pt x="729373" y="380784"/>
                  </a:lnTo>
                  <a:lnTo>
                    <a:pt x="755319" y="406742"/>
                  </a:lnTo>
                  <a:lnTo>
                    <a:pt x="759688" y="400850"/>
                  </a:lnTo>
                  <a:lnTo>
                    <a:pt x="762977" y="394233"/>
                  </a:lnTo>
                  <a:lnTo>
                    <a:pt x="765035" y="387007"/>
                  </a:lnTo>
                  <a:lnTo>
                    <a:pt x="765759" y="379298"/>
                  </a:lnTo>
                  <a:close/>
                </a:path>
                <a:path w="765809" h="421004">
                  <a:moveTo>
                    <a:pt x="765759" y="209880"/>
                  </a:moveTo>
                  <a:lnTo>
                    <a:pt x="765136" y="202717"/>
                  </a:lnTo>
                  <a:lnTo>
                    <a:pt x="763346" y="195961"/>
                  </a:lnTo>
                  <a:lnTo>
                    <a:pt x="760501" y="189699"/>
                  </a:lnTo>
                  <a:lnTo>
                    <a:pt x="756691" y="184061"/>
                  </a:lnTo>
                  <a:lnTo>
                    <a:pt x="729373" y="211378"/>
                  </a:lnTo>
                  <a:lnTo>
                    <a:pt x="755319" y="237324"/>
                  </a:lnTo>
                  <a:lnTo>
                    <a:pt x="759688" y="231444"/>
                  </a:lnTo>
                  <a:lnTo>
                    <a:pt x="762977" y="224815"/>
                  </a:lnTo>
                  <a:lnTo>
                    <a:pt x="765035" y="217589"/>
                  </a:lnTo>
                  <a:lnTo>
                    <a:pt x="765759" y="20988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12648270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00A77E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00A77E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00A77E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00A77E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00A77E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532337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172221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2648348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5" dirty="0">
                <a:solidFill>
                  <a:srgbClr val="EF3B41"/>
                </a:solidFill>
                <a:latin typeface="Verdana"/>
                <a:cs typeface="Verdana"/>
              </a:rPr>
              <a:t>L</a:t>
            </a:r>
            <a:r>
              <a:rPr sz="1100" spc="-50" dirty="0">
                <a:solidFill>
                  <a:srgbClr val="EF3B41"/>
                </a:solidFill>
                <a:latin typeface="Verdana"/>
                <a:cs typeface="Verdana"/>
              </a:rPr>
              <a:t>ikel</a:t>
            </a:r>
            <a:r>
              <a:rPr sz="1100" spc="-45" dirty="0">
                <a:solidFill>
                  <a:srgbClr val="EF3B41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EF3B41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EF3B41"/>
                </a:solidFill>
                <a:latin typeface="Verdana"/>
                <a:cs typeface="Verdana"/>
              </a:rPr>
              <a:t>consequence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4014667" y="854384"/>
            <a:ext cx="80581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14" dirty="0">
                <a:solidFill>
                  <a:srgbClr val="231F20"/>
                </a:solidFill>
                <a:latin typeface="Verdana"/>
                <a:cs typeface="Verdana"/>
              </a:rPr>
              <a:t>Capitals:</a:t>
            </a:r>
            <a:endParaRPr sz="1600">
              <a:latin typeface="Verdana"/>
              <a:cs typeface="Verdana"/>
            </a:endParaRPr>
          </a:p>
          <a:p>
            <a:pPr marL="320040">
              <a:spcBef>
                <a:spcPts val="146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Natural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4322570" y="1641055"/>
            <a:ext cx="4019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5393231" y="1283981"/>
            <a:ext cx="65595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Human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1200"/>
              </a:lnSpc>
              <a:spcBef>
                <a:spcPts val="1075"/>
              </a:spcBef>
            </a:pP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Financia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/  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Physical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14033372" y="1262292"/>
            <a:ext cx="1305560" cy="604520"/>
            <a:chOff x="12091066" y="1262292"/>
            <a:chExt cx="1305560" cy="604520"/>
          </a:xfrm>
        </p:grpSpPr>
        <p:pic>
          <p:nvPicPr>
            <p:cNvPr id="221" name="object 2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149022" y="1262292"/>
              <a:ext cx="247383" cy="247357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091066" y="1262292"/>
              <a:ext cx="247370" cy="247357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2091066" y="1619430"/>
              <a:ext cx="247370" cy="247370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149022" y="1619430"/>
              <a:ext cx="247383" cy="247370"/>
            </a:xfrm>
            <a:prstGeom prst="rect">
              <a:avLst/>
            </a:prstGeom>
          </p:spPr>
        </p:pic>
      </p:grpSp>
      <p:sp>
        <p:nvSpPr>
          <p:cNvPr id="225" name="object 225"/>
          <p:cNvSpPr txBox="1"/>
          <p:nvPr/>
        </p:nvSpPr>
        <p:spPr>
          <a:xfrm>
            <a:off x="14717285" y="8702279"/>
            <a:ext cx="86296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opportunities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56" y="657570"/>
            <a:ext cx="963614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sz="2600" spc="-4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Polic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y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21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change</a:t>
            </a:r>
            <a:r>
              <a:rPr sz="2600" spc="-114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s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i</a:t>
            </a:r>
            <a:r>
              <a:rPr sz="2600" spc="10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n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3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th</a:t>
            </a:r>
            <a:r>
              <a:rPr sz="2600" spc="-14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e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7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numbe</a:t>
            </a:r>
            <a:r>
              <a:rPr sz="2600" spc="-6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r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4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o</a:t>
            </a:r>
            <a:r>
              <a:rPr sz="2600" spc="-6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f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6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individual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s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6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ﬂowing  </a:t>
            </a:r>
            <a:r>
              <a:rPr sz="2600" spc="-23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betwee</a:t>
            </a:r>
            <a:r>
              <a:rPr sz="2600" spc="-204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n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7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state</a:t>
            </a:r>
            <a:r>
              <a:rPr sz="2600" spc="-3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s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i</a:t>
            </a:r>
            <a:r>
              <a:rPr sz="2600" spc="10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n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3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th</a:t>
            </a:r>
            <a:r>
              <a:rPr sz="2600" spc="-14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e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3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system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.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17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L</a:t>
            </a:r>
            <a:r>
              <a:rPr sz="2600" spc="-24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at</a:t>
            </a:r>
            <a:r>
              <a:rPr sz="2600" spc="-27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e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8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interventio</a:t>
            </a:r>
            <a:r>
              <a:rPr sz="2600" spc="-6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n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4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only </a:t>
            </a:r>
            <a:r>
              <a:rPr lang="en-US" sz="2600" spc="-4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a</a:t>
            </a:r>
            <a:r>
              <a:rPr sz="2600" spc="-11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ffects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Four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2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Capitals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9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at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4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the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25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end</a:t>
            </a:r>
            <a:r>
              <a:rPr sz="2600" spc="-9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0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of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40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the</a:t>
            </a:r>
            <a:r>
              <a:rPr sz="2600" spc="-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 </a:t>
            </a:r>
            <a:r>
              <a:rPr sz="2600" spc="-185" dirty="0">
                <a:latin typeface="Verdana" panose="020B0604030504040204" pitchFamily="34" charset="0"/>
                <a:ea typeface="Verdana" panose="020B0604030504040204" pitchFamily="34" charset="0"/>
                <a:cs typeface="Century Gothic"/>
              </a:rPr>
              <a:t>pathway.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21483" y="5637678"/>
            <a:ext cx="136525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Policy: </a:t>
            </a:r>
            <a:r>
              <a:rPr sz="1100" dirty="0">
                <a:solidFill>
                  <a:srgbClr val="231F20"/>
                </a:solidFill>
                <a:latin typeface="Century Gothic"/>
                <a:cs typeface="Century Gothic"/>
              </a:rPr>
              <a:t>Extra 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Support </a:t>
            </a:r>
            <a:r>
              <a:rPr sz="1100" spc="-29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65" dirty="0">
                <a:solidFill>
                  <a:srgbClr val="231F20"/>
                </a:solidFill>
                <a:latin typeface="Century Gothic"/>
                <a:cs typeface="Century Gothic"/>
              </a:rPr>
              <a:t>o</a:t>
            </a: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Century Gothic"/>
                <a:cs typeface="Century Gothic"/>
              </a:rPr>
              <a:t>hel</a:t>
            </a:r>
            <a:r>
              <a:rPr sz="1100" spc="-75" dirty="0">
                <a:solidFill>
                  <a:srgbClr val="231F20"/>
                </a:solidFill>
                <a:latin typeface="Century Gothic"/>
                <a:cs typeface="Century Gothic"/>
              </a:rPr>
              <a:t>p</a:t>
            </a: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entury Gothic"/>
                <a:cs typeface="Century Gothic"/>
              </a:rPr>
              <a:t>Unemployed  </a:t>
            </a: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(40%</a:t>
            </a:r>
            <a:r>
              <a:rPr sz="1100" spc="-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Century Gothic"/>
                <a:cs typeface="Century Gothic"/>
              </a:rPr>
              <a:t>effect)</a:t>
            </a:r>
            <a:endParaRPr sz="1100">
              <a:latin typeface="Century Gothic"/>
              <a:cs typeface="Century Gothic"/>
            </a:endParaRPr>
          </a:p>
          <a:p>
            <a:pPr marL="12700" marR="95885">
              <a:spcBef>
                <a:spcPts val="315"/>
              </a:spcBef>
            </a:pPr>
            <a:r>
              <a:rPr sz="800" spc="-20" dirty="0">
                <a:solidFill>
                  <a:srgbClr val="231F20"/>
                </a:solidFill>
                <a:latin typeface="Century Gothic"/>
                <a:cs typeface="Century Gothic"/>
              </a:rPr>
              <a:t>Financial input, </a:t>
            </a:r>
            <a:r>
              <a:rPr sz="800" spc="-35" dirty="0">
                <a:solidFill>
                  <a:srgbClr val="231F20"/>
                </a:solidFill>
                <a:latin typeface="Century Gothic"/>
                <a:cs typeface="Century Gothic"/>
              </a:rPr>
              <a:t>Human, </a:t>
            </a:r>
            <a:r>
              <a:rPr sz="800" spc="-3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Century Gothic"/>
                <a:cs typeface="Century Gothic"/>
              </a:rPr>
              <a:t>Socia</a:t>
            </a:r>
            <a:r>
              <a:rPr sz="800" spc="-10" dirty="0">
                <a:solidFill>
                  <a:srgbClr val="231F20"/>
                </a:solidFill>
                <a:latin typeface="Century Gothic"/>
                <a:cs typeface="Century Gothic"/>
              </a:rPr>
              <a:t>l</a:t>
            </a:r>
            <a:r>
              <a:rPr sz="800" spc="-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800" spc="-80" dirty="0">
                <a:solidFill>
                  <a:srgbClr val="231F20"/>
                </a:solidFill>
                <a:latin typeface="Century Gothic"/>
                <a:cs typeface="Century Gothic"/>
              </a:rPr>
              <a:t>and</a:t>
            </a:r>
            <a:r>
              <a:rPr sz="800" spc="-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800" spc="85" dirty="0">
                <a:solidFill>
                  <a:srgbClr val="231F20"/>
                </a:solidFill>
                <a:latin typeface="Century Gothic"/>
                <a:cs typeface="Century Gothic"/>
              </a:rPr>
              <a:t>F</a:t>
            </a:r>
            <a:r>
              <a:rPr sz="800" spc="-35" dirty="0">
                <a:solidFill>
                  <a:srgbClr val="231F20"/>
                </a:solidFill>
                <a:latin typeface="Century Gothic"/>
                <a:cs typeface="Century Gothic"/>
              </a:rPr>
              <a:t>inancia</a:t>
            </a:r>
            <a:r>
              <a:rPr sz="800" spc="-15" dirty="0">
                <a:solidFill>
                  <a:srgbClr val="231F20"/>
                </a:solidFill>
                <a:latin typeface="Century Gothic"/>
                <a:cs typeface="Century Gothic"/>
              </a:rPr>
              <a:t>l</a:t>
            </a:r>
            <a:r>
              <a:rPr sz="800" spc="-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800" spc="-40" dirty="0">
                <a:solidFill>
                  <a:srgbClr val="231F20"/>
                </a:solidFill>
                <a:latin typeface="Century Gothic"/>
                <a:cs typeface="Century Gothic"/>
              </a:rPr>
              <a:t>output</a:t>
            </a:r>
            <a:endParaRPr sz="8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8479" y="4801463"/>
            <a:ext cx="12728575" cy="4493895"/>
            <a:chOff x="726172" y="4801462"/>
            <a:chExt cx="12728575" cy="4493895"/>
          </a:xfrm>
        </p:grpSpPr>
        <p:sp>
          <p:nvSpPr>
            <p:cNvPr id="5" name="object 5"/>
            <p:cNvSpPr/>
            <p:nvPr/>
          </p:nvSpPr>
          <p:spPr>
            <a:xfrm>
              <a:off x="12577350" y="5519705"/>
              <a:ext cx="720090" cy="623570"/>
            </a:xfrm>
            <a:custGeom>
              <a:avLst/>
              <a:gdLst/>
              <a:ahLst/>
              <a:cxnLst/>
              <a:rect l="l" t="t" r="r" b="b"/>
              <a:pathLst>
                <a:path w="720090" h="623570">
                  <a:moveTo>
                    <a:pt x="720001" y="0"/>
                  </a:moveTo>
                  <a:lnTo>
                    <a:pt x="0" y="0"/>
                  </a:lnTo>
                  <a:lnTo>
                    <a:pt x="360006" y="623544"/>
                  </a:lnTo>
                  <a:lnTo>
                    <a:pt x="720001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8351" y="4967356"/>
              <a:ext cx="247370" cy="247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7711" y="4967356"/>
              <a:ext cx="247370" cy="2473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7045" y="4967356"/>
              <a:ext cx="247383" cy="2473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283" y="4801462"/>
              <a:ext cx="247370" cy="2473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1631" y="4801462"/>
              <a:ext cx="247383" cy="2473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2419" y="4801462"/>
              <a:ext cx="247370" cy="247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172" y="4801462"/>
              <a:ext cx="247370" cy="2473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5519" y="4801462"/>
              <a:ext cx="247383" cy="2473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8351" y="9047615"/>
              <a:ext cx="247370" cy="2473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87711" y="9047615"/>
              <a:ext cx="247370" cy="2473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07045" y="9047615"/>
              <a:ext cx="247383" cy="2473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2283" y="8881722"/>
              <a:ext cx="247370" cy="247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11631" y="8881722"/>
              <a:ext cx="247383" cy="2473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52419" y="8881722"/>
              <a:ext cx="247370" cy="2473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172" y="8881722"/>
              <a:ext cx="247370" cy="2473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5519" y="8881722"/>
              <a:ext cx="247383" cy="24735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 rot="18000000">
            <a:off x="3981438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69862" y="4030592"/>
            <a:ext cx="13702030" cy="4149090"/>
            <a:chOff x="727556" y="4030592"/>
            <a:chExt cx="13702030" cy="4149090"/>
          </a:xfrm>
        </p:grpSpPr>
        <p:sp>
          <p:nvSpPr>
            <p:cNvPr id="24" name="object 24"/>
            <p:cNvSpPr/>
            <p:nvPr/>
          </p:nvSpPr>
          <p:spPr>
            <a:xfrm>
              <a:off x="2303626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07187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1068" y="8054102"/>
              <a:ext cx="125116" cy="1251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5176" y="403821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20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5176" y="8118472"/>
              <a:ext cx="13686790" cy="0"/>
            </a:xfrm>
            <a:custGeom>
              <a:avLst/>
              <a:gdLst/>
              <a:ahLst/>
              <a:cxnLst/>
              <a:rect l="l" t="t" r="r" b="b"/>
              <a:pathLst>
                <a:path w="13686790">
                  <a:moveTo>
                    <a:pt x="0" y="0"/>
                  </a:moveTo>
                  <a:lnTo>
                    <a:pt x="13686320" y="0"/>
                  </a:lnTo>
                </a:path>
              </a:pathLst>
            </a:custGeom>
            <a:ln w="152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09931" y="4260009"/>
            <a:ext cx="1055370" cy="43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3660">
              <a:spcBef>
                <a:spcPts val="315"/>
              </a:spcBef>
            </a:pPr>
            <a:r>
              <a:rPr sz="1100" spc="5" dirty="0">
                <a:solidFill>
                  <a:srgbClr val="231F20"/>
                </a:solidFill>
                <a:latin typeface="Century Gothic"/>
                <a:cs typeface="Century Gothic"/>
              </a:rPr>
              <a:t>Living </a:t>
            </a:r>
            <a:r>
              <a:rPr sz="1100" spc="25" dirty="0">
                <a:solidFill>
                  <a:srgbClr val="231F20"/>
                </a:solidFill>
                <a:latin typeface="Century Gothic"/>
                <a:cs typeface="Century Gothic"/>
              </a:rPr>
              <a:t>in </a:t>
            </a:r>
            <a:r>
              <a:rPr sz="1100" spc="-80" dirty="0">
                <a:solidFill>
                  <a:srgbClr val="231F20"/>
                </a:solidFill>
                <a:latin typeface="Century Gothic"/>
                <a:cs typeface="Century Gothic"/>
              </a:rPr>
              <a:t>cold, </a:t>
            </a:r>
            <a:r>
              <a:rPr sz="1100" spc="-29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130" dirty="0">
                <a:solidFill>
                  <a:srgbClr val="231F20"/>
                </a:solidFill>
                <a:latin typeface="Century Gothic"/>
                <a:cs typeface="Century Gothic"/>
              </a:rPr>
              <a:t>dam</a:t>
            </a:r>
            <a:r>
              <a:rPr sz="1100" spc="-110" dirty="0">
                <a:solidFill>
                  <a:srgbClr val="231F20"/>
                </a:solidFill>
                <a:latin typeface="Century Gothic"/>
                <a:cs typeface="Century Gothic"/>
              </a:rPr>
              <a:t>p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housing</a:t>
            </a:r>
            <a:endParaRPr sz="1100" dirty="0">
              <a:latin typeface="Century Gothic"/>
              <a:cs typeface="Century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69862" y="3975183"/>
            <a:ext cx="1639570" cy="710565"/>
            <a:chOff x="727556" y="3975182"/>
            <a:chExt cx="1639570" cy="710565"/>
          </a:xfrm>
        </p:grpSpPr>
        <p:sp>
          <p:nvSpPr>
            <p:cNvPr id="31" name="object 31"/>
            <p:cNvSpPr/>
            <p:nvPr/>
          </p:nvSpPr>
          <p:spPr>
            <a:xfrm>
              <a:off x="735176" y="4038216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40594" y="3975182"/>
              <a:ext cx="126060" cy="1260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5177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36175" y="4260009"/>
            <a:ext cx="969010" cy="396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77470">
              <a:spcBef>
                <a:spcPts val="315"/>
              </a:spcBef>
            </a:pPr>
            <a:r>
              <a:rPr sz="1100" spc="-55" dirty="0">
                <a:solidFill>
                  <a:srgbClr val="231F20"/>
                </a:solidFill>
                <a:latin typeface="Century Gothic"/>
                <a:cs typeface="Century Gothic"/>
              </a:rPr>
              <a:t>Ofte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n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entury Gothic"/>
                <a:cs typeface="Century Gothic"/>
              </a:rPr>
              <a:t>unwell  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growing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80" dirty="0">
                <a:solidFill>
                  <a:srgbClr val="231F20"/>
                </a:solidFill>
                <a:latin typeface="Century Gothic"/>
                <a:cs typeface="Century Gothic"/>
              </a:rPr>
              <a:t>up</a:t>
            </a:r>
            <a:endParaRPr sz="1100" dirty="0">
              <a:latin typeface="Century Gothic"/>
              <a:cs typeface="Century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69862" y="3975183"/>
            <a:ext cx="5279390" cy="4791075"/>
            <a:chOff x="727556" y="3975182"/>
            <a:chExt cx="5279390" cy="4791075"/>
          </a:xfrm>
        </p:grpSpPr>
        <p:sp>
          <p:nvSpPr>
            <p:cNvPr id="36" name="object 36"/>
            <p:cNvSpPr/>
            <p:nvPr/>
          </p:nvSpPr>
          <p:spPr>
            <a:xfrm>
              <a:off x="4461423" y="4038216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0459" y="3975182"/>
              <a:ext cx="126060" cy="1260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61421" y="4260176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93869" y="8340432"/>
              <a:ext cx="969010" cy="426084"/>
            </a:xfrm>
            <a:custGeom>
              <a:avLst/>
              <a:gdLst/>
              <a:ahLst/>
              <a:cxnLst/>
              <a:rect l="l" t="t" r="r" b="b"/>
              <a:pathLst>
                <a:path w="969010" h="426084">
                  <a:moveTo>
                    <a:pt x="968603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968603" y="425551"/>
                  </a:lnTo>
                  <a:lnTo>
                    <a:pt x="968603" y="0"/>
                  </a:lnTo>
                  <a:close/>
                </a:path>
              </a:pathLst>
            </a:custGeom>
            <a:solidFill>
              <a:srgbClr val="CF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1423" y="8118475"/>
              <a:ext cx="1482090" cy="214629"/>
            </a:xfrm>
            <a:custGeom>
              <a:avLst/>
              <a:gdLst/>
              <a:ahLst/>
              <a:cxnLst/>
              <a:rect l="l" t="t" r="r" b="b"/>
              <a:pathLst>
                <a:path w="1482089" h="214629">
                  <a:moveTo>
                    <a:pt x="0" y="214172"/>
                  </a:moveTo>
                  <a:lnTo>
                    <a:pt x="1482064" y="214172"/>
                  </a:lnTo>
                  <a:lnTo>
                    <a:pt x="1482064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80459" y="8055442"/>
              <a:ext cx="126060" cy="1260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61421" y="83404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7625" y="8340432"/>
              <a:ext cx="1055370" cy="426084"/>
            </a:xfrm>
            <a:custGeom>
              <a:avLst/>
              <a:gdLst/>
              <a:ahLst/>
              <a:cxnLst/>
              <a:rect l="l" t="t" r="r" b="b"/>
              <a:pathLst>
                <a:path w="1055370" h="426084">
                  <a:moveTo>
                    <a:pt x="1054976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054976" y="425551"/>
                  </a:lnTo>
                  <a:lnTo>
                    <a:pt x="1054976" y="0"/>
                  </a:lnTo>
                  <a:close/>
                </a:path>
              </a:pathLst>
            </a:custGeom>
            <a:solidFill>
              <a:srgbClr val="CF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5176" y="8118475"/>
              <a:ext cx="1568450" cy="214629"/>
            </a:xfrm>
            <a:custGeom>
              <a:avLst/>
              <a:gdLst/>
              <a:ahLst/>
              <a:cxnLst/>
              <a:rect l="l" t="t" r="r" b="b"/>
              <a:pathLst>
                <a:path w="1568450" h="214629">
                  <a:moveTo>
                    <a:pt x="0" y="214172"/>
                  </a:moveTo>
                  <a:lnTo>
                    <a:pt x="1568450" y="214172"/>
                  </a:lnTo>
                  <a:lnTo>
                    <a:pt x="1568450" y="0"/>
                  </a:lnTo>
                </a:path>
              </a:pathLst>
            </a:custGeom>
            <a:ln w="15239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40594" y="8055442"/>
              <a:ext cx="126060" cy="12606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5177" y="83404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03626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0596" y="8055441"/>
              <a:ext cx="126060" cy="12606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044815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532331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00A77E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00A77E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00A77E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 rot="3600000">
            <a:off x="4241978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183372" y="3975655"/>
            <a:ext cx="10087610" cy="4203700"/>
            <a:chOff x="2241066" y="3975655"/>
            <a:chExt cx="10087610" cy="4203700"/>
          </a:xfrm>
        </p:grpSpPr>
        <p:sp>
          <p:nvSpPr>
            <p:cNvPr id="53" name="object 53"/>
            <p:cNvSpPr/>
            <p:nvPr/>
          </p:nvSpPr>
          <p:spPr>
            <a:xfrm>
              <a:off x="2303626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07187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41066" y="3975655"/>
              <a:ext cx="125116" cy="12511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943492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41" y="0"/>
                  </a:moveTo>
                  <a:lnTo>
                    <a:pt x="0" y="3163849"/>
                  </a:lnTo>
                </a:path>
              </a:pathLst>
            </a:custGeom>
            <a:ln w="15240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47052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80932" y="8054102"/>
              <a:ext cx="125116" cy="12511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43492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41" y="3163849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47052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80930" y="3975655"/>
              <a:ext cx="125116" cy="1251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414386" y="4952812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0"/>
                  </a:moveTo>
                  <a:lnTo>
                    <a:pt x="0" y="3163849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17947" y="4801270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78" y="0"/>
                  </a:moveTo>
                  <a:lnTo>
                    <a:pt x="0" y="121551"/>
                  </a:lnTo>
                  <a:lnTo>
                    <a:pt x="210591" y="243141"/>
                  </a:lnTo>
                  <a:lnTo>
                    <a:pt x="21057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51829" y="8054102"/>
              <a:ext cx="125116" cy="1251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414386" y="4038213"/>
              <a:ext cx="1826895" cy="3164205"/>
            </a:xfrm>
            <a:custGeom>
              <a:avLst/>
              <a:gdLst/>
              <a:ahLst/>
              <a:cxnLst/>
              <a:rect l="l" t="t" r="r" b="b"/>
              <a:pathLst>
                <a:path w="1826895" h="3164204">
                  <a:moveTo>
                    <a:pt x="1826653" y="3163849"/>
                  </a:moveTo>
                  <a:lnTo>
                    <a:pt x="0" y="0"/>
                  </a:lnTo>
                </a:path>
              </a:pathLst>
            </a:custGeom>
            <a:ln w="15239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117948" y="7110459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210591" y="0"/>
                  </a:moveTo>
                  <a:lnTo>
                    <a:pt x="0" y="121589"/>
                  </a:lnTo>
                  <a:lnTo>
                    <a:pt x="210578" y="243154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51827" y="3975655"/>
              <a:ext cx="125116" cy="125118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 rot="18000000">
            <a:off x="7621302" y="6808960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69" name="object 69"/>
          <p:cNvSpPr txBox="1"/>
          <p:nvPr/>
        </p:nvSpPr>
        <p:spPr>
          <a:xfrm rot="18000000">
            <a:off x="12097363" y="6808994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70" name="object 70"/>
          <p:cNvSpPr txBox="1"/>
          <p:nvPr/>
        </p:nvSpPr>
        <p:spPr>
          <a:xfrm rot="3600000">
            <a:off x="7881843" y="4913695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71" name="object 71"/>
          <p:cNvSpPr txBox="1"/>
          <p:nvPr/>
        </p:nvSpPr>
        <p:spPr>
          <a:xfrm rot="3600000">
            <a:off x="12357904" y="4913661"/>
            <a:ext cx="149687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spc="70" dirty="0">
                <a:solidFill>
                  <a:srgbClr val="D1D3D4"/>
                </a:solidFill>
                <a:latin typeface="Century Gothic"/>
                <a:cs typeface="Century Gothic"/>
              </a:rPr>
              <a:t>L</a:t>
            </a:r>
            <a:r>
              <a:rPr sz="1100" spc="-5" dirty="0">
                <a:solidFill>
                  <a:srgbClr val="D1D3D4"/>
                </a:solidFill>
                <a:latin typeface="Century Gothic"/>
                <a:cs typeface="Century Gothic"/>
              </a:rPr>
              <a:t>es</a:t>
            </a:r>
            <a:r>
              <a:rPr sz="1100" spc="10" dirty="0">
                <a:solidFill>
                  <a:srgbClr val="D1D3D4"/>
                </a:solidFill>
                <a:latin typeface="Century Gothic"/>
                <a:cs typeface="Century Gothic"/>
              </a:rPr>
              <a:t>s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5" dirty="0">
                <a:solidFill>
                  <a:srgbClr val="D1D3D4"/>
                </a:solidFill>
                <a:latin typeface="Century Gothic"/>
                <a:cs typeface="Century Gothic"/>
              </a:rPr>
              <a:t>likel</a:t>
            </a:r>
            <a:r>
              <a:rPr sz="1100" spc="35" dirty="0">
                <a:solidFill>
                  <a:srgbClr val="D1D3D4"/>
                </a:solidFill>
                <a:latin typeface="Century Gothic"/>
                <a:cs typeface="Century Gothic"/>
              </a:rPr>
              <a:t>y</a:t>
            </a:r>
            <a:r>
              <a:rPr sz="1100" spc="-40" dirty="0">
                <a:solidFill>
                  <a:srgbClr val="D1D3D4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D1D3D4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82903" y="3916638"/>
            <a:ext cx="2014855" cy="243204"/>
            <a:chOff x="2240596" y="3916638"/>
            <a:chExt cx="2014855" cy="243204"/>
          </a:xfrm>
        </p:grpSpPr>
        <p:sp>
          <p:nvSpPr>
            <p:cNvPr id="73" name="object 73"/>
            <p:cNvSpPr/>
            <p:nvPr/>
          </p:nvSpPr>
          <p:spPr>
            <a:xfrm>
              <a:off x="2303626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4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40596" y="3975181"/>
              <a:ext cx="126060" cy="12606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044815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176034" y="4260009"/>
            <a:ext cx="1805305" cy="43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92075">
              <a:spcBef>
                <a:spcPts val="315"/>
              </a:spcBef>
            </a:pPr>
            <a:r>
              <a:rPr sz="1100" spc="-55" dirty="0">
                <a:solidFill>
                  <a:srgbClr val="231F20"/>
                </a:solidFill>
                <a:latin typeface="Century Gothic"/>
                <a:cs typeface="Century Gothic"/>
              </a:rPr>
              <a:t>Ofte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n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Century Gothic"/>
                <a:cs typeface="Century Gothic"/>
              </a:rPr>
              <a:t>absen</a:t>
            </a:r>
            <a:r>
              <a:rPr sz="1100" spc="-35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fro</a:t>
            </a:r>
            <a:r>
              <a:rPr sz="1100" spc="-35" dirty="0">
                <a:solidFill>
                  <a:srgbClr val="231F20"/>
                </a:solidFill>
                <a:latin typeface="Century Gothic"/>
                <a:cs typeface="Century Gothic"/>
              </a:rPr>
              <a:t>m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entury Gothic"/>
                <a:cs typeface="Century Gothic"/>
              </a:rPr>
              <a:t>school</a:t>
            </a:r>
            <a:r>
              <a:rPr sz="1100" spc="-35" dirty="0">
                <a:solidFill>
                  <a:srgbClr val="231F20"/>
                </a:solidFill>
                <a:latin typeface="Century Gothic"/>
                <a:cs typeface="Century Gothic"/>
              </a:rPr>
              <a:t>,  </a:t>
            </a:r>
            <a:r>
              <a:rPr sz="1100" spc="-80" dirty="0">
                <a:solidFill>
                  <a:srgbClr val="231F20"/>
                </a:solidFill>
                <a:latin typeface="Century Gothic"/>
                <a:cs typeface="Century Gothic"/>
              </a:rPr>
              <a:t>education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disrupte</a:t>
            </a:r>
            <a:r>
              <a:rPr sz="1100" spc="-125" dirty="0">
                <a:solidFill>
                  <a:srgbClr val="231F20"/>
                </a:solidFill>
                <a:latin typeface="Century Gothic"/>
                <a:cs typeface="Century Gothic"/>
              </a:rPr>
              <a:t>d</a:t>
            </a:r>
            <a:endParaRPr sz="1100" dirty="0">
              <a:latin typeface="Century Gothic"/>
              <a:cs typeface="Century Gothic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822766" y="3916639"/>
            <a:ext cx="4602480" cy="4849495"/>
            <a:chOff x="5880460" y="3916638"/>
            <a:chExt cx="4602480" cy="4849495"/>
          </a:xfrm>
        </p:grpSpPr>
        <p:sp>
          <p:nvSpPr>
            <p:cNvPr id="78" name="object 78"/>
            <p:cNvSpPr/>
            <p:nvPr/>
          </p:nvSpPr>
          <p:spPr>
            <a:xfrm>
              <a:off x="8101288" y="4038216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70" y="214172"/>
                  </a:lnTo>
                  <a:lnTo>
                    <a:pt x="2318270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6527" y="3975182"/>
              <a:ext cx="126060" cy="12606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8101292" y="4260177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33727" y="8340433"/>
              <a:ext cx="1805305" cy="426084"/>
            </a:xfrm>
            <a:custGeom>
              <a:avLst/>
              <a:gdLst/>
              <a:ahLst/>
              <a:cxnLst/>
              <a:rect l="l" t="t" r="r" b="b"/>
              <a:pathLst>
                <a:path w="1805304" h="426084">
                  <a:moveTo>
                    <a:pt x="1804797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804797" y="425551"/>
                  </a:lnTo>
                  <a:lnTo>
                    <a:pt x="1804797" y="0"/>
                  </a:lnTo>
                  <a:close/>
                </a:path>
              </a:pathLst>
            </a:custGeom>
            <a:solidFill>
              <a:srgbClr val="CF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01288" y="8118475"/>
              <a:ext cx="2318385" cy="214629"/>
            </a:xfrm>
            <a:custGeom>
              <a:avLst/>
              <a:gdLst/>
              <a:ahLst/>
              <a:cxnLst/>
              <a:rect l="l" t="t" r="r" b="b"/>
              <a:pathLst>
                <a:path w="2318384" h="214629">
                  <a:moveTo>
                    <a:pt x="0" y="214172"/>
                  </a:moveTo>
                  <a:lnTo>
                    <a:pt x="2318270" y="214172"/>
                  </a:lnTo>
                  <a:lnTo>
                    <a:pt x="2318270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56527" y="8055442"/>
              <a:ext cx="126060" cy="12606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101292" y="8340433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43490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80460" y="8055441"/>
              <a:ext cx="126060" cy="12606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684681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43490" y="4038213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0460" y="3975181"/>
              <a:ext cx="126060" cy="12606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684681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172189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00A77E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00A77E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00A77E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652110" y="4260009"/>
            <a:ext cx="1457960" cy="612000"/>
          </a:xfrm>
          <a:prstGeom prst="rect">
            <a:avLst/>
          </a:prstGeom>
          <a:solidFill>
            <a:srgbClr val="F6E6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77470" marR="80645">
              <a:spcBef>
                <a:spcPts val="315"/>
              </a:spcBef>
            </a:pP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Difficul</a:t>
            </a:r>
            <a:r>
              <a:rPr sz="1100" spc="15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65" dirty="0">
                <a:solidFill>
                  <a:srgbClr val="231F20"/>
                </a:solidFill>
                <a:latin typeface="Century Gothic"/>
                <a:cs typeface="Century Gothic"/>
              </a:rPr>
              <a:t>o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entury Gothic"/>
                <a:cs typeface="Century Gothic"/>
              </a:rPr>
              <a:t>ﬁnd  </a:t>
            </a:r>
            <a:r>
              <a:rPr sz="1100" spc="-70" dirty="0">
                <a:solidFill>
                  <a:srgbClr val="231F20"/>
                </a:solidFill>
                <a:latin typeface="Century Gothic"/>
                <a:cs typeface="Century Gothic"/>
              </a:rPr>
              <a:t>employment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, limited  </a:t>
            </a:r>
            <a:r>
              <a:rPr sz="1100" spc="-30" dirty="0">
                <a:solidFill>
                  <a:srgbClr val="231F20"/>
                </a:solidFill>
                <a:latin typeface="Century Gothic"/>
                <a:cs typeface="Century Gothic"/>
              </a:rPr>
              <a:t>opportunities</a:t>
            </a:r>
            <a:endParaRPr sz="1100" dirty="0">
              <a:latin typeface="Century Gothic"/>
              <a:cs typeface="Century Gothic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677484" y="2677516"/>
            <a:ext cx="13749655" cy="6257925"/>
            <a:chOff x="735177" y="2677515"/>
            <a:chExt cx="13749655" cy="6257925"/>
          </a:xfrm>
        </p:grpSpPr>
        <p:sp>
          <p:nvSpPr>
            <p:cNvPr id="94" name="object 94"/>
            <p:cNvSpPr/>
            <p:nvPr/>
          </p:nvSpPr>
          <p:spPr>
            <a:xfrm>
              <a:off x="12577356" y="4038216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41" y="214172"/>
                  </a:lnTo>
                  <a:lnTo>
                    <a:pt x="1844141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58465" y="3975182"/>
              <a:ext cx="126060" cy="12606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2577356" y="4260177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48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48" y="594448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709804" y="8340432"/>
              <a:ext cx="1394460" cy="594995"/>
            </a:xfrm>
            <a:custGeom>
              <a:avLst/>
              <a:gdLst/>
              <a:ahLst/>
              <a:cxnLst/>
              <a:rect l="l" t="t" r="r" b="b"/>
              <a:pathLst>
                <a:path w="1394459" h="594995">
                  <a:moveTo>
                    <a:pt x="1394180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94180" y="594448"/>
                  </a:lnTo>
                  <a:lnTo>
                    <a:pt x="1394180" y="0"/>
                  </a:lnTo>
                  <a:close/>
                </a:path>
              </a:pathLst>
            </a:custGeom>
            <a:solidFill>
              <a:srgbClr val="CF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77356" y="8118475"/>
              <a:ext cx="1844675" cy="214629"/>
            </a:xfrm>
            <a:custGeom>
              <a:avLst/>
              <a:gdLst/>
              <a:ahLst/>
              <a:cxnLst/>
              <a:rect l="l" t="t" r="r" b="b"/>
              <a:pathLst>
                <a:path w="1844675" h="214629">
                  <a:moveTo>
                    <a:pt x="0" y="214172"/>
                  </a:moveTo>
                  <a:lnTo>
                    <a:pt x="1844141" y="214172"/>
                  </a:lnTo>
                  <a:lnTo>
                    <a:pt x="1844141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58465" y="8055442"/>
              <a:ext cx="126060" cy="12606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2577356" y="8340432"/>
              <a:ext cx="132715" cy="594995"/>
            </a:xfrm>
            <a:custGeom>
              <a:avLst/>
              <a:gdLst/>
              <a:ahLst/>
              <a:cxnLst/>
              <a:rect l="l" t="t" r="r" b="b"/>
              <a:pathLst>
                <a:path w="132715" h="594995">
                  <a:moveTo>
                    <a:pt x="132448" y="0"/>
                  </a:moveTo>
                  <a:lnTo>
                    <a:pt x="0" y="0"/>
                  </a:lnTo>
                  <a:lnTo>
                    <a:pt x="0" y="594448"/>
                  </a:lnTo>
                  <a:lnTo>
                    <a:pt x="132448" y="594448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419558" y="811847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56528" y="8055441"/>
              <a:ext cx="126060" cy="12606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2160747" y="7996885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79"/>
                  </a:lnTo>
                  <a:lnTo>
                    <a:pt x="210565" y="1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419558" y="4038212"/>
              <a:ext cx="1777364" cy="0"/>
            </a:xfrm>
            <a:custGeom>
              <a:avLst/>
              <a:gdLst/>
              <a:ahLst/>
              <a:cxnLst/>
              <a:rect l="l" t="t" r="r" b="b"/>
              <a:pathLst>
                <a:path w="1777365">
                  <a:moveTo>
                    <a:pt x="0" y="0"/>
                  </a:moveTo>
                  <a:lnTo>
                    <a:pt x="1776768" y="0"/>
                  </a:lnTo>
                </a:path>
              </a:pathLst>
            </a:custGeom>
            <a:ln w="1524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6528" y="3975181"/>
              <a:ext cx="126060" cy="12606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2160747" y="3916638"/>
              <a:ext cx="210820" cy="243204"/>
            </a:xfrm>
            <a:custGeom>
              <a:avLst/>
              <a:gdLst/>
              <a:ahLst/>
              <a:cxnLst/>
              <a:rect l="l" t="t" r="r" b="b"/>
              <a:pathLst>
                <a:path w="210820" h="243204">
                  <a:moveTo>
                    <a:pt x="0" y="0"/>
                  </a:moveTo>
                  <a:lnTo>
                    <a:pt x="0" y="243166"/>
                  </a:lnTo>
                  <a:lnTo>
                    <a:pt x="210565" y="12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584949" y="7775372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30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30" y="88582"/>
                  </a:lnTo>
                  <a:lnTo>
                    <a:pt x="15353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577343" y="7272629"/>
              <a:ext cx="1527175" cy="596900"/>
            </a:xfrm>
            <a:custGeom>
              <a:avLst/>
              <a:gdLst/>
              <a:ahLst/>
              <a:cxnLst/>
              <a:rect l="l" t="t" r="r" b="b"/>
              <a:pathLst>
                <a:path w="1527175" h="596900">
                  <a:moveTo>
                    <a:pt x="1526921" y="587908"/>
                  </a:moveTo>
                  <a:lnTo>
                    <a:pt x="880364" y="587908"/>
                  </a:lnTo>
                  <a:lnTo>
                    <a:pt x="889088" y="579310"/>
                  </a:lnTo>
                  <a:lnTo>
                    <a:pt x="897483" y="567474"/>
                  </a:lnTo>
                  <a:lnTo>
                    <a:pt x="903706" y="554367"/>
                  </a:lnTo>
                  <a:lnTo>
                    <a:pt x="906068" y="545795"/>
                  </a:lnTo>
                  <a:lnTo>
                    <a:pt x="908291" y="546011"/>
                  </a:lnTo>
                  <a:lnTo>
                    <a:pt x="923378" y="483171"/>
                  </a:lnTo>
                  <a:lnTo>
                    <a:pt x="935431" y="420179"/>
                  </a:lnTo>
                  <a:lnTo>
                    <a:pt x="947889" y="350278"/>
                  </a:lnTo>
                  <a:lnTo>
                    <a:pt x="958850" y="284073"/>
                  </a:lnTo>
                  <a:lnTo>
                    <a:pt x="966381" y="232168"/>
                  </a:lnTo>
                  <a:lnTo>
                    <a:pt x="968540" y="205181"/>
                  </a:lnTo>
                  <a:lnTo>
                    <a:pt x="977150" y="220268"/>
                  </a:lnTo>
                  <a:lnTo>
                    <a:pt x="1003604" y="282943"/>
                  </a:lnTo>
                  <a:lnTo>
                    <a:pt x="1015492" y="324535"/>
                  </a:lnTo>
                  <a:lnTo>
                    <a:pt x="1026579" y="382231"/>
                  </a:lnTo>
                  <a:lnTo>
                    <a:pt x="1034732" y="434187"/>
                  </a:lnTo>
                  <a:lnTo>
                    <a:pt x="1041641" y="470865"/>
                  </a:lnTo>
                  <a:lnTo>
                    <a:pt x="1049007" y="482777"/>
                  </a:lnTo>
                  <a:lnTo>
                    <a:pt x="1049375" y="483781"/>
                  </a:lnTo>
                  <a:lnTo>
                    <a:pt x="1077836" y="514654"/>
                  </a:lnTo>
                  <a:lnTo>
                    <a:pt x="1082395" y="514578"/>
                  </a:lnTo>
                  <a:lnTo>
                    <a:pt x="1086269" y="512635"/>
                  </a:lnTo>
                  <a:lnTo>
                    <a:pt x="1091984" y="509371"/>
                  </a:lnTo>
                  <a:lnTo>
                    <a:pt x="1093609" y="501802"/>
                  </a:lnTo>
                  <a:lnTo>
                    <a:pt x="1093152" y="495249"/>
                  </a:lnTo>
                  <a:lnTo>
                    <a:pt x="1077734" y="459117"/>
                  </a:lnTo>
                  <a:lnTo>
                    <a:pt x="1077226" y="458139"/>
                  </a:lnTo>
                  <a:lnTo>
                    <a:pt x="1081100" y="443001"/>
                  </a:lnTo>
                  <a:lnTo>
                    <a:pt x="1081836" y="399402"/>
                  </a:lnTo>
                  <a:lnTo>
                    <a:pt x="1079233" y="338620"/>
                  </a:lnTo>
                  <a:lnTo>
                    <a:pt x="1073797" y="269011"/>
                  </a:lnTo>
                  <a:lnTo>
                    <a:pt x="1066076" y="198920"/>
                  </a:lnTo>
                  <a:lnTo>
                    <a:pt x="1056614" y="136702"/>
                  </a:lnTo>
                  <a:lnTo>
                    <a:pt x="1045921" y="90716"/>
                  </a:lnTo>
                  <a:lnTo>
                    <a:pt x="1034554" y="69291"/>
                  </a:lnTo>
                  <a:lnTo>
                    <a:pt x="1034199" y="61175"/>
                  </a:lnTo>
                  <a:lnTo>
                    <a:pt x="1017524" y="18402"/>
                  </a:lnTo>
                  <a:lnTo>
                    <a:pt x="977620" y="1816"/>
                  </a:lnTo>
                  <a:lnTo>
                    <a:pt x="932421" y="812"/>
                  </a:lnTo>
                  <a:lnTo>
                    <a:pt x="909548" y="0"/>
                  </a:lnTo>
                  <a:lnTo>
                    <a:pt x="908202" y="4800"/>
                  </a:lnTo>
                  <a:lnTo>
                    <a:pt x="906907" y="31661"/>
                  </a:lnTo>
                  <a:lnTo>
                    <a:pt x="900061" y="100025"/>
                  </a:lnTo>
                  <a:lnTo>
                    <a:pt x="888479" y="222694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42"/>
                  </a:lnTo>
                  <a:lnTo>
                    <a:pt x="863257" y="525538"/>
                  </a:lnTo>
                  <a:lnTo>
                    <a:pt x="863523" y="539381"/>
                  </a:lnTo>
                  <a:lnTo>
                    <a:pt x="867346" y="540131"/>
                  </a:lnTo>
                  <a:lnTo>
                    <a:pt x="864387" y="542150"/>
                  </a:lnTo>
                  <a:lnTo>
                    <a:pt x="852741" y="556412"/>
                  </a:lnTo>
                  <a:lnTo>
                    <a:pt x="845870" y="570839"/>
                  </a:lnTo>
                  <a:lnTo>
                    <a:pt x="844486" y="575525"/>
                  </a:lnTo>
                  <a:lnTo>
                    <a:pt x="843851" y="580986"/>
                  </a:lnTo>
                  <a:lnTo>
                    <a:pt x="846709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00"/>
                  </a:lnTo>
                  <a:lnTo>
                    <a:pt x="1526336" y="596900"/>
                  </a:lnTo>
                  <a:lnTo>
                    <a:pt x="1526921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569304" y="6954735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4">
                  <a:moveTo>
                    <a:pt x="695286" y="434568"/>
                  </a:moveTo>
                  <a:lnTo>
                    <a:pt x="0" y="434568"/>
                  </a:lnTo>
                  <a:lnTo>
                    <a:pt x="0" y="571855"/>
                  </a:lnTo>
                  <a:lnTo>
                    <a:pt x="695286" y="571855"/>
                  </a:lnTo>
                  <a:lnTo>
                    <a:pt x="695286" y="434568"/>
                  </a:lnTo>
                  <a:close/>
                </a:path>
                <a:path w="695325" h="572134">
                  <a:moveTo>
                    <a:pt x="695286" y="217639"/>
                  </a:moveTo>
                  <a:lnTo>
                    <a:pt x="0" y="217639"/>
                  </a:lnTo>
                  <a:lnTo>
                    <a:pt x="0" y="354926"/>
                  </a:lnTo>
                  <a:lnTo>
                    <a:pt x="695286" y="354926"/>
                  </a:lnTo>
                  <a:lnTo>
                    <a:pt x="695286" y="217639"/>
                  </a:lnTo>
                  <a:close/>
                </a:path>
                <a:path w="695325" h="572134">
                  <a:moveTo>
                    <a:pt x="695286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86" y="137287"/>
                  </a:lnTo>
                  <a:lnTo>
                    <a:pt x="695286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584125" y="6969556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90">
                  <a:moveTo>
                    <a:pt x="665657" y="434543"/>
                  </a:moveTo>
                  <a:lnTo>
                    <a:pt x="0" y="434543"/>
                  </a:lnTo>
                  <a:lnTo>
                    <a:pt x="0" y="542175"/>
                  </a:lnTo>
                  <a:lnTo>
                    <a:pt x="665657" y="542175"/>
                  </a:lnTo>
                  <a:lnTo>
                    <a:pt x="665657" y="434543"/>
                  </a:lnTo>
                  <a:close/>
                </a:path>
                <a:path w="666115" h="542290">
                  <a:moveTo>
                    <a:pt x="665657" y="218109"/>
                  </a:moveTo>
                  <a:lnTo>
                    <a:pt x="0" y="218109"/>
                  </a:lnTo>
                  <a:lnTo>
                    <a:pt x="0" y="325742"/>
                  </a:lnTo>
                  <a:lnTo>
                    <a:pt x="665657" y="325742"/>
                  </a:lnTo>
                  <a:lnTo>
                    <a:pt x="665657" y="218109"/>
                  </a:lnTo>
                  <a:close/>
                </a:path>
                <a:path w="666115" h="542290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40462" y="7006437"/>
              <a:ext cx="405130" cy="468630"/>
            </a:xfrm>
            <a:custGeom>
              <a:avLst/>
              <a:gdLst/>
              <a:ahLst/>
              <a:cxnLst/>
              <a:rect l="l" t="t" r="r" b="b"/>
              <a:pathLst>
                <a:path w="405130" h="468629">
                  <a:moveTo>
                    <a:pt x="404698" y="459511"/>
                  </a:moveTo>
                  <a:lnTo>
                    <a:pt x="0" y="459511"/>
                  </a:lnTo>
                  <a:lnTo>
                    <a:pt x="0" y="468426"/>
                  </a:lnTo>
                  <a:lnTo>
                    <a:pt x="404698" y="468426"/>
                  </a:lnTo>
                  <a:lnTo>
                    <a:pt x="404698" y="459511"/>
                  </a:lnTo>
                  <a:close/>
                </a:path>
                <a:path w="405130" h="468629">
                  <a:moveTo>
                    <a:pt x="404698" y="436333"/>
                  </a:moveTo>
                  <a:lnTo>
                    <a:pt x="0" y="436333"/>
                  </a:lnTo>
                  <a:lnTo>
                    <a:pt x="0" y="445249"/>
                  </a:lnTo>
                  <a:lnTo>
                    <a:pt x="404698" y="445249"/>
                  </a:lnTo>
                  <a:lnTo>
                    <a:pt x="404698" y="436333"/>
                  </a:lnTo>
                  <a:close/>
                </a:path>
                <a:path w="405130" h="468629">
                  <a:moveTo>
                    <a:pt x="404698" y="242595"/>
                  </a:moveTo>
                  <a:lnTo>
                    <a:pt x="0" y="242595"/>
                  </a:lnTo>
                  <a:lnTo>
                    <a:pt x="0" y="251510"/>
                  </a:lnTo>
                  <a:lnTo>
                    <a:pt x="404698" y="251510"/>
                  </a:lnTo>
                  <a:lnTo>
                    <a:pt x="404698" y="242595"/>
                  </a:lnTo>
                  <a:close/>
                </a:path>
                <a:path w="405130" h="468629">
                  <a:moveTo>
                    <a:pt x="404698" y="219417"/>
                  </a:moveTo>
                  <a:lnTo>
                    <a:pt x="0" y="219417"/>
                  </a:lnTo>
                  <a:lnTo>
                    <a:pt x="0" y="228333"/>
                  </a:lnTo>
                  <a:lnTo>
                    <a:pt x="404698" y="228333"/>
                  </a:lnTo>
                  <a:lnTo>
                    <a:pt x="404698" y="219417"/>
                  </a:lnTo>
                  <a:close/>
                </a:path>
                <a:path w="405130" h="468629">
                  <a:moveTo>
                    <a:pt x="404698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698" y="32092"/>
                  </a:lnTo>
                  <a:lnTo>
                    <a:pt x="404698" y="23177"/>
                  </a:lnTo>
                  <a:close/>
                </a:path>
                <a:path w="405130" h="468629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27557" y="7010818"/>
              <a:ext cx="241466" cy="35817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2601080" y="7200595"/>
              <a:ext cx="83185" cy="299720"/>
            </a:xfrm>
            <a:custGeom>
              <a:avLst/>
              <a:gdLst/>
              <a:ahLst/>
              <a:cxnLst/>
              <a:rect l="l" t="t" r="r" b="b"/>
              <a:pathLst>
                <a:path w="83184" h="299720">
                  <a:moveTo>
                    <a:pt x="72263" y="230822"/>
                  </a:moveTo>
                  <a:lnTo>
                    <a:pt x="71475" y="230009"/>
                  </a:lnTo>
                  <a:lnTo>
                    <a:pt x="72263" y="230835"/>
                  </a:lnTo>
                  <a:close/>
                </a:path>
                <a:path w="83184" h="299720">
                  <a:moveTo>
                    <a:pt x="72263" y="13906"/>
                  </a:moveTo>
                  <a:lnTo>
                    <a:pt x="71475" y="13093"/>
                  </a:lnTo>
                  <a:lnTo>
                    <a:pt x="72263" y="13919"/>
                  </a:lnTo>
                  <a:close/>
                </a:path>
                <a:path w="83184" h="299720">
                  <a:moveTo>
                    <a:pt x="75603" y="235153"/>
                  </a:moveTo>
                  <a:lnTo>
                    <a:pt x="74930" y="234213"/>
                  </a:lnTo>
                  <a:lnTo>
                    <a:pt x="75603" y="235165"/>
                  </a:lnTo>
                  <a:close/>
                </a:path>
                <a:path w="83184" h="299720">
                  <a:moveTo>
                    <a:pt x="75603" y="18237"/>
                  </a:moveTo>
                  <a:lnTo>
                    <a:pt x="74930" y="17297"/>
                  </a:lnTo>
                  <a:lnTo>
                    <a:pt x="75603" y="18249"/>
                  </a:lnTo>
                  <a:close/>
                </a:path>
                <a:path w="83184" h="299720">
                  <a:moveTo>
                    <a:pt x="82638" y="250431"/>
                  </a:moveTo>
                  <a:lnTo>
                    <a:pt x="80416" y="242760"/>
                  </a:lnTo>
                  <a:lnTo>
                    <a:pt x="76225" y="236143"/>
                  </a:lnTo>
                  <a:lnTo>
                    <a:pt x="35445" y="276923"/>
                  </a:lnTo>
                  <a:lnTo>
                    <a:pt x="31724" y="271741"/>
                  </a:lnTo>
                  <a:lnTo>
                    <a:pt x="26060" y="264223"/>
                  </a:lnTo>
                  <a:lnTo>
                    <a:pt x="18605" y="254508"/>
                  </a:lnTo>
                  <a:lnTo>
                    <a:pt x="20421" y="252653"/>
                  </a:lnTo>
                  <a:lnTo>
                    <a:pt x="22390" y="250926"/>
                  </a:lnTo>
                  <a:lnTo>
                    <a:pt x="24447" y="249339"/>
                  </a:lnTo>
                  <a:lnTo>
                    <a:pt x="36283" y="265137"/>
                  </a:lnTo>
                  <a:lnTo>
                    <a:pt x="52082" y="249339"/>
                  </a:lnTo>
                  <a:lnTo>
                    <a:pt x="41363" y="216916"/>
                  </a:lnTo>
                  <a:lnTo>
                    <a:pt x="25273" y="220141"/>
                  </a:lnTo>
                  <a:lnTo>
                    <a:pt x="12128" y="228981"/>
                  </a:lnTo>
                  <a:lnTo>
                    <a:pt x="3263" y="242100"/>
                  </a:lnTo>
                  <a:lnTo>
                    <a:pt x="0" y="258191"/>
                  </a:lnTo>
                  <a:lnTo>
                    <a:pt x="3225" y="274269"/>
                  </a:lnTo>
                  <a:lnTo>
                    <a:pt x="12065" y="287413"/>
                  </a:lnTo>
                  <a:lnTo>
                    <a:pt x="25184" y="296278"/>
                  </a:lnTo>
                  <a:lnTo>
                    <a:pt x="41275" y="299542"/>
                  </a:lnTo>
                  <a:lnTo>
                    <a:pt x="57353" y="296303"/>
                  </a:lnTo>
                  <a:lnTo>
                    <a:pt x="70497" y="287464"/>
                  </a:lnTo>
                  <a:lnTo>
                    <a:pt x="77635" y="276923"/>
                  </a:lnTo>
                  <a:lnTo>
                    <a:pt x="79375" y="274345"/>
                  </a:lnTo>
                  <a:lnTo>
                    <a:pt x="82638" y="258267"/>
                  </a:lnTo>
                  <a:lnTo>
                    <a:pt x="82638" y="250431"/>
                  </a:lnTo>
                  <a:close/>
                </a:path>
                <a:path w="83184" h="299720">
                  <a:moveTo>
                    <a:pt x="82638" y="33515"/>
                  </a:moveTo>
                  <a:lnTo>
                    <a:pt x="80416" y="25844"/>
                  </a:lnTo>
                  <a:lnTo>
                    <a:pt x="76225" y="19227"/>
                  </a:lnTo>
                  <a:lnTo>
                    <a:pt x="35445" y="60007"/>
                  </a:lnTo>
                  <a:lnTo>
                    <a:pt x="31724" y="54825"/>
                  </a:lnTo>
                  <a:lnTo>
                    <a:pt x="26060" y="47307"/>
                  </a:lnTo>
                  <a:lnTo>
                    <a:pt x="18605" y="37592"/>
                  </a:lnTo>
                  <a:lnTo>
                    <a:pt x="20421" y="35737"/>
                  </a:lnTo>
                  <a:lnTo>
                    <a:pt x="22390" y="34010"/>
                  </a:lnTo>
                  <a:lnTo>
                    <a:pt x="24447" y="32423"/>
                  </a:lnTo>
                  <a:lnTo>
                    <a:pt x="36283" y="48221"/>
                  </a:lnTo>
                  <a:lnTo>
                    <a:pt x="52082" y="32423"/>
                  </a:lnTo>
                  <a:lnTo>
                    <a:pt x="41363" y="0"/>
                  </a:lnTo>
                  <a:lnTo>
                    <a:pt x="25273" y="3225"/>
                  </a:lnTo>
                  <a:lnTo>
                    <a:pt x="12128" y="12065"/>
                  </a:lnTo>
                  <a:lnTo>
                    <a:pt x="3263" y="25184"/>
                  </a:lnTo>
                  <a:lnTo>
                    <a:pt x="0" y="41275"/>
                  </a:lnTo>
                  <a:lnTo>
                    <a:pt x="3225" y="57353"/>
                  </a:lnTo>
                  <a:lnTo>
                    <a:pt x="12065" y="70497"/>
                  </a:lnTo>
                  <a:lnTo>
                    <a:pt x="25184" y="79375"/>
                  </a:lnTo>
                  <a:lnTo>
                    <a:pt x="41275" y="82638"/>
                  </a:lnTo>
                  <a:lnTo>
                    <a:pt x="57353" y="79400"/>
                  </a:lnTo>
                  <a:lnTo>
                    <a:pt x="70497" y="70548"/>
                  </a:lnTo>
                  <a:lnTo>
                    <a:pt x="77635" y="60007"/>
                  </a:lnTo>
                  <a:lnTo>
                    <a:pt x="79375" y="57429"/>
                  </a:lnTo>
                  <a:lnTo>
                    <a:pt x="82638" y="41351"/>
                  </a:lnTo>
                  <a:lnTo>
                    <a:pt x="82638" y="3351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01081" y="6981160"/>
              <a:ext cx="82638" cy="8263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008657" y="7144829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61" y="0"/>
                  </a:moveTo>
                  <a:lnTo>
                    <a:pt x="420395" y="1384"/>
                  </a:lnTo>
                  <a:lnTo>
                    <a:pt x="420852" y="4635"/>
                  </a:lnTo>
                  <a:lnTo>
                    <a:pt x="422711" y="32272"/>
                  </a:lnTo>
                  <a:lnTo>
                    <a:pt x="415171" y="86776"/>
                  </a:lnTo>
                  <a:lnTo>
                    <a:pt x="393328" y="137206"/>
                  </a:lnTo>
                  <a:lnTo>
                    <a:pt x="358993" y="179362"/>
                  </a:lnTo>
                  <a:lnTo>
                    <a:pt x="314345" y="210684"/>
                  </a:lnTo>
                  <a:lnTo>
                    <a:pt x="263305" y="228946"/>
                  </a:lnTo>
                  <a:lnTo>
                    <a:pt x="236308" y="232867"/>
                  </a:lnTo>
                  <a:lnTo>
                    <a:pt x="205333" y="232664"/>
                  </a:lnTo>
                  <a:lnTo>
                    <a:pt x="174653" y="228866"/>
                  </a:lnTo>
                  <a:lnTo>
                    <a:pt x="144111" y="223487"/>
                  </a:lnTo>
                  <a:lnTo>
                    <a:pt x="113550" y="218541"/>
                  </a:lnTo>
                  <a:lnTo>
                    <a:pt x="98018" y="216860"/>
                  </a:lnTo>
                  <a:lnTo>
                    <a:pt x="82413" y="216092"/>
                  </a:lnTo>
                  <a:lnTo>
                    <a:pt x="66812" y="216507"/>
                  </a:lnTo>
                  <a:lnTo>
                    <a:pt x="24807" y="227339"/>
                  </a:lnTo>
                  <a:lnTo>
                    <a:pt x="0" y="262102"/>
                  </a:lnTo>
                  <a:lnTo>
                    <a:pt x="4965" y="263512"/>
                  </a:lnTo>
                  <a:lnTo>
                    <a:pt x="5537" y="260248"/>
                  </a:lnTo>
                  <a:lnTo>
                    <a:pt x="10582" y="247247"/>
                  </a:lnTo>
                  <a:lnTo>
                    <a:pt x="44488" y="225069"/>
                  </a:lnTo>
                  <a:lnTo>
                    <a:pt x="75558" y="221151"/>
                  </a:lnTo>
                  <a:lnTo>
                    <a:pt x="91301" y="221501"/>
                  </a:lnTo>
                  <a:lnTo>
                    <a:pt x="106895" y="222872"/>
                  </a:lnTo>
                  <a:lnTo>
                    <a:pt x="137896" y="227544"/>
                  </a:lnTo>
                  <a:lnTo>
                    <a:pt x="168814" y="233094"/>
                  </a:lnTo>
                  <a:lnTo>
                    <a:pt x="199846" y="237393"/>
                  </a:lnTo>
                  <a:lnTo>
                    <a:pt x="258367" y="235156"/>
                  </a:lnTo>
                  <a:lnTo>
                    <a:pt x="310134" y="218500"/>
                  </a:lnTo>
                  <a:lnTo>
                    <a:pt x="356129" y="188816"/>
                  </a:lnTo>
                  <a:lnTo>
                    <a:pt x="392489" y="148053"/>
                  </a:lnTo>
                  <a:lnTo>
                    <a:pt x="416849" y="98667"/>
                  </a:lnTo>
                  <a:lnTo>
                    <a:pt x="427438" y="44687"/>
                  </a:lnTo>
                  <a:lnTo>
                    <a:pt x="427329" y="17005"/>
                  </a:lnTo>
                  <a:lnTo>
                    <a:pt x="426465" y="7823"/>
                  </a:lnTo>
                  <a:lnTo>
                    <a:pt x="4253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80673" y="6896163"/>
              <a:ext cx="269240" cy="281940"/>
            </a:xfrm>
            <a:custGeom>
              <a:avLst/>
              <a:gdLst/>
              <a:ahLst/>
              <a:cxnLst/>
              <a:rect l="l" t="t" r="r" b="b"/>
              <a:pathLst>
                <a:path w="269239" h="281940">
                  <a:moveTo>
                    <a:pt x="268922" y="134467"/>
                  </a:moveTo>
                  <a:lnTo>
                    <a:pt x="262077" y="91960"/>
                  </a:lnTo>
                  <a:lnTo>
                    <a:pt x="242989" y="55054"/>
                  </a:lnTo>
                  <a:lnTo>
                    <a:pt x="213880" y="25946"/>
                  </a:lnTo>
                  <a:lnTo>
                    <a:pt x="176974" y="6858"/>
                  </a:lnTo>
                  <a:lnTo>
                    <a:pt x="134467" y="0"/>
                  </a:lnTo>
                  <a:lnTo>
                    <a:pt x="91973" y="6858"/>
                  </a:lnTo>
                  <a:lnTo>
                    <a:pt x="55054" y="25946"/>
                  </a:lnTo>
                  <a:lnTo>
                    <a:pt x="25946" y="55054"/>
                  </a:lnTo>
                  <a:lnTo>
                    <a:pt x="6858" y="91960"/>
                  </a:lnTo>
                  <a:lnTo>
                    <a:pt x="0" y="134467"/>
                  </a:lnTo>
                  <a:lnTo>
                    <a:pt x="6858" y="176974"/>
                  </a:lnTo>
                  <a:lnTo>
                    <a:pt x="25946" y="213893"/>
                  </a:lnTo>
                  <a:lnTo>
                    <a:pt x="55054" y="242989"/>
                  </a:lnTo>
                  <a:lnTo>
                    <a:pt x="91973" y="262077"/>
                  </a:lnTo>
                  <a:lnTo>
                    <a:pt x="134467" y="268935"/>
                  </a:lnTo>
                  <a:lnTo>
                    <a:pt x="140487" y="267970"/>
                  </a:lnTo>
                  <a:lnTo>
                    <a:pt x="142646" y="281432"/>
                  </a:lnTo>
                  <a:lnTo>
                    <a:pt x="166001" y="277710"/>
                  </a:lnTo>
                  <a:lnTo>
                    <a:pt x="163842" y="264198"/>
                  </a:lnTo>
                  <a:lnTo>
                    <a:pt x="176974" y="262077"/>
                  </a:lnTo>
                  <a:lnTo>
                    <a:pt x="213880" y="242989"/>
                  </a:lnTo>
                  <a:lnTo>
                    <a:pt x="242989" y="213893"/>
                  </a:lnTo>
                  <a:lnTo>
                    <a:pt x="262077" y="176974"/>
                  </a:lnTo>
                  <a:lnTo>
                    <a:pt x="268922" y="134467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07696" y="7713051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20" y="107264"/>
                  </a:lnTo>
                  <a:lnTo>
                    <a:pt x="52043" y="95023"/>
                  </a:lnTo>
                  <a:lnTo>
                    <a:pt x="46067" y="87160"/>
                  </a:lnTo>
                  <a:lnTo>
                    <a:pt x="44309" y="80267"/>
                  </a:lnTo>
                  <a:lnTo>
                    <a:pt x="46257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09068" y="7801296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90">
                  <a:moveTo>
                    <a:pt x="14236" y="8991"/>
                  </a:moveTo>
                  <a:lnTo>
                    <a:pt x="2146" y="45821"/>
                  </a:lnTo>
                  <a:lnTo>
                    <a:pt x="0" y="55943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86"/>
                  </a:lnTo>
                  <a:lnTo>
                    <a:pt x="120649" y="51746"/>
                  </a:lnTo>
                  <a:lnTo>
                    <a:pt x="120989" y="47009"/>
                  </a:lnTo>
                  <a:lnTo>
                    <a:pt x="117477" y="42995"/>
                  </a:lnTo>
                  <a:lnTo>
                    <a:pt x="112026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50" y="36321"/>
                  </a:lnTo>
                  <a:lnTo>
                    <a:pt x="83431" y="25946"/>
                  </a:lnTo>
                  <a:lnTo>
                    <a:pt x="19392" y="25946"/>
                  </a:lnTo>
                  <a:lnTo>
                    <a:pt x="15925" y="12103"/>
                  </a:lnTo>
                  <a:lnTo>
                    <a:pt x="14262" y="9004"/>
                  </a:lnTo>
                  <a:close/>
                </a:path>
                <a:path w="121285" h="59690">
                  <a:moveTo>
                    <a:pt x="64389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501"/>
                  </a:lnTo>
                  <a:lnTo>
                    <a:pt x="45605" y="7924"/>
                  </a:lnTo>
                  <a:lnTo>
                    <a:pt x="50546" y="19024"/>
                  </a:lnTo>
                  <a:lnTo>
                    <a:pt x="36703" y="22478"/>
                  </a:lnTo>
                  <a:lnTo>
                    <a:pt x="19392" y="25946"/>
                  </a:lnTo>
                  <a:lnTo>
                    <a:pt x="83431" y="25946"/>
                  </a:lnTo>
                  <a:lnTo>
                    <a:pt x="64389" y="15557"/>
                  </a:lnTo>
                  <a:lnTo>
                    <a:pt x="643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81405" y="7694027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86" y="0"/>
                  </a:moveTo>
                  <a:lnTo>
                    <a:pt x="12103" y="53632"/>
                  </a:lnTo>
                  <a:lnTo>
                    <a:pt x="0" y="81305"/>
                  </a:lnTo>
                  <a:lnTo>
                    <a:pt x="15557" y="93421"/>
                  </a:lnTo>
                  <a:lnTo>
                    <a:pt x="29400" y="88226"/>
                  </a:lnTo>
                  <a:lnTo>
                    <a:pt x="36594" y="70142"/>
                  </a:lnTo>
                  <a:lnTo>
                    <a:pt x="41516" y="60331"/>
                  </a:lnTo>
                  <a:lnTo>
                    <a:pt x="46438" y="55387"/>
                  </a:lnTo>
                  <a:lnTo>
                    <a:pt x="53632" y="51904"/>
                  </a:lnTo>
                  <a:lnTo>
                    <a:pt x="65230" y="43494"/>
                  </a:lnTo>
                  <a:lnTo>
                    <a:pt x="78933" y="30056"/>
                  </a:lnTo>
                  <a:lnTo>
                    <a:pt x="90365" y="17591"/>
                  </a:lnTo>
                  <a:lnTo>
                    <a:pt x="95148" y="12103"/>
                  </a:lnTo>
                  <a:lnTo>
                    <a:pt x="57086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21826" y="7629153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73" y="0"/>
                  </a:moveTo>
                  <a:lnTo>
                    <a:pt x="0" y="69316"/>
                  </a:lnTo>
                  <a:lnTo>
                    <a:pt x="3581" y="72061"/>
                  </a:lnTo>
                  <a:lnTo>
                    <a:pt x="13006" y="78733"/>
                  </a:lnTo>
                  <a:lnTo>
                    <a:pt x="48260" y="97015"/>
                  </a:lnTo>
                  <a:lnTo>
                    <a:pt x="66319" y="99822"/>
                  </a:lnTo>
                  <a:lnTo>
                    <a:pt x="71577" y="96685"/>
                  </a:lnTo>
                  <a:lnTo>
                    <a:pt x="110959" y="23710"/>
                  </a:lnTo>
                  <a:lnTo>
                    <a:pt x="554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12079" y="7167200"/>
              <a:ext cx="118113" cy="32760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873604" y="7629153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695" y="0"/>
                  </a:moveTo>
                  <a:lnTo>
                    <a:pt x="635" y="3835"/>
                  </a:lnTo>
                  <a:lnTo>
                    <a:pt x="355" y="5181"/>
                  </a:lnTo>
                  <a:lnTo>
                    <a:pt x="2718" y="34351"/>
                  </a:lnTo>
                  <a:lnTo>
                    <a:pt x="1997" y="62407"/>
                  </a:lnTo>
                  <a:lnTo>
                    <a:pt x="366" y="85034"/>
                  </a:lnTo>
                  <a:lnTo>
                    <a:pt x="0" y="97917"/>
                  </a:lnTo>
                  <a:lnTo>
                    <a:pt x="7543" y="99771"/>
                  </a:lnTo>
                  <a:lnTo>
                    <a:pt x="14541" y="99822"/>
                  </a:lnTo>
                  <a:lnTo>
                    <a:pt x="19799" y="96685"/>
                  </a:lnTo>
                  <a:lnTo>
                    <a:pt x="59182" y="23710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37634" y="7375677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898" y="0"/>
                  </a:moveTo>
                  <a:lnTo>
                    <a:pt x="37733" y="7245"/>
                  </a:lnTo>
                  <a:lnTo>
                    <a:pt x="19027" y="26820"/>
                  </a:lnTo>
                  <a:lnTo>
                    <a:pt x="20767" y="37196"/>
                  </a:lnTo>
                  <a:lnTo>
                    <a:pt x="6003" y="55181"/>
                  </a:lnTo>
                  <a:lnTo>
                    <a:pt x="0" y="70729"/>
                  </a:lnTo>
                  <a:lnTo>
                    <a:pt x="1783" y="92437"/>
                  </a:lnTo>
                  <a:lnTo>
                    <a:pt x="10379" y="128903"/>
                  </a:lnTo>
                  <a:lnTo>
                    <a:pt x="23164" y="190321"/>
                  </a:lnTo>
                  <a:lnTo>
                    <a:pt x="36112" y="264717"/>
                  </a:lnTo>
                  <a:lnTo>
                    <a:pt x="46140" y="327435"/>
                  </a:lnTo>
                  <a:lnTo>
                    <a:pt x="50168" y="353820"/>
                  </a:lnTo>
                  <a:lnTo>
                    <a:pt x="83584" y="355520"/>
                  </a:lnTo>
                  <a:lnTo>
                    <a:pt x="103373" y="354463"/>
                  </a:lnTo>
                  <a:lnTo>
                    <a:pt x="117321" y="349189"/>
                  </a:lnTo>
                  <a:lnTo>
                    <a:pt x="133213" y="338237"/>
                  </a:lnTo>
                  <a:lnTo>
                    <a:pt x="127753" y="213888"/>
                  </a:lnTo>
                  <a:lnTo>
                    <a:pt x="121969" y="147929"/>
                  </a:lnTo>
                  <a:lnTo>
                    <a:pt x="112291" y="118301"/>
                  </a:lnTo>
                  <a:lnTo>
                    <a:pt x="95151" y="102944"/>
                  </a:lnTo>
                  <a:lnTo>
                    <a:pt x="95151" y="19899"/>
                  </a:lnTo>
                  <a:lnTo>
                    <a:pt x="68658" y="4434"/>
                  </a:lnTo>
                  <a:lnTo>
                    <a:pt x="5189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36177" y="7267918"/>
              <a:ext cx="179618" cy="15315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49003" y="7741373"/>
              <a:ext cx="76087" cy="11850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64968" y="7083192"/>
              <a:ext cx="157431" cy="14810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4447108" y="7861275"/>
              <a:ext cx="1115695" cy="8255"/>
            </a:xfrm>
            <a:custGeom>
              <a:avLst/>
              <a:gdLst/>
              <a:ahLst/>
              <a:cxnLst/>
              <a:rect l="l" t="t" r="r" b="b"/>
              <a:pathLst>
                <a:path w="1115695" h="8254">
                  <a:moveTo>
                    <a:pt x="1115352" y="0"/>
                  </a:moveTo>
                  <a:lnTo>
                    <a:pt x="0" y="0"/>
                  </a:lnTo>
                  <a:lnTo>
                    <a:pt x="0" y="8242"/>
                  </a:lnTo>
                  <a:lnTo>
                    <a:pt x="1115352" y="8242"/>
                  </a:lnTo>
                  <a:lnTo>
                    <a:pt x="111535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9900" y="7726820"/>
              <a:ext cx="139461" cy="142054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006370" y="7112952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80" h="309879">
                  <a:moveTo>
                    <a:pt x="154812" y="0"/>
                  </a:moveTo>
                  <a:lnTo>
                    <a:pt x="105881" y="7891"/>
                  </a:lnTo>
                  <a:lnTo>
                    <a:pt x="63384" y="29866"/>
                  </a:lnTo>
                  <a:lnTo>
                    <a:pt x="29871" y="63376"/>
                  </a:lnTo>
                  <a:lnTo>
                    <a:pt x="7892" y="105870"/>
                  </a:lnTo>
                  <a:lnTo>
                    <a:pt x="0" y="154800"/>
                  </a:lnTo>
                  <a:lnTo>
                    <a:pt x="7892" y="203736"/>
                  </a:lnTo>
                  <a:lnTo>
                    <a:pt x="29871" y="246234"/>
                  </a:lnTo>
                  <a:lnTo>
                    <a:pt x="63384" y="279745"/>
                  </a:lnTo>
                  <a:lnTo>
                    <a:pt x="105881" y="301721"/>
                  </a:lnTo>
                  <a:lnTo>
                    <a:pt x="154812" y="309613"/>
                  </a:lnTo>
                  <a:lnTo>
                    <a:pt x="203742" y="301721"/>
                  </a:lnTo>
                  <a:lnTo>
                    <a:pt x="246237" y="279745"/>
                  </a:lnTo>
                  <a:lnTo>
                    <a:pt x="279746" y="246234"/>
                  </a:lnTo>
                  <a:lnTo>
                    <a:pt x="301721" y="203736"/>
                  </a:lnTo>
                  <a:lnTo>
                    <a:pt x="309613" y="154800"/>
                  </a:lnTo>
                  <a:lnTo>
                    <a:pt x="301721" y="105870"/>
                  </a:lnTo>
                  <a:lnTo>
                    <a:pt x="279746" y="63376"/>
                  </a:lnTo>
                  <a:lnTo>
                    <a:pt x="246237" y="29866"/>
                  </a:lnTo>
                  <a:lnTo>
                    <a:pt x="203742" y="7891"/>
                  </a:lnTo>
                  <a:lnTo>
                    <a:pt x="154812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42035" y="7339269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16" y="0"/>
                  </a:moveTo>
                  <a:lnTo>
                    <a:pt x="212102" y="0"/>
                  </a:lnTo>
                  <a:lnTo>
                    <a:pt x="0" y="181800"/>
                  </a:lnTo>
                  <a:lnTo>
                    <a:pt x="22733" y="219671"/>
                  </a:lnTo>
                  <a:lnTo>
                    <a:pt x="333311" y="310578"/>
                  </a:lnTo>
                  <a:lnTo>
                    <a:pt x="560565" y="265125"/>
                  </a:lnTo>
                  <a:lnTo>
                    <a:pt x="757516" y="53022"/>
                  </a:lnTo>
                  <a:lnTo>
                    <a:pt x="75751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449577" y="7327439"/>
              <a:ext cx="417195" cy="542290"/>
            </a:xfrm>
            <a:custGeom>
              <a:avLst/>
              <a:gdLst/>
              <a:ahLst/>
              <a:cxnLst/>
              <a:rect l="l" t="t" r="r" b="b"/>
              <a:pathLst>
                <a:path w="417194" h="542290">
                  <a:moveTo>
                    <a:pt x="343865" y="0"/>
                  </a:moveTo>
                  <a:lnTo>
                    <a:pt x="272453" y="0"/>
                  </a:lnTo>
                  <a:lnTo>
                    <a:pt x="272453" y="37363"/>
                  </a:lnTo>
                  <a:lnTo>
                    <a:pt x="249974" y="11836"/>
                  </a:lnTo>
                  <a:lnTo>
                    <a:pt x="37871" y="223926"/>
                  </a:lnTo>
                  <a:lnTo>
                    <a:pt x="0" y="375424"/>
                  </a:lnTo>
                  <a:lnTo>
                    <a:pt x="68173" y="542086"/>
                  </a:lnTo>
                  <a:lnTo>
                    <a:pt x="416623" y="542086"/>
                  </a:lnTo>
                  <a:lnTo>
                    <a:pt x="416623" y="201206"/>
                  </a:lnTo>
                  <a:lnTo>
                    <a:pt x="343865" y="118516"/>
                  </a:lnTo>
                  <a:lnTo>
                    <a:pt x="343865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42035" y="7521067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5">
                  <a:moveTo>
                    <a:pt x="575716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16" y="348449"/>
                  </a:lnTo>
                  <a:lnTo>
                    <a:pt x="57571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17002" y="7630909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208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208" y="106057"/>
                  </a:lnTo>
                  <a:lnTo>
                    <a:pt x="12120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61719" y="7627112"/>
              <a:ext cx="106680" cy="242570"/>
            </a:xfrm>
            <a:custGeom>
              <a:avLst/>
              <a:gdLst/>
              <a:ahLst/>
              <a:cxnLst/>
              <a:rect l="l" t="t" r="r" b="b"/>
              <a:pathLst>
                <a:path w="106680" h="242570">
                  <a:moveTo>
                    <a:pt x="106057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57" y="242404"/>
                  </a:lnTo>
                  <a:lnTo>
                    <a:pt x="10605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35177" y="7627112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5320" y="12"/>
                  </a:moveTo>
                  <a:lnTo>
                    <a:pt x="259880" y="12"/>
                  </a:lnTo>
                  <a:lnTo>
                    <a:pt x="259880" y="37884"/>
                  </a:lnTo>
                  <a:lnTo>
                    <a:pt x="305320" y="37884"/>
                  </a:lnTo>
                  <a:lnTo>
                    <a:pt x="305320" y="12"/>
                  </a:lnTo>
                  <a:close/>
                </a:path>
                <a:path w="1187450" h="244475">
                  <a:moveTo>
                    <a:pt x="305333" y="68186"/>
                  </a:moveTo>
                  <a:lnTo>
                    <a:pt x="301548" y="68186"/>
                  </a:lnTo>
                  <a:lnTo>
                    <a:pt x="259892" y="68186"/>
                  </a:lnTo>
                  <a:lnTo>
                    <a:pt x="259892" y="106057"/>
                  </a:lnTo>
                  <a:lnTo>
                    <a:pt x="305333" y="106057"/>
                  </a:lnTo>
                  <a:lnTo>
                    <a:pt x="305333" y="68186"/>
                  </a:lnTo>
                  <a:close/>
                </a:path>
                <a:path w="1187450" h="244475">
                  <a:moveTo>
                    <a:pt x="381088" y="68173"/>
                  </a:moveTo>
                  <a:lnTo>
                    <a:pt x="335648" y="68173"/>
                  </a:lnTo>
                  <a:lnTo>
                    <a:pt x="335648" y="106045"/>
                  </a:lnTo>
                  <a:lnTo>
                    <a:pt x="381088" y="106045"/>
                  </a:lnTo>
                  <a:lnTo>
                    <a:pt x="381088" y="68173"/>
                  </a:lnTo>
                  <a:close/>
                </a:path>
                <a:path w="1187450" h="244475">
                  <a:moveTo>
                    <a:pt x="381088" y="0"/>
                  </a:moveTo>
                  <a:lnTo>
                    <a:pt x="335648" y="0"/>
                  </a:lnTo>
                  <a:lnTo>
                    <a:pt x="335648" y="37871"/>
                  </a:lnTo>
                  <a:lnTo>
                    <a:pt x="381088" y="37871"/>
                  </a:lnTo>
                  <a:lnTo>
                    <a:pt x="381088" y="0"/>
                  </a:lnTo>
                  <a:close/>
                </a:path>
                <a:path w="1187450" h="244475">
                  <a:moveTo>
                    <a:pt x="945438" y="71983"/>
                  </a:moveTo>
                  <a:lnTo>
                    <a:pt x="941641" y="71983"/>
                  </a:lnTo>
                  <a:lnTo>
                    <a:pt x="899985" y="71983"/>
                  </a:lnTo>
                  <a:lnTo>
                    <a:pt x="899985" y="109855"/>
                  </a:lnTo>
                  <a:lnTo>
                    <a:pt x="945438" y="109855"/>
                  </a:lnTo>
                  <a:lnTo>
                    <a:pt x="945438" y="71983"/>
                  </a:lnTo>
                  <a:close/>
                </a:path>
                <a:path w="1187450" h="244475">
                  <a:moveTo>
                    <a:pt x="945438" y="3810"/>
                  </a:moveTo>
                  <a:lnTo>
                    <a:pt x="899985" y="3810"/>
                  </a:lnTo>
                  <a:lnTo>
                    <a:pt x="899985" y="41681"/>
                  </a:lnTo>
                  <a:lnTo>
                    <a:pt x="945438" y="41681"/>
                  </a:lnTo>
                  <a:lnTo>
                    <a:pt x="945438" y="3810"/>
                  </a:lnTo>
                  <a:close/>
                </a:path>
                <a:path w="1187450" h="244475">
                  <a:moveTo>
                    <a:pt x="1021181" y="71970"/>
                  </a:moveTo>
                  <a:lnTo>
                    <a:pt x="975741" y="71970"/>
                  </a:lnTo>
                  <a:lnTo>
                    <a:pt x="975741" y="109842"/>
                  </a:lnTo>
                  <a:lnTo>
                    <a:pt x="1021181" y="109842"/>
                  </a:lnTo>
                  <a:lnTo>
                    <a:pt x="1021181" y="71970"/>
                  </a:lnTo>
                  <a:close/>
                </a:path>
                <a:path w="1187450" h="244475">
                  <a:moveTo>
                    <a:pt x="1021181" y="3797"/>
                  </a:moveTo>
                  <a:lnTo>
                    <a:pt x="975741" y="3797"/>
                  </a:lnTo>
                  <a:lnTo>
                    <a:pt x="975741" y="41668"/>
                  </a:lnTo>
                  <a:lnTo>
                    <a:pt x="1021181" y="41668"/>
                  </a:lnTo>
                  <a:lnTo>
                    <a:pt x="1021181" y="3797"/>
                  </a:lnTo>
                  <a:close/>
                </a:path>
                <a:path w="1187450" h="244475">
                  <a:moveTo>
                    <a:pt x="1187424" y="235064"/>
                  </a:moveTo>
                  <a:lnTo>
                    <a:pt x="0" y="235064"/>
                  </a:lnTo>
                  <a:lnTo>
                    <a:pt x="0" y="244055"/>
                  </a:lnTo>
                  <a:lnTo>
                    <a:pt x="1187424" y="244055"/>
                  </a:lnTo>
                  <a:lnTo>
                    <a:pt x="1187424" y="23506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584949" y="3688727"/>
              <a:ext cx="153670" cy="88900"/>
            </a:xfrm>
            <a:custGeom>
              <a:avLst/>
              <a:gdLst/>
              <a:ahLst/>
              <a:cxnLst/>
              <a:rect l="l" t="t" r="r" b="b"/>
              <a:pathLst>
                <a:path w="153669" h="88900">
                  <a:moveTo>
                    <a:pt x="153530" y="0"/>
                  </a:moveTo>
                  <a:lnTo>
                    <a:pt x="0" y="0"/>
                  </a:lnTo>
                  <a:lnTo>
                    <a:pt x="0" y="88582"/>
                  </a:lnTo>
                  <a:lnTo>
                    <a:pt x="153530" y="88582"/>
                  </a:lnTo>
                  <a:lnTo>
                    <a:pt x="153530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577343" y="3185972"/>
              <a:ext cx="1591310" cy="597535"/>
            </a:xfrm>
            <a:custGeom>
              <a:avLst/>
              <a:gdLst/>
              <a:ahLst/>
              <a:cxnLst/>
              <a:rect l="l" t="t" r="r" b="b"/>
              <a:pathLst>
                <a:path w="1591309" h="597535">
                  <a:moveTo>
                    <a:pt x="1590713" y="587908"/>
                  </a:moveTo>
                  <a:lnTo>
                    <a:pt x="880376" y="587908"/>
                  </a:lnTo>
                  <a:lnTo>
                    <a:pt x="889088" y="579310"/>
                  </a:lnTo>
                  <a:lnTo>
                    <a:pt x="897483" y="567486"/>
                  </a:lnTo>
                  <a:lnTo>
                    <a:pt x="903706" y="554380"/>
                  </a:lnTo>
                  <a:lnTo>
                    <a:pt x="906068" y="545795"/>
                  </a:lnTo>
                  <a:lnTo>
                    <a:pt x="908291" y="546023"/>
                  </a:lnTo>
                  <a:lnTo>
                    <a:pt x="923378" y="483171"/>
                  </a:lnTo>
                  <a:lnTo>
                    <a:pt x="935431" y="420179"/>
                  </a:lnTo>
                  <a:lnTo>
                    <a:pt x="947889" y="350278"/>
                  </a:lnTo>
                  <a:lnTo>
                    <a:pt x="958850" y="284073"/>
                  </a:lnTo>
                  <a:lnTo>
                    <a:pt x="966381" y="232181"/>
                  </a:lnTo>
                  <a:lnTo>
                    <a:pt x="968540" y="205193"/>
                  </a:lnTo>
                  <a:lnTo>
                    <a:pt x="977150" y="220281"/>
                  </a:lnTo>
                  <a:lnTo>
                    <a:pt x="1003604" y="282956"/>
                  </a:lnTo>
                  <a:lnTo>
                    <a:pt x="1015492" y="324548"/>
                  </a:lnTo>
                  <a:lnTo>
                    <a:pt x="1026579" y="382244"/>
                  </a:lnTo>
                  <a:lnTo>
                    <a:pt x="1034732" y="434187"/>
                  </a:lnTo>
                  <a:lnTo>
                    <a:pt x="1041641" y="470865"/>
                  </a:lnTo>
                  <a:lnTo>
                    <a:pt x="1049007" y="482790"/>
                  </a:lnTo>
                  <a:lnTo>
                    <a:pt x="1049375" y="483793"/>
                  </a:lnTo>
                  <a:lnTo>
                    <a:pt x="1077836" y="514667"/>
                  </a:lnTo>
                  <a:lnTo>
                    <a:pt x="1082395" y="514591"/>
                  </a:lnTo>
                  <a:lnTo>
                    <a:pt x="1086269" y="512635"/>
                  </a:lnTo>
                  <a:lnTo>
                    <a:pt x="1091984" y="509384"/>
                  </a:lnTo>
                  <a:lnTo>
                    <a:pt x="1093609" y="501815"/>
                  </a:lnTo>
                  <a:lnTo>
                    <a:pt x="1093152" y="495261"/>
                  </a:lnTo>
                  <a:lnTo>
                    <a:pt x="1077734" y="459130"/>
                  </a:lnTo>
                  <a:lnTo>
                    <a:pt x="1077226" y="458152"/>
                  </a:lnTo>
                  <a:lnTo>
                    <a:pt x="1081100" y="443014"/>
                  </a:lnTo>
                  <a:lnTo>
                    <a:pt x="1081836" y="399415"/>
                  </a:lnTo>
                  <a:lnTo>
                    <a:pt x="1079233" y="338632"/>
                  </a:lnTo>
                  <a:lnTo>
                    <a:pt x="1073797" y="269011"/>
                  </a:lnTo>
                  <a:lnTo>
                    <a:pt x="1066076" y="198920"/>
                  </a:lnTo>
                  <a:lnTo>
                    <a:pt x="1056614" y="136702"/>
                  </a:lnTo>
                  <a:lnTo>
                    <a:pt x="1045921" y="90703"/>
                  </a:lnTo>
                  <a:lnTo>
                    <a:pt x="1034554" y="69291"/>
                  </a:lnTo>
                  <a:lnTo>
                    <a:pt x="1034199" y="61175"/>
                  </a:lnTo>
                  <a:lnTo>
                    <a:pt x="1017524" y="18402"/>
                  </a:lnTo>
                  <a:lnTo>
                    <a:pt x="977620" y="1816"/>
                  </a:lnTo>
                  <a:lnTo>
                    <a:pt x="932421" y="812"/>
                  </a:lnTo>
                  <a:lnTo>
                    <a:pt x="909548" y="0"/>
                  </a:lnTo>
                  <a:lnTo>
                    <a:pt x="908202" y="4800"/>
                  </a:lnTo>
                  <a:lnTo>
                    <a:pt x="906907" y="31661"/>
                  </a:lnTo>
                  <a:lnTo>
                    <a:pt x="900061" y="100037"/>
                  </a:lnTo>
                  <a:lnTo>
                    <a:pt x="888479" y="222707"/>
                  </a:lnTo>
                  <a:lnTo>
                    <a:pt x="875423" y="367525"/>
                  </a:lnTo>
                  <a:lnTo>
                    <a:pt x="869797" y="433857"/>
                  </a:lnTo>
                  <a:lnTo>
                    <a:pt x="865543" y="488454"/>
                  </a:lnTo>
                  <a:lnTo>
                    <a:pt x="863257" y="525551"/>
                  </a:lnTo>
                  <a:lnTo>
                    <a:pt x="863523" y="539394"/>
                  </a:lnTo>
                  <a:lnTo>
                    <a:pt x="867333" y="540143"/>
                  </a:lnTo>
                  <a:lnTo>
                    <a:pt x="864387" y="542150"/>
                  </a:lnTo>
                  <a:lnTo>
                    <a:pt x="852741" y="556412"/>
                  </a:lnTo>
                  <a:lnTo>
                    <a:pt x="845870" y="570839"/>
                  </a:lnTo>
                  <a:lnTo>
                    <a:pt x="844486" y="575525"/>
                  </a:lnTo>
                  <a:lnTo>
                    <a:pt x="843851" y="580999"/>
                  </a:lnTo>
                  <a:lnTo>
                    <a:pt x="846709" y="584949"/>
                  </a:lnTo>
                  <a:lnTo>
                    <a:pt x="848283" y="586943"/>
                  </a:lnTo>
                  <a:lnTo>
                    <a:pt x="849591" y="587908"/>
                  </a:lnTo>
                  <a:lnTo>
                    <a:pt x="0" y="587908"/>
                  </a:lnTo>
                  <a:lnTo>
                    <a:pt x="0" y="596912"/>
                  </a:lnTo>
                  <a:lnTo>
                    <a:pt x="1590128" y="596912"/>
                  </a:lnTo>
                  <a:lnTo>
                    <a:pt x="1590713" y="5879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569304" y="2868091"/>
              <a:ext cx="695325" cy="572135"/>
            </a:xfrm>
            <a:custGeom>
              <a:avLst/>
              <a:gdLst/>
              <a:ahLst/>
              <a:cxnLst/>
              <a:rect l="l" t="t" r="r" b="b"/>
              <a:pathLst>
                <a:path w="695325" h="572135">
                  <a:moveTo>
                    <a:pt x="695286" y="434543"/>
                  </a:moveTo>
                  <a:lnTo>
                    <a:pt x="0" y="434543"/>
                  </a:lnTo>
                  <a:lnTo>
                    <a:pt x="0" y="571830"/>
                  </a:lnTo>
                  <a:lnTo>
                    <a:pt x="695286" y="571830"/>
                  </a:lnTo>
                  <a:lnTo>
                    <a:pt x="695286" y="434543"/>
                  </a:lnTo>
                  <a:close/>
                </a:path>
                <a:path w="695325" h="572135">
                  <a:moveTo>
                    <a:pt x="695286" y="217639"/>
                  </a:moveTo>
                  <a:lnTo>
                    <a:pt x="0" y="217639"/>
                  </a:lnTo>
                  <a:lnTo>
                    <a:pt x="0" y="354914"/>
                  </a:lnTo>
                  <a:lnTo>
                    <a:pt x="695286" y="354914"/>
                  </a:lnTo>
                  <a:lnTo>
                    <a:pt x="695286" y="217639"/>
                  </a:lnTo>
                  <a:close/>
                </a:path>
                <a:path w="695325" h="572135">
                  <a:moveTo>
                    <a:pt x="695286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695286" y="137287"/>
                  </a:lnTo>
                  <a:lnTo>
                    <a:pt x="695286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584125" y="2882899"/>
              <a:ext cx="666115" cy="542290"/>
            </a:xfrm>
            <a:custGeom>
              <a:avLst/>
              <a:gdLst/>
              <a:ahLst/>
              <a:cxnLst/>
              <a:rect l="l" t="t" r="r" b="b"/>
              <a:pathLst>
                <a:path w="666115" h="542289">
                  <a:moveTo>
                    <a:pt x="665657" y="434555"/>
                  </a:moveTo>
                  <a:lnTo>
                    <a:pt x="0" y="434555"/>
                  </a:lnTo>
                  <a:lnTo>
                    <a:pt x="0" y="542188"/>
                  </a:lnTo>
                  <a:lnTo>
                    <a:pt x="665657" y="542188"/>
                  </a:lnTo>
                  <a:lnTo>
                    <a:pt x="665657" y="434555"/>
                  </a:lnTo>
                  <a:close/>
                </a:path>
                <a:path w="666115" h="542289">
                  <a:moveTo>
                    <a:pt x="665657" y="218109"/>
                  </a:moveTo>
                  <a:lnTo>
                    <a:pt x="0" y="218109"/>
                  </a:lnTo>
                  <a:lnTo>
                    <a:pt x="0" y="325755"/>
                  </a:lnTo>
                  <a:lnTo>
                    <a:pt x="665657" y="325755"/>
                  </a:lnTo>
                  <a:lnTo>
                    <a:pt x="665657" y="218109"/>
                  </a:lnTo>
                  <a:close/>
                </a:path>
                <a:path w="666115" h="542289">
                  <a:moveTo>
                    <a:pt x="665657" y="0"/>
                  </a:moveTo>
                  <a:lnTo>
                    <a:pt x="0" y="0"/>
                  </a:lnTo>
                  <a:lnTo>
                    <a:pt x="0" y="107645"/>
                  </a:lnTo>
                  <a:lnTo>
                    <a:pt x="665657" y="107645"/>
                  </a:lnTo>
                  <a:lnTo>
                    <a:pt x="665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01385" y="2894829"/>
              <a:ext cx="82016" cy="82016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2740462" y="2919793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77"/>
                  </a:moveTo>
                  <a:lnTo>
                    <a:pt x="0" y="23177"/>
                  </a:lnTo>
                  <a:lnTo>
                    <a:pt x="0" y="32080"/>
                  </a:lnTo>
                  <a:lnTo>
                    <a:pt x="404698" y="32080"/>
                  </a:lnTo>
                  <a:lnTo>
                    <a:pt x="404698" y="23177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01385" y="3114251"/>
              <a:ext cx="82016" cy="82003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2740462" y="3139198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90"/>
                  </a:moveTo>
                  <a:lnTo>
                    <a:pt x="0" y="23190"/>
                  </a:lnTo>
                  <a:lnTo>
                    <a:pt x="0" y="32105"/>
                  </a:lnTo>
                  <a:lnTo>
                    <a:pt x="404698" y="32105"/>
                  </a:lnTo>
                  <a:lnTo>
                    <a:pt x="404698" y="23190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601385" y="3331168"/>
              <a:ext cx="82016" cy="82003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2740462" y="3356127"/>
              <a:ext cx="405130" cy="32384"/>
            </a:xfrm>
            <a:custGeom>
              <a:avLst/>
              <a:gdLst/>
              <a:ahLst/>
              <a:cxnLst/>
              <a:rect l="l" t="t" r="r" b="b"/>
              <a:pathLst>
                <a:path w="405130" h="32385">
                  <a:moveTo>
                    <a:pt x="404698" y="23177"/>
                  </a:moveTo>
                  <a:lnTo>
                    <a:pt x="0" y="23177"/>
                  </a:lnTo>
                  <a:lnTo>
                    <a:pt x="0" y="32092"/>
                  </a:lnTo>
                  <a:lnTo>
                    <a:pt x="404698" y="32092"/>
                  </a:lnTo>
                  <a:lnTo>
                    <a:pt x="404698" y="23177"/>
                  </a:lnTo>
                  <a:close/>
                </a:path>
                <a:path w="405130" h="32385">
                  <a:moveTo>
                    <a:pt x="404698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404698" y="8915"/>
                  </a:lnTo>
                  <a:lnTo>
                    <a:pt x="404698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427557" y="2924166"/>
              <a:ext cx="241466" cy="35818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5008657" y="3055292"/>
              <a:ext cx="427990" cy="263525"/>
            </a:xfrm>
            <a:custGeom>
              <a:avLst/>
              <a:gdLst/>
              <a:ahLst/>
              <a:cxnLst/>
              <a:rect l="l" t="t" r="r" b="b"/>
              <a:pathLst>
                <a:path w="427989" h="263525">
                  <a:moveTo>
                    <a:pt x="425361" y="0"/>
                  </a:moveTo>
                  <a:lnTo>
                    <a:pt x="420395" y="1384"/>
                  </a:lnTo>
                  <a:lnTo>
                    <a:pt x="420852" y="4622"/>
                  </a:lnTo>
                  <a:lnTo>
                    <a:pt x="422711" y="32267"/>
                  </a:lnTo>
                  <a:lnTo>
                    <a:pt x="415171" y="86770"/>
                  </a:lnTo>
                  <a:lnTo>
                    <a:pt x="393328" y="137200"/>
                  </a:lnTo>
                  <a:lnTo>
                    <a:pt x="358993" y="179362"/>
                  </a:lnTo>
                  <a:lnTo>
                    <a:pt x="314345" y="210683"/>
                  </a:lnTo>
                  <a:lnTo>
                    <a:pt x="263305" y="228940"/>
                  </a:lnTo>
                  <a:lnTo>
                    <a:pt x="236308" y="232854"/>
                  </a:lnTo>
                  <a:lnTo>
                    <a:pt x="205333" y="232659"/>
                  </a:lnTo>
                  <a:lnTo>
                    <a:pt x="174653" y="228865"/>
                  </a:lnTo>
                  <a:lnTo>
                    <a:pt x="144111" y="223487"/>
                  </a:lnTo>
                  <a:lnTo>
                    <a:pt x="113550" y="218541"/>
                  </a:lnTo>
                  <a:lnTo>
                    <a:pt x="98018" y="216860"/>
                  </a:lnTo>
                  <a:lnTo>
                    <a:pt x="82413" y="216090"/>
                  </a:lnTo>
                  <a:lnTo>
                    <a:pt x="66812" y="216502"/>
                  </a:lnTo>
                  <a:lnTo>
                    <a:pt x="24807" y="227336"/>
                  </a:lnTo>
                  <a:lnTo>
                    <a:pt x="0" y="262102"/>
                  </a:lnTo>
                  <a:lnTo>
                    <a:pt x="4965" y="263499"/>
                  </a:lnTo>
                  <a:lnTo>
                    <a:pt x="5537" y="260235"/>
                  </a:lnTo>
                  <a:lnTo>
                    <a:pt x="10582" y="247241"/>
                  </a:lnTo>
                  <a:lnTo>
                    <a:pt x="44488" y="225069"/>
                  </a:lnTo>
                  <a:lnTo>
                    <a:pt x="75558" y="221151"/>
                  </a:lnTo>
                  <a:lnTo>
                    <a:pt x="91301" y="221501"/>
                  </a:lnTo>
                  <a:lnTo>
                    <a:pt x="106895" y="222872"/>
                  </a:lnTo>
                  <a:lnTo>
                    <a:pt x="137896" y="227544"/>
                  </a:lnTo>
                  <a:lnTo>
                    <a:pt x="168814" y="233092"/>
                  </a:lnTo>
                  <a:lnTo>
                    <a:pt x="199846" y="237388"/>
                  </a:lnTo>
                  <a:lnTo>
                    <a:pt x="258367" y="235149"/>
                  </a:lnTo>
                  <a:lnTo>
                    <a:pt x="310134" y="218489"/>
                  </a:lnTo>
                  <a:lnTo>
                    <a:pt x="356129" y="188805"/>
                  </a:lnTo>
                  <a:lnTo>
                    <a:pt x="392489" y="148051"/>
                  </a:lnTo>
                  <a:lnTo>
                    <a:pt x="416849" y="98667"/>
                  </a:lnTo>
                  <a:lnTo>
                    <a:pt x="427438" y="44687"/>
                  </a:lnTo>
                  <a:lnTo>
                    <a:pt x="427329" y="17005"/>
                  </a:lnTo>
                  <a:lnTo>
                    <a:pt x="426465" y="7823"/>
                  </a:lnTo>
                  <a:lnTo>
                    <a:pt x="4253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41391" y="2915399"/>
              <a:ext cx="160020" cy="172720"/>
            </a:xfrm>
            <a:custGeom>
              <a:avLst/>
              <a:gdLst/>
              <a:ahLst/>
              <a:cxnLst/>
              <a:rect l="l" t="t" r="r" b="b"/>
              <a:pathLst>
                <a:path w="160020" h="172719">
                  <a:moveTo>
                    <a:pt x="159575" y="68021"/>
                  </a:moveTo>
                  <a:lnTo>
                    <a:pt x="148729" y="37896"/>
                  </a:lnTo>
                  <a:lnTo>
                    <a:pt x="127901" y="15049"/>
                  </a:lnTo>
                  <a:lnTo>
                    <a:pt x="100012" y="1689"/>
                  </a:lnTo>
                  <a:lnTo>
                    <a:pt x="68021" y="0"/>
                  </a:lnTo>
                  <a:lnTo>
                    <a:pt x="37884" y="10845"/>
                  </a:lnTo>
                  <a:lnTo>
                    <a:pt x="15049" y="31686"/>
                  </a:lnTo>
                  <a:lnTo>
                    <a:pt x="1689" y="59575"/>
                  </a:lnTo>
                  <a:lnTo>
                    <a:pt x="0" y="91554"/>
                  </a:lnTo>
                  <a:lnTo>
                    <a:pt x="10845" y="121691"/>
                  </a:lnTo>
                  <a:lnTo>
                    <a:pt x="31686" y="144526"/>
                  </a:lnTo>
                  <a:lnTo>
                    <a:pt x="59575" y="157886"/>
                  </a:lnTo>
                  <a:lnTo>
                    <a:pt x="79730" y="158965"/>
                  </a:lnTo>
                  <a:lnTo>
                    <a:pt x="81927" y="172669"/>
                  </a:lnTo>
                  <a:lnTo>
                    <a:pt x="105283" y="168948"/>
                  </a:lnTo>
                  <a:lnTo>
                    <a:pt x="103124" y="155422"/>
                  </a:lnTo>
                  <a:lnTo>
                    <a:pt x="121691" y="148742"/>
                  </a:lnTo>
                  <a:lnTo>
                    <a:pt x="144526" y="127901"/>
                  </a:lnTo>
                  <a:lnTo>
                    <a:pt x="157886" y="100012"/>
                  </a:lnTo>
                  <a:lnTo>
                    <a:pt x="159575" y="68021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907696" y="3623514"/>
              <a:ext cx="64135" cy="132080"/>
            </a:xfrm>
            <a:custGeom>
              <a:avLst/>
              <a:gdLst/>
              <a:ahLst/>
              <a:cxnLst/>
              <a:rect l="l" t="t" r="r" b="b"/>
              <a:pathLst>
                <a:path w="64135" h="132079">
                  <a:moveTo>
                    <a:pt x="48437" y="0"/>
                  </a:moveTo>
                  <a:lnTo>
                    <a:pt x="0" y="6921"/>
                  </a:lnTo>
                  <a:lnTo>
                    <a:pt x="13839" y="48340"/>
                  </a:lnTo>
                  <a:lnTo>
                    <a:pt x="19894" y="72239"/>
                  </a:lnTo>
                  <a:lnTo>
                    <a:pt x="19463" y="87701"/>
                  </a:lnTo>
                  <a:lnTo>
                    <a:pt x="13843" y="103809"/>
                  </a:lnTo>
                  <a:lnTo>
                    <a:pt x="44983" y="131495"/>
                  </a:lnTo>
                  <a:lnTo>
                    <a:pt x="64020" y="107264"/>
                  </a:lnTo>
                  <a:lnTo>
                    <a:pt x="52043" y="95023"/>
                  </a:lnTo>
                  <a:lnTo>
                    <a:pt x="46067" y="87160"/>
                  </a:lnTo>
                  <a:lnTo>
                    <a:pt x="44309" y="80267"/>
                  </a:lnTo>
                  <a:lnTo>
                    <a:pt x="46257" y="53283"/>
                  </a:lnTo>
                  <a:lnTo>
                    <a:pt x="48437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09068" y="3711760"/>
              <a:ext cx="121285" cy="59690"/>
            </a:xfrm>
            <a:custGeom>
              <a:avLst/>
              <a:gdLst/>
              <a:ahLst/>
              <a:cxnLst/>
              <a:rect l="l" t="t" r="r" b="b"/>
              <a:pathLst>
                <a:path w="121285" h="59689">
                  <a:moveTo>
                    <a:pt x="14236" y="8991"/>
                  </a:moveTo>
                  <a:lnTo>
                    <a:pt x="2146" y="45821"/>
                  </a:lnTo>
                  <a:lnTo>
                    <a:pt x="0" y="55930"/>
                  </a:lnTo>
                  <a:lnTo>
                    <a:pt x="1104" y="58242"/>
                  </a:lnTo>
                  <a:lnTo>
                    <a:pt x="3149" y="59410"/>
                  </a:lnTo>
                  <a:lnTo>
                    <a:pt x="110540" y="59410"/>
                  </a:lnTo>
                  <a:lnTo>
                    <a:pt x="114541" y="57073"/>
                  </a:lnTo>
                  <a:lnTo>
                    <a:pt x="120649" y="51735"/>
                  </a:lnTo>
                  <a:lnTo>
                    <a:pt x="120989" y="47002"/>
                  </a:lnTo>
                  <a:lnTo>
                    <a:pt x="117477" y="42993"/>
                  </a:lnTo>
                  <a:lnTo>
                    <a:pt x="112026" y="39827"/>
                  </a:lnTo>
                  <a:lnTo>
                    <a:pt x="108927" y="38392"/>
                  </a:lnTo>
                  <a:lnTo>
                    <a:pt x="105727" y="37236"/>
                  </a:lnTo>
                  <a:lnTo>
                    <a:pt x="102450" y="36309"/>
                  </a:lnTo>
                  <a:lnTo>
                    <a:pt x="83443" y="25946"/>
                  </a:lnTo>
                  <a:lnTo>
                    <a:pt x="19392" y="25946"/>
                  </a:lnTo>
                  <a:lnTo>
                    <a:pt x="15925" y="12103"/>
                  </a:lnTo>
                  <a:lnTo>
                    <a:pt x="14262" y="9004"/>
                  </a:lnTo>
                  <a:close/>
                </a:path>
                <a:path w="121285" h="59689">
                  <a:moveTo>
                    <a:pt x="64389" y="0"/>
                  </a:moveTo>
                  <a:lnTo>
                    <a:pt x="54000" y="1727"/>
                  </a:lnTo>
                  <a:lnTo>
                    <a:pt x="52628" y="1892"/>
                  </a:lnTo>
                  <a:lnTo>
                    <a:pt x="51333" y="2489"/>
                  </a:lnTo>
                  <a:lnTo>
                    <a:pt x="45605" y="7924"/>
                  </a:lnTo>
                  <a:lnTo>
                    <a:pt x="50546" y="19024"/>
                  </a:lnTo>
                  <a:lnTo>
                    <a:pt x="36703" y="22479"/>
                  </a:lnTo>
                  <a:lnTo>
                    <a:pt x="19392" y="25946"/>
                  </a:lnTo>
                  <a:lnTo>
                    <a:pt x="83443" y="25946"/>
                  </a:lnTo>
                  <a:lnTo>
                    <a:pt x="64389" y="15557"/>
                  </a:lnTo>
                  <a:lnTo>
                    <a:pt x="643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781405" y="3604491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57086" y="0"/>
                  </a:moveTo>
                  <a:lnTo>
                    <a:pt x="12103" y="53632"/>
                  </a:lnTo>
                  <a:lnTo>
                    <a:pt x="0" y="81305"/>
                  </a:lnTo>
                  <a:lnTo>
                    <a:pt x="15557" y="93421"/>
                  </a:lnTo>
                  <a:lnTo>
                    <a:pt x="29400" y="88226"/>
                  </a:lnTo>
                  <a:lnTo>
                    <a:pt x="36594" y="70142"/>
                  </a:lnTo>
                  <a:lnTo>
                    <a:pt x="41516" y="60331"/>
                  </a:lnTo>
                  <a:lnTo>
                    <a:pt x="46438" y="55387"/>
                  </a:lnTo>
                  <a:lnTo>
                    <a:pt x="53632" y="51904"/>
                  </a:lnTo>
                  <a:lnTo>
                    <a:pt x="65230" y="43494"/>
                  </a:lnTo>
                  <a:lnTo>
                    <a:pt x="78933" y="30056"/>
                  </a:lnTo>
                  <a:lnTo>
                    <a:pt x="90365" y="17591"/>
                  </a:lnTo>
                  <a:lnTo>
                    <a:pt x="95148" y="12103"/>
                  </a:lnTo>
                  <a:lnTo>
                    <a:pt x="57086" y="0"/>
                  </a:lnTo>
                  <a:close/>
                </a:path>
              </a:pathLst>
            </a:custGeom>
            <a:solidFill>
              <a:srgbClr val="F9B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21826" y="3539604"/>
              <a:ext cx="111125" cy="100330"/>
            </a:xfrm>
            <a:custGeom>
              <a:avLst/>
              <a:gdLst/>
              <a:ahLst/>
              <a:cxnLst/>
              <a:rect l="l" t="t" r="r" b="b"/>
              <a:pathLst>
                <a:path w="111125" h="100329">
                  <a:moveTo>
                    <a:pt x="55473" y="0"/>
                  </a:moveTo>
                  <a:lnTo>
                    <a:pt x="0" y="69329"/>
                  </a:lnTo>
                  <a:lnTo>
                    <a:pt x="3581" y="72074"/>
                  </a:lnTo>
                  <a:lnTo>
                    <a:pt x="13006" y="78744"/>
                  </a:lnTo>
                  <a:lnTo>
                    <a:pt x="48260" y="97015"/>
                  </a:lnTo>
                  <a:lnTo>
                    <a:pt x="66319" y="99822"/>
                  </a:lnTo>
                  <a:lnTo>
                    <a:pt x="71577" y="96697"/>
                  </a:lnTo>
                  <a:lnTo>
                    <a:pt x="110959" y="23723"/>
                  </a:lnTo>
                  <a:lnTo>
                    <a:pt x="554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812079" y="3077663"/>
              <a:ext cx="118113" cy="327598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873604" y="3539604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89" h="100329">
                  <a:moveTo>
                    <a:pt x="3695" y="0"/>
                  </a:moveTo>
                  <a:lnTo>
                    <a:pt x="635" y="3848"/>
                  </a:lnTo>
                  <a:lnTo>
                    <a:pt x="355" y="5194"/>
                  </a:lnTo>
                  <a:lnTo>
                    <a:pt x="2718" y="34364"/>
                  </a:lnTo>
                  <a:lnTo>
                    <a:pt x="1997" y="62420"/>
                  </a:lnTo>
                  <a:lnTo>
                    <a:pt x="366" y="85047"/>
                  </a:lnTo>
                  <a:lnTo>
                    <a:pt x="0" y="97929"/>
                  </a:lnTo>
                  <a:lnTo>
                    <a:pt x="7543" y="99771"/>
                  </a:lnTo>
                  <a:lnTo>
                    <a:pt x="14541" y="99822"/>
                  </a:lnTo>
                  <a:lnTo>
                    <a:pt x="19799" y="96697"/>
                  </a:lnTo>
                  <a:lnTo>
                    <a:pt x="59182" y="23723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20303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837634" y="3286142"/>
              <a:ext cx="133350" cy="355600"/>
            </a:xfrm>
            <a:custGeom>
              <a:avLst/>
              <a:gdLst/>
              <a:ahLst/>
              <a:cxnLst/>
              <a:rect l="l" t="t" r="r" b="b"/>
              <a:pathLst>
                <a:path w="133350" h="355600">
                  <a:moveTo>
                    <a:pt x="51898" y="0"/>
                  </a:moveTo>
                  <a:lnTo>
                    <a:pt x="37733" y="7245"/>
                  </a:lnTo>
                  <a:lnTo>
                    <a:pt x="19027" y="26820"/>
                  </a:lnTo>
                  <a:lnTo>
                    <a:pt x="20767" y="37196"/>
                  </a:lnTo>
                  <a:lnTo>
                    <a:pt x="6003" y="55174"/>
                  </a:lnTo>
                  <a:lnTo>
                    <a:pt x="0" y="70718"/>
                  </a:lnTo>
                  <a:lnTo>
                    <a:pt x="1783" y="92425"/>
                  </a:lnTo>
                  <a:lnTo>
                    <a:pt x="10379" y="128890"/>
                  </a:lnTo>
                  <a:lnTo>
                    <a:pt x="23164" y="190308"/>
                  </a:lnTo>
                  <a:lnTo>
                    <a:pt x="36112" y="264704"/>
                  </a:lnTo>
                  <a:lnTo>
                    <a:pt x="46140" y="327422"/>
                  </a:lnTo>
                  <a:lnTo>
                    <a:pt x="50168" y="353807"/>
                  </a:lnTo>
                  <a:lnTo>
                    <a:pt x="83584" y="355507"/>
                  </a:lnTo>
                  <a:lnTo>
                    <a:pt x="103373" y="354452"/>
                  </a:lnTo>
                  <a:lnTo>
                    <a:pt x="117321" y="349182"/>
                  </a:lnTo>
                  <a:lnTo>
                    <a:pt x="133213" y="338237"/>
                  </a:lnTo>
                  <a:lnTo>
                    <a:pt x="127753" y="213888"/>
                  </a:lnTo>
                  <a:lnTo>
                    <a:pt x="121969" y="147929"/>
                  </a:lnTo>
                  <a:lnTo>
                    <a:pt x="112291" y="118301"/>
                  </a:lnTo>
                  <a:lnTo>
                    <a:pt x="95151" y="102944"/>
                  </a:lnTo>
                  <a:lnTo>
                    <a:pt x="95151" y="19899"/>
                  </a:lnTo>
                  <a:lnTo>
                    <a:pt x="68658" y="4434"/>
                  </a:lnTo>
                  <a:lnTo>
                    <a:pt x="5189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36177" y="3178382"/>
              <a:ext cx="179618" cy="15314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49003" y="3651835"/>
              <a:ext cx="76087" cy="11850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64968" y="2993656"/>
              <a:ext cx="157431" cy="148103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902131" y="3549103"/>
              <a:ext cx="4660900" cy="231140"/>
            </a:xfrm>
            <a:custGeom>
              <a:avLst/>
              <a:gdLst/>
              <a:ahLst/>
              <a:cxnLst/>
              <a:rect l="l" t="t" r="r" b="b"/>
              <a:pathLst>
                <a:path w="4660900" h="231139">
                  <a:moveTo>
                    <a:pt x="5702" y="0"/>
                  </a:moveTo>
                  <a:lnTo>
                    <a:pt x="0" y="0"/>
                  </a:lnTo>
                  <a:lnTo>
                    <a:pt x="0" y="225158"/>
                  </a:lnTo>
                  <a:lnTo>
                    <a:pt x="5702" y="225158"/>
                  </a:lnTo>
                  <a:lnTo>
                    <a:pt x="5702" y="0"/>
                  </a:lnTo>
                  <a:close/>
                </a:path>
                <a:path w="4660900" h="231139">
                  <a:moveTo>
                    <a:pt x="4660328" y="222643"/>
                  </a:moveTo>
                  <a:lnTo>
                    <a:pt x="3544976" y="222643"/>
                  </a:lnTo>
                  <a:lnTo>
                    <a:pt x="3544976" y="230886"/>
                  </a:lnTo>
                  <a:lnTo>
                    <a:pt x="4660328" y="230886"/>
                  </a:lnTo>
                  <a:lnTo>
                    <a:pt x="4660328" y="22264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9061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41" y="0"/>
                  </a:moveTo>
                  <a:lnTo>
                    <a:pt x="46391" y="11243"/>
                  </a:lnTo>
                  <a:lnTo>
                    <a:pt x="27387" y="41883"/>
                  </a:lnTo>
                  <a:lnTo>
                    <a:pt x="8450" y="87284"/>
                  </a:lnTo>
                  <a:lnTo>
                    <a:pt x="0" y="142811"/>
                  </a:lnTo>
                  <a:lnTo>
                    <a:pt x="1094" y="189326"/>
                  </a:lnTo>
                  <a:lnTo>
                    <a:pt x="7329" y="219654"/>
                  </a:lnTo>
                  <a:lnTo>
                    <a:pt x="23986" y="247137"/>
                  </a:lnTo>
                  <a:lnTo>
                    <a:pt x="56349" y="285115"/>
                  </a:lnTo>
                  <a:lnTo>
                    <a:pt x="65000" y="273871"/>
                  </a:lnTo>
                  <a:lnTo>
                    <a:pt x="84004" y="243231"/>
                  </a:lnTo>
                  <a:lnTo>
                    <a:pt x="102941" y="197830"/>
                  </a:lnTo>
                  <a:lnTo>
                    <a:pt x="111391" y="142303"/>
                  </a:lnTo>
                  <a:lnTo>
                    <a:pt x="110304" y="95788"/>
                  </a:lnTo>
                  <a:lnTo>
                    <a:pt x="104071" y="65460"/>
                  </a:lnTo>
                  <a:lnTo>
                    <a:pt x="87411" y="37977"/>
                  </a:lnTo>
                  <a:lnTo>
                    <a:pt x="55041" y="0"/>
                  </a:lnTo>
                  <a:close/>
                </a:path>
              </a:pathLst>
            </a:custGeom>
            <a:solidFill>
              <a:srgbClr val="45A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28027" y="3435502"/>
              <a:ext cx="132715" cy="339090"/>
            </a:xfrm>
            <a:custGeom>
              <a:avLst/>
              <a:gdLst/>
              <a:ahLst/>
              <a:cxnLst/>
              <a:rect l="l" t="t" r="r" b="b"/>
              <a:pathLst>
                <a:path w="132715" h="339089">
                  <a:moveTo>
                    <a:pt x="5702" y="113601"/>
                  </a:moveTo>
                  <a:lnTo>
                    <a:pt x="0" y="113601"/>
                  </a:lnTo>
                  <a:lnTo>
                    <a:pt x="0" y="338759"/>
                  </a:lnTo>
                  <a:lnTo>
                    <a:pt x="5702" y="338759"/>
                  </a:lnTo>
                  <a:lnTo>
                    <a:pt x="5702" y="113601"/>
                  </a:lnTo>
                  <a:close/>
                </a:path>
                <a:path w="132715" h="339089">
                  <a:moveTo>
                    <a:pt x="132422" y="142303"/>
                  </a:moveTo>
                  <a:lnTo>
                    <a:pt x="131330" y="95796"/>
                  </a:lnTo>
                  <a:lnTo>
                    <a:pt x="125095" y="65455"/>
                  </a:lnTo>
                  <a:lnTo>
                    <a:pt x="108445" y="37973"/>
                  </a:lnTo>
                  <a:lnTo>
                    <a:pt x="76073" y="0"/>
                  </a:lnTo>
                  <a:lnTo>
                    <a:pt x="67424" y="11239"/>
                  </a:lnTo>
                  <a:lnTo>
                    <a:pt x="48412" y="41884"/>
                  </a:lnTo>
                  <a:lnTo>
                    <a:pt x="29476" y="87287"/>
                  </a:lnTo>
                  <a:lnTo>
                    <a:pt x="21031" y="142811"/>
                  </a:lnTo>
                  <a:lnTo>
                    <a:pt x="22123" y="189331"/>
                  </a:lnTo>
                  <a:lnTo>
                    <a:pt x="28359" y="219659"/>
                  </a:lnTo>
                  <a:lnTo>
                    <a:pt x="45008" y="247142"/>
                  </a:lnTo>
                  <a:lnTo>
                    <a:pt x="77381" y="285115"/>
                  </a:lnTo>
                  <a:lnTo>
                    <a:pt x="86029" y="273875"/>
                  </a:lnTo>
                  <a:lnTo>
                    <a:pt x="105029" y="243230"/>
                  </a:lnTo>
                  <a:lnTo>
                    <a:pt x="123964" y="197827"/>
                  </a:lnTo>
                  <a:lnTo>
                    <a:pt x="132422" y="14230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74956" y="3435497"/>
              <a:ext cx="111760" cy="285115"/>
            </a:xfrm>
            <a:custGeom>
              <a:avLst/>
              <a:gdLst/>
              <a:ahLst/>
              <a:cxnLst/>
              <a:rect l="l" t="t" r="r" b="b"/>
              <a:pathLst>
                <a:path w="111759" h="285114">
                  <a:moveTo>
                    <a:pt x="55041" y="0"/>
                  </a:moveTo>
                  <a:lnTo>
                    <a:pt x="46391" y="11243"/>
                  </a:lnTo>
                  <a:lnTo>
                    <a:pt x="27387" y="41883"/>
                  </a:lnTo>
                  <a:lnTo>
                    <a:pt x="8450" y="87284"/>
                  </a:lnTo>
                  <a:lnTo>
                    <a:pt x="0" y="142811"/>
                  </a:lnTo>
                  <a:lnTo>
                    <a:pt x="1087" y="189326"/>
                  </a:lnTo>
                  <a:lnTo>
                    <a:pt x="7319" y="219654"/>
                  </a:lnTo>
                  <a:lnTo>
                    <a:pt x="23979" y="247137"/>
                  </a:lnTo>
                  <a:lnTo>
                    <a:pt x="56349" y="285115"/>
                  </a:lnTo>
                  <a:lnTo>
                    <a:pt x="65000" y="273871"/>
                  </a:lnTo>
                  <a:lnTo>
                    <a:pt x="84004" y="243231"/>
                  </a:lnTo>
                  <a:lnTo>
                    <a:pt x="102941" y="197830"/>
                  </a:lnTo>
                  <a:lnTo>
                    <a:pt x="111391" y="142303"/>
                  </a:lnTo>
                  <a:lnTo>
                    <a:pt x="110304" y="95788"/>
                  </a:lnTo>
                  <a:lnTo>
                    <a:pt x="104071" y="65460"/>
                  </a:lnTo>
                  <a:lnTo>
                    <a:pt x="87411" y="37977"/>
                  </a:lnTo>
                  <a:lnTo>
                    <a:pt x="55041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1353" y="3249521"/>
              <a:ext cx="757555" cy="311150"/>
            </a:xfrm>
            <a:custGeom>
              <a:avLst/>
              <a:gdLst/>
              <a:ahLst/>
              <a:cxnLst/>
              <a:rect l="l" t="t" r="r" b="b"/>
              <a:pathLst>
                <a:path w="757555" h="311150">
                  <a:moveTo>
                    <a:pt x="757504" y="0"/>
                  </a:moveTo>
                  <a:lnTo>
                    <a:pt x="212102" y="0"/>
                  </a:lnTo>
                  <a:lnTo>
                    <a:pt x="0" y="181800"/>
                  </a:lnTo>
                  <a:lnTo>
                    <a:pt x="22720" y="219671"/>
                  </a:lnTo>
                  <a:lnTo>
                    <a:pt x="333298" y="310578"/>
                  </a:lnTo>
                  <a:lnTo>
                    <a:pt x="560552" y="265125"/>
                  </a:lnTo>
                  <a:lnTo>
                    <a:pt x="757504" y="53022"/>
                  </a:lnTo>
                  <a:lnTo>
                    <a:pt x="75750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448875" y="3249523"/>
              <a:ext cx="417195" cy="530860"/>
            </a:xfrm>
            <a:custGeom>
              <a:avLst/>
              <a:gdLst/>
              <a:ahLst/>
              <a:cxnLst/>
              <a:rect l="l" t="t" r="r" b="b"/>
              <a:pathLst>
                <a:path w="417194" h="530860">
                  <a:moveTo>
                    <a:pt x="249986" y="0"/>
                  </a:moveTo>
                  <a:lnTo>
                    <a:pt x="37884" y="212090"/>
                  </a:lnTo>
                  <a:lnTo>
                    <a:pt x="0" y="363601"/>
                  </a:lnTo>
                  <a:lnTo>
                    <a:pt x="68186" y="530250"/>
                  </a:lnTo>
                  <a:lnTo>
                    <a:pt x="416636" y="530250"/>
                  </a:lnTo>
                  <a:lnTo>
                    <a:pt x="416636" y="189369"/>
                  </a:lnTo>
                  <a:lnTo>
                    <a:pt x="249986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41349" y="3431311"/>
              <a:ext cx="575945" cy="348615"/>
            </a:xfrm>
            <a:custGeom>
              <a:avLst/>
              <a:gdLst/>
              <a:ahLst/>
              <a:cxnLst/>
              <a:rect l="l" t="t" r="r" b="b"/>
              <a:pathLst>
                <a:path w="575944" h="348614">
                  <a:moveTo>
                    <a:pt x="575703" y="0"/>
                  </a:moveTo>
                  <a:lnTo>
                    <a:pt x="0" y="0"/>
                  </a:lnTo>
                  <a:lnTo>
                    <a:pt x="0" y="348449"/>
                  </a:lnTo>
                  <a:lnTo>
                    <a:pt x="575703" y="348449"/>
                  </a:lnTo>
                  <a:lnTo>
                    <a:pt x="57570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16316" y="3541166"/>
              <a:ext cx="121285" cy="106680"/>
            </a:xfrm>
            <a:custGeom>
              <a:avLst/>
              <a:gdLst/>
              <a:ahLst/>
              <a:cxnLst/>
              <a:rect l="l" t="t" r="r" b="b"/>
              <a:pathLst>
                <a:path w="121284" h="106679">
                  <a:moveTo>
                    <a:pt x="121208" y="0"/>
                  </a:moveTo>
                  <a:lnTo>
                    <a:pt x="0" y="0"/>
                  </a:lnTo>
                  <a:lnTo>
                    <a:pt x="0" y="106057"/>
                  </a:lnTo>
                  <a:lnTo>
                    <a:pt x="121208" y="106057"/>
                  </a:lnTo>
                  <a:lnTo>
                    <a:pt x="12120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61021" y="3537369"/>
              <a:ext cx="106680" cy="242570"/>
            </a:xfrm>
            <a:custGeom>
              <a:avLst/>
              <a:gdLst/>
              <a:ahLst/>
              <a:cxnLst/>
              <a:rect l="l" t="t" r="r" b="b"/>
              <a:pathLst>
                <a:path w="106680" h="242570">
                  <a:moveTo>
                    <a:pt x="106057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106057" y="242404"/>
                  </a:lnTo>
                  <a:lnTo>
                    <a:pt x="10605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35177" y="3537368"/>
              <a:ext cx="1187450" cy="244475"/>
            </a:xfrm>
            <a:custGeom>
              <a:avLst/>
              <a:gdLst/>
              <a:ahLst/>
              <a:cxnLst/>
              <a:rect l="l" t="t" r="r" b="b"/>
              <a:pathLst>
                <a:path w="1187450" h="244475">
                  <a:moveTo>
                    <a:pt x="304647" y="68186"/>
                  </a:moveTo>
                  <a:lnTo>
                    <a:pt x="300850" y="68186"/>
                  </a:lnTo>
                  <a:lnTo>
                    <a:pt x="259194" y="68186"/>
                  </a:lnTo>
                  <a:lnTo>
                    <a:pt x="259194" y="106057"/>
                  </a:lnTo>
                  <a:lnTo>
                    <a:pt x="304647" y="106057"/>
                  </a:lnTo>
                  <a:lnTo>
                    <a:pt x="304647" y="68186"/>
                  </a:lnTo>
                  <a:close/>
                </a:path>
                <a:path w="1187450" h="244475">
                  <a:moveTo>
                    <a:pt x="304647" y="12"/>
                  </a:moveTo>
                  <a:lnTo>
                    <a:pt x="259194" y="12"/>
                  </a:lnTo>
                  <a:lnTo>
                    <a:pt x="259194" y="37884"/>
                  </a:lnTo>
                  <a:lnTo>
                    <a:pt x="304647" y="37884"/>
                  </a:lnTo>
                  <a:lnTo>
                    <a:pt x="304647" y="12"/>
                  </a:lnTo>
                  <a:close/>
                </a:path>
                <a:path w="1187450" h="244475">
                  <a:moveTo>
                    <a:pt x="380403" y="68173"/>
                  </a:moveTo>
                  <a:lnTo>
                    <a:pt x="334949" y="68173"/>
                  </a:lnTo>
                  <a:lnTo>
                    <a:pt x="334949" y="106045"/>
                  </a:lnTo>
                  <a:lnTo>
                    <a:pt x="380403" y="106045"/>
                  </a:lnTo>
                  <a:lnTo>
                    <a:pt x="380403" y="68173"/>
                  </a:lnTo>
                  <a:close/>
                </a:path>
                <a:path w="1187450" h="244475">
                  <a:moveTo>
                    <a:pt x="380403" y="0"/>
                  </a:moveTo>
                  <a:lnTo>
                    <a:pt x="334949" y="0"/>
                  </a:lnTo>
                  <a:lnTo>
                    <a:pt x="334949" y="37871"/>
                  </a:lnTo>
                  <a:lnTo>
                    <a:pt x="380403" y="37871"/>
                  </a:lnTo>
                  <a:lnTo>
                    <a:pt x="380403" y="0"/>
                  </a:lnTo>
                  <a:close/>
                </a:path>
                <a:path w="1187450" h="244475">
                  <a:moveTo>
                    <a:pt x="944740" y="71970"/>
                  </a:moveTo>
                  <a:lnTo>
                    <a:pt x="940943" y="71970"/>
                  </a:lnTo>
                  <a:lnTo>
                    <a:pt x="899287" y="71970"/>
                  </a:lnTo>
                  <a:lnTo>
                    <a:pt x="899287" y="109842"/>
                  </a:lnTo>
                  <a:lnTo>
                    <a:pt x="944740" y="109842"/>
                  </a:lnTo>
                  <a:lnTo>
                    <a:pt x="944740" y="71970"/>
                  </a:lnTo>
                  <a:close/>
                </a:path>
                <a:path w="1187450" h="244475">
                  <a:moveTo>
                    <a:pt x="944740" y="3810"/>
                  </a:moveTo>
                  <a:lnTo>
                    <a:pt x="899287" y="3810"/>
                  </a:lnTo>
                  <a:lnTo>
                    <a:pt x="899287" y="41668"/>
                  </a:lnTo>
                  <a:lnTo>
                    <a:pt x="944740" y="41668"/>
                  </a:lnTo>
                  <a:lnTo>
                    <a:pt x="944740" y="3810"/>
                  </a:lnTo>
                  <a:close/>
                </a:path>
                <a:path w="1187450" h="244475">
                  <a:moveTo>
                    <a:pt x="1020495" y="71970"/>
                  </a:moveTo>
                  <a:lnTo>
                    <a:pt x="975042" y="71970"/>
                  </a:lnTo>
                  <a:lnTo>
                    <a:pt x="975042" y="109842"/>
                  </a:lnTo>
                  <a:lnTo>
                    <a:pt x="1020495" y="109842"/>
                  </a:lnTo>
                  <a:lnTo>
                    <a:pt x="1020495" y="71970"/>
                  </a:lnTo>
                  <a:close/>
                </a:path>
                <a:path w="1187450" h="244475">
                  <a:moveTo>
                    <a:pt x="1020495" y="3797"/>
                  </a:moveTo>
                  <a:lnTo>
                    <a:pt x="975042" y="3797"/>
                  </a:lnTo>
                  <a:lnTo>
                    <a:pt x="975042" y="41668"/>
                  </a:lnTo>
                  <a:lnTo>
                    <a:pt x="1020495" y="41668"/>
                  </a:lnTo>
                  <a:lnTo>
                    <a:pt x="1020495" y="3797"/>
                  </a:lnTo>
                  <a:close/>
                </a:path>
                <a:path w="1187450" h="244475">
                  <a:moveTo>
                    <a:pt x="1187424" y="235254"/>
                  </a:moveTo>
                  <a:lnTo>
                    <a:pt x="0" y="235254"/>
                  </a:lnTo>
                  <a:lnTo>
                    <a:pt x="0" y="244259"/>
                  </a:lnTo>
                  <a:lnTo>
                    <a:pt x="1187424" y="244259"/>
                  </a:lnTo>
                  <a:lnTo>
                    <a:pt x="1187424" y="23525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89064" y="3249520"/>
              <a:ext cx="610235" cy="60960"/>
            </a:xfrm>
            <a:custGeom>
              <a:avLst/>
              <a:gdLst/>
              <a:ahLst/>
              <a:cxnLst/>
              <a:rect l="l" t="t" r="r" b="b"/>
              <a:pathLst>
                <a:path w="610235" h="60960">
                  <a:moveTo>
                    <a:pt x="609803" y="0"/>
                  </a:moveTo>
                  <a:lnTo>
                    <a:pt x="64389" y="0"/>
                  </a:lnTo>
                  <a:lnTo>
                    <a:pt x="0" y="55181"/>
                  </a:lnTo>
                  <a:lnTo>
                    <a:pt x="3634" y="55649"/>
                  </a:lnTo>
                  <a:lnTo>
                    <a:pt x="14978" y="54737"/>
                  </a:lnTo>
                  <a:lnTo>
                    <a:pt x="97269" y="44919"/>
                  </a:lnTo>
                  <a:lnTo>
                    <a:pt x="147783" y="37177"/>
                  </a:lnTo>
                  <a:lnTo>
                    <a:pt x="190304" y="29675"/>
                  </a:lnTo>
                  <a:lnTo>
                    <a:pt x="229621" y="25538"/>
                  </a:lnTo>
                  <a:lnTo>
                    <a:pt x="270521" y="27892"/>
                  </a:lnTo>
                  <a:lnTo>
                    <a:pt x="317792" y="39865"/>
                  </a:lnTo>
                  <a:lnTo>
                    <a:pt x="409795" y="59783"/>
                  </a:lnTo>
                  <a:lnTo>
                    <a:pt x="487337" y="60858"/>
                  </a:lnTo>
                  <a:lnTo>
                    <a:pt x="540866" y="53713"/>
                  </a:lnTo>
                  <a:lnTo>
                    <a:pt x="560832" y="48971"/>
                  </a:lnTo>
                  <a:lnTo>
                    <a:pt x="609803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00618" y="3275072"/>
              <a:ext cx="169718" cy="140500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05612" y="3438275"/>
              <a:ext cx="96871" cy="149453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8776461" y="684033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404" y="0"/>
                  </a:moveTo>
                  <a:lnTo>
                    <a:pt x="0" y="0"/>
                  </a:lnTo>
                  <a:lnTo>
                    <a:pt x="0" y="622973"/>
                  </a:lnTo>
                  <a:lnTo>
                    <a:pt x="1000404" y="622973"/>
                  </a:lnTo>
                  <a:lnTo>
                    <a:pt x="1000404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843556" y="6858673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5">
                  <a:moveTo>
                    <a:pt x="183222" y="438810"/>
                  </a:moveTo>
                  <a:lnTo>
                    <a:pt x="0" y="438810"/>
                  </a:lnTo>
                  <a:lnTo>
                    <a:pt x="0" y="557898"/>
                  </a:lnTo>
                  <a:lnTo>
                    <a:pt x="183222" y="557898"/>
                  </a:lnTo>
                  <a:lnTo>
                    <a:pt x="183222" y="438810"/>
                  </a:lnTo>
                  <a:close/>
                </a:path>
                <a:path w="866775" h="558165">
                  <a:moveTo>
                    <a:pt x="183222" y="270243"/>
                  </a:moveTo>
                  <a:lnTo>
                    <a:pt x="0" y="270243"/>
                  </a:lnTo>
                  <a:lnTo>
                    <a:pt x="0" y="389343"/>
                  </a:lnTo>
                  <a:lnTo>
                    <a:pt x="183222" y="389343"/>
                  </a:lnTo>
                  <a:lnTo>
                    <a:pt x="183222" y="270243"/>
                  </a:lnTo>
                  <a:close/>
                </a:path>
                <a:path w="866775" h="558165">
                  <a:moveTo>
                    <a:pt x="183222" y="101676"/>
                  </a:moveTo>
                  <a:lnTo>
                    <a:pt x="0" y="101676"/>
                  </a:lnTo>
                  <a:lnTo>
                    <a:pt x="0" y="220776"/>
                  </a:lnTo>
                  <a:lnTo>
                    <a:pt x="183222" y="220776"/>
                  </a:lnTo>
                  <a:lnTo>
                    <a:pt x="183222" y="101676"/>
                  </a:lnTo>
                  <a:close/>
                </a:path>
                <a:path w="866775" h="558165">
                  <a:moveTo>
                    <a:pt x="222389" y="27482"/>
                  </a:moveTo>
                  <a:lnTo>
                    <a:pt x="220230" y="16789"/>
                  </a:lnTo>
                  <a:lnTo>
                    <a:pt x="214337" y="8051"/>
                  </a:lnTo>
                  <a:lnTo>
                    <a:pt x="205600" y="2159"/>
                  </a:lnTo>
                  <a:lnTo>
                    <a:pt x="194906" y="0"/>
                  </a:lnTo>
                  <a:lnTo>
                    <a:pt x="184213" y="2159"/>
                  </a:lnTo>
                  <a:lnTo>
                    <a:pt x="175475" y="8051"/>
                  </a:lnTo>
                  <a:lnTo>
                    <a:pt x="169583" y="16789"/>
                  </a:lnTo>
                  <a:lnTo>
                    <a:pt x="167424" y="27482"/>
                  </a:lnTo>
                  <a:lnTo>
                    <a:pt x="169583" y="38176"/>
                  </a:lnTo>
                  <a:lnTo>
                    <a:pt x="175475" y="46913"/>
                  </a:lnTo>
                  <a:lnTo>
                    <a:pt x="184213" y="52806"/>
                  </a:lnTo>
                  <a:lnTo>
                    <a:pt x="194906" y="54965"/>
                  </a:lnTo>
                  <a:lnTo>
                    <a:pt x="205600" y="52806"/>
                  </a:lnTo>
                  <a:lnTo>
                    <a:pt x="214337" y="46913"/>
                  </a:lnTo>
                  <a:lnTo>
                    <a:pt x="220230" y="38176"/>
                  </a:lnTo>
                  <a:lnTo>
                    <a:pt x="222389" y="27482"/>
                  </a:lnTo>
                  <a:close/>
                </a:path>
                <a:path w="866775" h="558165">
                  <a:moveTo>
                    <a:pt x="410895" y="438810"/>
                  </a:moveTo>
                  <a:lnTo>
                    <a:pt x="227660" y="438810"/>
                  </a:lnTo>
                  <a:lnTo>
                    <a:pt x="227660" y="557898"/>
                  </a:lnTo>
                  <a:lnTo>
                    <a:pt x="410895" y="557898"/>
                  </a:lnTo>
                  <a:lnTo>
                    <a:pt x="410895" y="438810"/>
                  </a:lnTo>
                  <a:close/>
                </a:path>
                <a:path w="866775" h="558165">
                  <a:moveTo>
                    <a:pt x="410895" y="270243"/>
                  </a:moveTo>
                  <a:lnTo>
                    <a:pt x="227660" y="270243"/>
                  </a:lnTo>
                  <a:lnTo>
                    <a:pt x="227660" y="389343"/>
                  </a:lnTo>
                  <a:lnTo>
                    <a:pt x="410895" y="389343"/>
                  </a:lnTo>
                  <a:lnTo>
                    <a:pt x="410895" y="270243"/>
                  </a:lnTo>
                  <a:close/>
                </a:path>
                <a:path w="866775" h="558165">
                  <a:moveTo>
                    <a:pt x="410895" y="101676"/>
                  </a:moveTo>
                  <a:lnTo>
                    <a:pt x="227660" y="101676"/>
                  </a:lnTo>
                  <a:lnTo>
                    <a:pt x="227660" y="220776"/>
                  </a:lnTo>
                  <a:lnTo>
                    <a:pt x="410895" y="220776"/>
                  </a:lnTo>
                  <a:lnTo>
                    <a:pt x="410895" y="101676"/>
                  </a:lnTo>
                  <a:close/>
                </a:path>
                <a:path w="866775" h="558165">
                  <a:moveTo>
                    <a:pt x="638556" y="438810"/>
                  </a:moveTo>
                  <a:lnTo>
                    <a:pt x="455320" y="438810"/>
                  </a:lnTo>
                  <a:lnTo>
                    <a:pt x="455320" y="557898"/>
                  </a:lnTo>
                  <a:lnTo>
                    <a:pt x="638556" y="557898"/>
                  </a:lnTo>
                  <a:lnTo>
                    <a:pt x="638556" y="438810"/>
                  </a:lnTo>
                  <a:close/>
                </a:path>
                <a:path w="866775" h="558165">
                  <a:moveTo>
                    <a:pt x="638556" y="270243"/>
                  </a:moveTo>
                  <a:lnTo>
                    <a:pt x="455320" y="270243"/>
                  </a:lnTo>
                  <a:lnTo>
                    <a:pt x="455320" y="389343"/>
                  </a:lnTo>
                  <a:lnTo>
                    <a:pt x="638556" y="389343"/>
                  </a:lnTo>
                  <a:lnTo>
                    <a:pt x="638556" y="270243"/>
                  </a:lnTo>
                  <a:close/>
                </a:path>
                <a:path w="866775" h="558165">
                  <a:moveTo>
                    <a:pt x="638556" y="101676"/>
                  </a:moveTo>
                  <a:lnTo>
                    <a:pt x="455320" y="101676"/>
                  </a:lnTo>
                  <a:lnTo>
                    <a:pt x="455320" y="220776"/>
                  </a:lnTo>
                  <a:lnTo>
                    <a:pt x="638556" y="220776"/>
                  </a:lnTo>
                  <a:lnTo>
                    <a:pt x="638556" y="101676"/>
                  </a:lnTo>
                  <a:close/>
                </a:path>
                <a:path w="866775" h="558165">
                  <a:moveTo>
                    <a:pt x="676783" y="27482"/>
                  </a:moveTo>
                  <a:lnTo>
                    <a:pt x="674624" y="16789"/>
                  </a:lnTo>
                  <a:lnTo>
                    <a:pt x="668743" y="8051"/>
                  </a:lnTo>
                  <a:lnTo>
                    <a:pt x="660006" y="2159"/>
                  </a:lnTo>
                  <a:lnTo>
                    <a:pt x="649300" y="0"/>
                  </a:lnTo>
                  <a:lnTo>
                    <a:pt x="638606" y="2159"/>
                  </a:lnTo>
                  <a:lnTo>
                    <a:pt x="629869" y="8051"/>
                  </a:lnTo>
                  <a:lnTo>
                    <a:pt x="623976" y="16789"/>
                  </a:lnTo>
                  <a:lnTo>
                    <a:pt x="621817" y="27482"/>
                  </a:lnTo>
                  <a:lnTo>
                    <a:pt x="623976" y="38176"/>
                  </a:lnTo>
                  <a:lnTo>
                    <a:pt x="629869" y="46913"/>
                  </a:lnTo>
                  <a:lnTo>
                    <a:pt x="638606" y="52806"/>
                  </a:lnTo>
                  <a:lnTo>
                    <a:pt x="649300" y="54965"/>
                  </a:lnTo>
                  <a:lnTo>
                    <a:pt x="660006" y="52806"/>
                  </a:lnTo>
                  <a:lnTo>
                    <a:pt x="668743" y="46913"/>
                  </a:lnTo>
                  <a:lnTo>
                    <a:pt x="674624" y="38176"/>
                  </a:lnTo>
                  <a:lnTo>
                    <a:pt x="676783" y="27482"/>
                  </a:lnTo>
                  <a:close/>
                </a:path>
                <a:path w="866775" h="558165">
                  <a:moveTo>
                    <a:pt x="866228" y="438810"/>
                  </a:moveTo>
                  <a:lnTo>
                    <a:pt x="682993" y="438810"/>
                  </a:lnTo>
                  <a:lnTo>
                    <a:pt x="682993" y="557898"/>
                  </a:lnTo>
                  <a:lnTo>
                    <a:pt x="866228" y="557898"/>
                  </a:lnTo>
                  <a:lnTo>
                    <a:pt x="866228" y="438810"/>
                  </a:lnTo>
                  <a:close/>
                </a:path>
                <a:path w="866775" h="558165">
                  <a:moveTo>
                    <a:pt x="866228" y="270243"/>
                  </a:moveTo>
                  <a:lnTo>
                    <a:pt x="682993" y="270243"/>
                  </a:lnTo>
                  <a:lnTo>
                    <a:pt x="682993" y="389343"/>
                  </a:lnTo>
                  <a:lnTo>
                    <a:pt x="866228" y="389343"/>
                  </a:lnTo>
                  <a:lnTo>
                    <a:pt x="866228" y="270243"/>
                  </a:lnTo>
                  <a:close/>
                </a:path>
                <a:path w="866775" h="558165">
                  <a:moveTo>
                    <a:pt x="866228" y="101676"/>
                  </a:moveTo>
                  <a:lnTo>
                    <a:pt x="682993" y="101676"/>
                  </a:lnTo>
                  <a:lnTo>
                    <a:pt x="682993" y="220776"/>
                  </a:lnTo>
                  <a:lnTo>
                    <a:pt x="866228" y="220776"/>
                  </a:lnTo>
                  <a:lnTo>
                    <a:pt x="866228" y="101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027477" y="676705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28"/>
                  </a:lnTo>
                  <a:lnTo>
                    <a:pt x="21983" y="126428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406" y="0"/>
                  </a:lnTo>
                  <a:lnTo>
                    <a:pt x="454406" y="126428"/>
                  </a:lnTo>
                  <a:lnTo>
                    <a:pt x="476377" y="126428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893950" y="6978548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2275" y="351091"/>
                  </a:moveTo>
                  <a:lnTo>
                    <a:pt x="71501" y="350278"/>
                  </a:lnTo>
                  <a:lnTo>
                    <a:pt x="72275" y="351104"/>
                  </a:lnTo>
                  <a:close/>
                </a:path>
                <a:path w="765809" h="420370">
                  <a:moveTo>
                    <a:pt x="72275" y="13919"/>
                  </a:moveTo>
                  <a:lnTo>
                    <a:pt x="71501" y="13106"/>
                  </a:lnTo>
                  <a:lnTo>
                    <a:pt x="72275" y="13931"/>
                  </a:lnTo>
                  <a:close/>
                </a:path>
                <a:path w="765809" h="420370">
                  <a:moveTo>
                    <a:pt x="76238" y="356400"/>
                  </a:moveTo>
                  <a:lnTo>
                    <a:pt x="75615" y="355422"/>
                  </a:lnTo>
                  <a:lnTo>
                    <a:pt x="76238" y="356400"/>
                  </a:lnTo>
                  <a:close/>
                </a:path>
                <a:path w="765809" h="420370">
                  <a:moveTo>
                    <a:pt x="76238" y="187794"/>
                  </a:moveTo>
                  <a:lnTo>
                    <a:pt x="75615" y="186817"/>
                  </a:lnTo>
                  <a:lnTo>
                    <a:pt x="76238" y="187794"/>
                  </a:lnTo>
                  <a:close/>
                </a:path>
                <a:path w="765809" h="420370">
                  <a:moveTo>
                    <a:pt x="76238" y="19227"/>
                  </a:moveTo>
                  <a:lnTo>
                    <a:pt x="75615" y="18249"/>
                  </a:lnTo>
                  <a:lnTo>
                    <a:pt x="76238" y="19227"/>
                  </a:lnTo>
                  <a:close/>
                </a:path>
                <a:path w="765809" h="420370">
                  <a:moveTo>
                    <a:pt x="82651" y="370687"/>
                  </a:moveTo>
                  <a:lnTo>
                    <a:pt x="80416" y="363016"/>
                  </a:lnTo>
                  <a:lnTo>
                    <a:pt x="76238" y="356400"/>
                  </a:lnTo>
                  <a:lnTo>
                    <a:pt x="35445" y="397179"/>
                  </a:lnTo>
                  <a:lnTo>
                    <a:pt x="31737" y="391998"/>
                  </a:lnTo>
                  <a:lnTo>
                    <a:pt x="18605" y="374764"/>
                  </a:lnTo>
                  <a:lnTo>
                    <a:pt x="20434" y="372910"/>
                  </a:lnTo>
                  <a:lnTo>
                    <a:pt x="22390" y="371182"/>
                  </a:lnTo>
                  <a:lnTo>
                    <a:pt x="24447" y="369595"/>
                  </a:lnTo>
                  <a:lnTo>
                    <a:pt x="36283" y="385394"/>
                  </a:lnTo>
                  <a:lnTo>
                    <a:pt x="71450" y="350227"/>
                  </a:lnTo>
                  <a:lnTo>
                    <a:pt x="65112" y="344716"/>
                  </a:lnTo>
                  <a:lnTo>
                    <a:pt x="57835" y="340614"/>
                  </a:lnTo>
                  <a:lnTo>
                    <a:pt x="49834" y="338061"/>
                  </a:lnTo>
                  <a:lnTo>
                    <a:pt x="41363" y="337172"/>
                  </a:lnTo>
                  <a:lnTo>
                    <a:pt x="25273" y="340398"/>
                  </a:lnTo>
                  <a:lnTo>
                    <a:pt x="12128" y="349237"/>
                  </a:lnTo>
                  <a:lnTo>
                    <a:pt x="3263" y="362369"/>
                  </a:lnTo>
                  <a:lnTo>
                    <a:pt x="0" y="378447"/>
                  </a:lnTo>
                  <a:lnTo>
                    <a:pt x="3238" y="394538"/>
                  </a:lnTo>
                  <a:lnTo>
                    <a:pt x="12077" y="407682"/>
                  </a:lnTo>
                  <a:lnTo>
                    <a:pt x="25196" y="416547"/>
                  </a:lnTo>
                  <a:lnTo>
                    <a:pt x="41275" y="419811"/>
                  </a:lnTo>
                  <a:lnTo>
                    <a:pt x="57365" y="416572"/>
                  </a:lnTo>
                  <a:lnTo>
                    <a:pt x="70510" y="407733"/>
                  </a:lnTo>
                  <a:lnTo>
                    <a:pt x="79375" y="394601"/>
                  </a:lnTo>
                  <a:lnTo>
                    <a:pt x="82638" y="378523"/>
                  </a:lnTo>
                  <a:lnTo>
                    <a:pt x="82651" y="370687"/>
                  </a:lnTo>
                  <a:close/>
                </a:path>
                <a:path w="765809" h="420370">
                  <a:moveTo>
                    <a:pt x="82651" y="202095"/>
                  </a:moveTo>
                  <a:lnTo>
                    <a:pt x="80416" y="194411"/>
                  </a:lnTo>
                  <a:lnTo>
                    <a:pt x="76238" y="187794"/>
                  </a:lnTo>
                  <a:lnTo>
                    <a:pt x="35445" y="228574"/>
                  </a:lnTo>
                  <a:lnTo>
                    <a:pt x="31737" y="223393"/>
                  </a:lnTo>
                  <a:lnTo>
                    <a:pt x="18605" y="206159"/>
                  </a:lnTo>
                  <a:lnTo>
                    <a:pt x="20434" y="204317"/>
                  </a:lnTo>
                  <a:lnTo>
                    <a:pt x="22390" y="202590"/>
                  </a:lnTo>
                  <a:lnTo>
                    <a:pt x="24447" y="201002"/>
                  </a:lnTo>
                  <a:lnTo>
                    <a:pt x="36283" y="216789"/>
                  </a:lnTo>
                  <a:lnTo>
                    <a:pt x="71450" y="181635"/>
                  </a:lnTo>
                  <a:lnTo>
                    <a:pt x="65112" y="176110"/>
                  </a:lnTo>
                  <a:lnTo>
                    <a:pt x="57835" y="172008"/>
                  </a:lnTo>
                  <a:lnTo>
                    <a:pt x="49834" y="169456"/>
                  </a:lnTo>
                  <a:lnTo>
                    <a:pt x="41363" y="168567"/>
                  </a:lnTo>
                  <a:lnTo>
                    <a:pt x="25273" y="171792"/>
                  </a:lnTo>
                  <a:lnTo>
                    <a:pt x="12128" y="180632"/>
                  </a:lnTo>
                  <a:lnTo>
                    <a:pt x="3263" y="193751"/>
                  </a:lnTo>
                  <a:lnTo>
                    <a:pt x="0" y="209842"/>
                  </a:lnTo>
                  <a:lnTo>
                    <a:pt x="3238" y="225920"/>
                  </a:lnTo>
                  <a:lnTo>
                    <a:pt x="12077" y="239064"/>
                  </a:lnTo>
                  <a:lnTo>
                    <a:pt x="25196" y="247942"/>
                  </a:lnTo>
                  <a:lnTo>
                    <a:pt x="41275" y="251206"/>
                  </a:lnTo>
                  <a:lnTo>
                    <a:pt x="57365" y="247967"/>
                  </a:lnTo>
                  <a:lnTo>
                    <a:pt x="70510" y="239128"/>
                  </a:lnTo>
                  <a:lnTo>
                    <a:pt x="79375" y="226009"/>
                  </a:lnTo>
                  <a:lnTo>
                    <a:pt x="82638" y="209931"/>
                  </a:lnTo>
                  <a:lnTo>
                    <a:pt x="82651" y="202095"/>
                  </a:lnTo>
                  <a:close/>
                </a:path>
                <a:path w="765809" h="420370">
                  <a:moveTo>
                    <a:pt x="82651" y="33515"/>
                  </a:moveTo>
                  <a:lnTo>
                    <a:pt x="80416" y="25844"/>
                  </a:lnTo>
                  <a:lnTo>
                    <a:pt x="76238" y="19227"/>
                  </a:lnTo>
                  <a:lnTo>
                    <a:pt x="35445" y="60007"/>
                  </a:lnTo>
                  <a:lnTo>
                    <a:pt x="31737" y="54825"/>
                  </a:lnTo>
                  <a:lnTo>
                    <a:pt x="18605" y="37592"/>
                  </a:lnTo>
                  <a:lnTo>
                    <a:pt x="20434" y="35737"/>
                  </a:lnTo>
                  <a:lnTo>
                    <a:pt x="22390" y="34010"/>
                  </a:lnTo>
                  <a:lnTo>
                    <a:pt x="24447" y="32423"/>
                  </a:lnTo>
                  <a:lnTo>
                    <a:pt x="36283" y="48221"/>
                  </a:lnTo>
                  <a:lnTo>
                    <a:pt x="71450" y="13055"/>
                  </a:lnTo>
                  <a:lnTo>
                    <a:pt x="65112" y="7543"/>
                  </a:lnTo>
                  <a:lnTo>
                    <a:pt x="57835" y="3441"/>
                  </a:lnTo>
                  <a:lnTo>
                    <a:pt x="49834" y="889"/>
                  </a:lnTo>
                  <a:lnTo>
                    <a:pt x="41363" y="0"/>
                  </a:lnTo>
                  <a:lnTo>
                    <a:pt x="25273" y="3225"/>
                  </a:lnTo>
                  <a:lnTo>
                    <a:pt x="12128" y="12077"/>
                  </a:lnTo>
                  <a:lnTo>
                    <a:pt x="3263" y="25196"/>
                  </a:lnTo>
                  <a:lnTo>
                    <a:pt x="0" y="41275"/>
                  </a:lnTo>
                  <a:lnTo>
                    <a:pt x="3238" y="57365"/>
                  </a:lnTo>
                  <a:lnTo>
                    <a:pt x="12077" y="70510"/>
                  </a:lnTo>
                  <a:lnTo>
                    <a:pt x="25196" y="79375"/>
                  </a:lnTo>
                  <a:lnTo>
                    <a:pt x="41275" y="82638"/>
                  </a:lnTo>
                  <a:lnTo>
                    <a:pt x="57365" y="79400"/>
                  </a:lnTo>
                  <a:lnTo>
                    <a:pt x="70510" y="70561"/>
                  </a:lnTo>
                  <a:lnTo>
                    <a:pt x="79375" y="57429"/>
                  </a:lnTo>
                  <a:lnTo>
                    <a:pt x="82638" y="41351"/>
                  </a:lnTo>
                  <a:lnTo>
                    <a:pt x="82651" y="33515"/>
                  </a:lnTo>
                  <a:close/>
                </a:path>
                <a:path w="765809" h="420370">
                  <a:moveTo>
                    <a:pt x="303911" y="356400"/>
                  </a:moveTo>
                  <a:lnTo>
                    <a:pt x="303288" y="355422"/>
                  </a:lnTo>
                  <a:lnTo>
                    <a:pt x="303911" y="356400"/>
                  </a:lnTo>
                  <a:close/>
                </a:path>
                <a:path w="765809" h="420370">
                  <a:moveTo>
                    <a:pt x="303911" y="187794"/>
                  </a:moveTo>
                  <a:lnTo>
                    <a:pt x="303288" y="186817"/>
                  </a:lnTo>
                  <a:lnTo>
                    <a:pt x="303911" y="187794"/>
                  </a:lnTo>
                  <a:close/>
                </a:path>
                <a:path w="765809" h="420370">
                  <a:moveTo>
                    <a:pt x="303911" y="19227"/>
                  </a:moveTo>
                  <a:lnTo>
                    <a:pt x="303288" y="18249"/>
                  </a:lnTo>
                  <a:lnTo>
                    <a:pt x="303911" y="19227"/>
                  </a:lnTo>
                  <a:close/>
                </a:path>
                <a:path w="765809" h="420370">
                  <a:moveTo>
                    <a:pt x="310311" y="370687"/>
                  </a:moveTo>
                  <a:lnTo>
                    <a:pt x="308089" y="363016"/>
                  </a:lnTo>
                  <a:lnTo>
                    <a:pt x="303911" y="356400"/>
                  </a:lnTo>
                  <a:lnTo>
                    <a:pt x="263118" y="397179"/>
                  </a:lnTo>
                  <a:lnTo>
                    <a:pt x="259397" y="391998"/>
                  </a:lnTo>
                  <a:lnTo>
                    <a:pt x="246278" y="374764"/>
                  </a:lnTo>
                  <a:lnTo>
                    <a:pt x="248094" y="372910"/>
                  </a:lnTo>
                  <a:lnTo>
                    <a:pt x="252120" y="369595"/>
                  </a:lnTo>
                  <a:lnTo>
                    <a:pt x="263956" y="385394"/>
                  </a:lnTo>
                  <a:lnTo>
                    <a:pt x="299123" y="350227"/>
                  </a:lnTo>
                  <a:lnTo>
                    <a:pt x="292785" y="344716"/>
                  </a:lnTo>
                  <a:lnTo>
                    <a:pt x="285508" y="340614"/>
                  </a:lnTo>
                  <a:lnTo>
                    <a:pt x="277507" y="338061"/>
                  </a:lnTo>
                  <a:lnTo>
                    <a:pt x="269036" y="337172"/>
                  </a:lnTo>
                  <a:lnTo>
                    <a:pt x="252945" y="340398"/>
                  </a:lnTo>
                  <a:lnTo>
                    <a:pt x="239801" y="349237"/>
                  </a:lnTo>
                  <a:lnTo>
                    <a:pt x="230936" y="362369"/>
                  </a:lnTo>
                  <a:lnTo>
                    <a:pt x="227672" y="378447"/>
                  </a:lnTo>
                  <a:lnTo>
                    <a:pt x="230898" y="394538"/>
                  </a:lnTo>
                  <a:lnTo>
                    <a:pt x="239737" y="407682"/>
                  </a:lnTo>
                  <a:lnTo>
                    <a:pt x="252869" y="416547"/>
                  </a:lnTo>
                  <a:lnTo>
                    <a:pt x="268947" y="419811"/>
                  </a:lnTo>
                  <a:lnTo>
                    <a:pt x="285038" y="416572"/>
                  </a:lnTo>
                  <a:lnTo>
                    <a:pt x="298183" y="407733"/>
                  </a:lnTo>
                  <a:lnTo>
                    <a:pt x="307047" y="394601"/>
                  </a:lnTo>
                  <a:lnTo>
                    <a:pt x="310311" y="378523"/>
                  </a:lnTo>
                  <a:lnTo>
                    <a:pt x="310311" y="370687"/>
                  </a:lnTo>
                  <a:close/>
                </a:path>
                <a:path w="765809" h="420370">
                  <a:moveTo>
                    <a:pt x="310311" y="202095"/>
                  </a:moveTo>
                  <a:lnTo>
                    <a:pt x="308089" y="194411"/>
                  </a:lnTo>
                  <a:lnTo>
                    <a:pt x="303911" y="187794"/>
                  </a:lnTo>
                  <a:lnTo>
                    <a:pt x="263118" y="228574"/>
                  </a:lnTo>
                  <a:lnTo>
                    <a:pt x="259397" y="223393"/>
                  </a:lnTo>
                  <a:lnTo>
                    <a:pt x="246278" y="206159"/>
                  </a:lnTo>
                  <a:lnTo>
                    <a:pt x="248094" y="204317"/>
                  </a:lnTo>
                  <a:lnTo>
                    <a:pt x="252120" y="201002"/>
                  </a:lnTo>
                  <a:lnTo>
                    <a:pt x="263956" y="216789"/>
                  </a:lnTo>
                  <a:lnTo>
                    <a:pt x="299123" y="181635"/>
                  </a:lnTo>
                  <a:lnTo>
                    <a:pt x="292785" y="176110"/>
                  </a:lnTo>
                  <a:lnTo>
                    <a:pt x="285508" y="172008"/>
                  </a:lnTo>
                  <a:lnTo>
                    <a:pt x="277507" y="169456"/>
                  </a:lnTo>
                  <a:lnTo>
                    <a:pt x="269036" y="168567"/>
                  </a:lnTo>
                  <a:lnTo>
                    <a:pt x="252945" y="171792"/>
                  </a:lnTo>
                  <a:lnTo>
                    <a:pt x="239801" y="180632"/>
                  </a:lnTo>
                  <a:lnTo>
                    <a:pt x="230936" y="193751"/>
                  </a:lnTo>
                  <a:lnTo>
                    <a:pt x="227672" y="209842"/>
                  </a:lnTo>
                  <a:lnTo>
                    <a:pt x="230898" y="225920"/>
                  </a:lnTo>
                  <a:lnTo>
                    <a:pt x="239737" y="239064"/>
                  </a:lnTo>
                  <a:lnTo>
                    <a:pt x="252869" y="247942"/>
                  </a:lnTo>
                  <a:lnTo>
                    <a:pt x="268947" y="251206"/>
                  </a:lnTo>
                  <a:lnTo>
                    <a:pt x="285038" y="247967"/>
                  </a:lnTo>
                  <a:lnTo>
                    <a:pt x="298183" y="239128"/>
                  </a:lnTo>
                  <a:lnTo>
                    <a:pt x="307047" y="226009"/>
                  </a:lnTo>
                  <a:lnTo>
                    <a:pt x="310311" y="209931"/>
                  </a:lnTo>
                  <a:lnTo>
                    <a:pt x="310311" y="202095"/>
                  </a:lnTo>
                  <a:close/>
                </a:path>
                <a:path w="765809" h="420370">
                  <a:moveTo>
                    <a:pt x="310311" y="33515"/>
                  </a:moveTo>
                  <a:lnTo>
                    <a:pt x="308089" y="25844"/>
                  </a:lnTo>
                  <a:lnTo>
                    <a:pt x="303911" y="19227"/>
                  </a:lnTo>
                  <a:lnTo>
                    <a:pt x="263118" y="60007"/>
                  </a:lnTo>
                  <a:lnTo>
                    <a:pt x="259397" y="54825"/>
                  </a:lnTo>
                  <a:lnTo>
                    <a:pt x="246278" y="37592"/>
                  </a:lnTo>
                  <a:lnTo>
                    <a:pt x="248094" y="35737"/>
                  </a:lnTo>
                  <a:lnTo>
                    <a:pt x="252120" y="32423"/>
                  </a:lnTo>
                  <a:lnTo>
                    <a:pt x="263956" y="48221"/>
                  </a:lnTo>
                  <a:lnTo>
                    <a:pt x="299123" y="13055"/>
                  </a:lnTo>
                  <a:lnTo>
                    <a:pt x="292785" y="7543"/>
                  </a:lnTo>
                  <a:lnTo>
                    <a:pt x="285508" y="3441"/>
                  </a:lnTo>
                  <a:lnTo>
                    <a:pt x="277507" y="889"/>
                  </a:lnTo>
                  <a:lnTo>
                    <a:pt x="269036" y="0"/>
                  </a:lnTo>
                  <a:lnTo>
                    <a:pt x="252945" y="3225"/>
                  </a:lnTo>
                  <a:lnTo>
                    <a:pt x="239801" y="12077"/>
                  </a:lnTo>
                  <a:lnTo>
                    <a:pt x="230936" y="25196"/>
                  </a:lnTo>
                  <a:lnTo>
                    <a:pt x="227672" y="41275"/>
                  </a:lnTo>
                  <a:lnTo>
                    <a:pt x="230898" y="57365"/>
                  </a:lnTo>
                  <a:lnTo>
                    <a:pt x="239737" y="70510"/>
                  </a:lnTo>
                  <a:lnTo>
                    <a:pt x="252869" y="79375"/>
                  </a:lnTo>
                  <a:lnTo>
                    <a:pt x="268947" y="82638"/>
                  </a:lnTo>
                  <a:lnTo>
                    <a:pt x="285038" y="79400"/>
                  </a:lnTo>
                  <a:lnTo>
                    <a:pt x="298183" y="70561"/>
                  </a:lnTo>
                  <a:lnTo>
                    <a:pt x="307047" y="57429"/>
                  </a:lnTo>
                  <a:lnTo>
                    <a:pt x="310311" y="41351"/>
                  </a:lnTo>
                  <a:lnTo>
                    <a:pt x="310311" y="33515"/>
                  </a:lnTo>
                  <a:close/>
                </a:path>
                <a:path w="765809" h="420370">
                  <a:moveTo>
                    <a:pt x="526643" y="13919"/>
                  </a:moveTo>
                  <a:lnTo>
                    <a:pt x="525868" y="13106"/>
                  </a:lnTo>
                  <a:lnTo>
                    <a:pt x="526643" y="13931"/>
                  </a:lnTo>
                  <a:close/>
                </a:path>
                <a:path w="765809" h="420370">
                  <a:moveTo>
                    <a:pt x="529983" y="355409"/>
                  </a:moveTo>
                  <a:lnTo>
                    <a:pt x="528624" y="353542"/>
                  </a:lnTo>
                  <a:lnTo>
                    <a:pt x="529983" y="355422"/>
                  </a:lnTo>
                  <a:close/>
                </a:path>
                <a:path w="765809" h="420370">
                  <a:moveTo>
                    <a:pt x="529983" y="18237"/>
                  </a:moveTo>
                  <a:lnTo>
                    <a:pt x="528624" y="16370"/>
                  </a:lnTo>
                  <a:lnTo>
                    <a:pt x="529983" y="18249"/>
                  </a:lnTo>
                  <a:close/>
                </a:path>
                <a:path w="765809" h="420370">
                  <a:moveTo>
                    <a:pt x="530618" y="187794"/>
                  </a:moveTo>
                  <a:lnTo>
                    <a:pt x="529996" y="186817"/>
                  </a:lnTo>
                  <a:lnTo>
                    <a:pt x="530618" y="187794"/>
                  </a:lnTo>
                  <a:close/>
                </a:path>
                <a:path w="765809" h="420370">
                  <a:moveTo>
                    <a:pt x="537032" y="370687"/>
                  </a:moveTo>
                  <a:lnTo>
                    <a:pt x="534809" y="363016"/>
                  </a:lnTo>
                  <a:lnTo>
                    <a:pt x="530618" y="356400"/>
                  </a:lnTo>
                  <a:lnTo>
                    <a:pt x="489826" y="397179"/>
                  </a:lnTo>
                  <a:lnTo>
                    <a:pt x="486105" y="391998"/>
                  </a:lnTo>
                  <a:lnTo>
                    <a:pt x="472986" y="374764"/>
                  </a:lnTo>
                  <a:lnTo>
                    <a:pt x="474814" y="372910"/>
                  </a:lnTo>
                  <a:lnTo>
                    <a:pt x="476770" y="371182"/>
                  </a:lnTo>
                  <a:lnTo>
                    <a:pt x="478828" y="369595"/>
                  </a:lnTo>
                  <a:lnTo>
                    <a:pt x="490664" y="385394"/>
                  </a:lnTo>
                  <a:lnTo>
                    <a:pt x="525843" y="350227"/>
                  </a:lnTo>
                  <a:lnTo>
                    <a:pt x="519493" y="344716"/>
                  </a:lnTo>
                  <a:lnTo>
                    <a:pt x="512203" y="340614"/>
                  </a:lnTo>
                  <a:lnTo>
                    <a:pt x="504215" y="338061"/>
                  </a:lnTo>
                  <a:lnTo>
                    <a:pt x="495744" y="337172"/>
                  </a:lnTo>
                  <a:lnTo>
                    <a:pt x="479653" y="340398"/>
                  </a:lnTo>
                  <a:lnTo>
                    <a:pt x="466509" y="349237"/>
                  </a:lnTo>
                  <a:lnTo>
                    <a:pt x="457644" y="362369"/>
                  </a:lnTo>
                  <a:lnTo>
                    <a:pt x="454380" y="378447"/>
                  </a:lnTo>
                  <a:lnTo>
                    <a:pt x="457606" y="394538"/>
                  </a:lnTo>
                  <a:lnTo>
                    <a:pt x="466445" y="407682"/>
                  </a:lnTo>
                  <a:lnTo>
                    <a:pt x="479577" y="416547"/>
                  </a:lnTo>
                  <a:lnTo>
                    <a:pt x="495655" y="419811"/>
                  </a:lnTo>
                  <a:lnTo>
                    <a:pt x="511733" y="416572"/>
                  </a:lnTo>
                  <a:lnTo>
                    <a:pt x="524878" y="407733"/>
                  </a:lnTo>
                  <a:lnTo>
                    <a:pt x="533742" y="394601"/>
                  </a:lnTo>
                  <a:lnTo>
                    <a:pt x="537019" y="378523"/>
                  </a:lnTo>
                  <a:lnTo>
                    <a:pt x="537032" y="370687"/>
                  </a:lnTo>
                  <a:close/>
                </a:path>
                <a:path w="765809" h="420370">
                  <a:moveTo>
                    <a:pt x="537032" y="202095"/>
                  </a:moveTo>
                  <a:lnTo>
                    <a:pt x="534809" y="194411"/>
                  </a:lnTo>
                  <a:lnTo>
                    <a:pt x="530618" y="187794"/>
                  </a:lnTo>
                  <a:lnTo>
                    <a:pt x="489826" y="228574"/>
                  </a:lnTo>
                  <a:lnTo>
                    <a:pt x="486105" y="223393"/>
                  </a:lnTo>
                  <a:lnTo>
                    <a:pt x="480441" y="215874"/>
                  </a:lnTo>
                  <a:lnTo>
                    <a:pt x="472986" y="206159"/>
                  </a:lnTo>
                  <a:lnTo>
                    <a:pt x="474814" y="204317"/>
                  </a:lnTo>
                  <a:lnTo>
                    <a:pt x="476770" y="202590"/>
                  </a:lnTo>
                  <a:lnTo>
                    <a:pt x="478828" y="201002"/>
                  </a:lnTo>
                  <a:lnTo>
                    <a:pt x="490664" y="216789"/>
                  </a:lnTo>
                  <a:lnTo>
                    <a:pt x="506450" y="201002"/>
                  </a:lnTo>
                  <a:lnTo>
                    <a:pt x="495744" y="168567"/>
                  </a:lnTo>
                  <a:lnTo>
                    <a:pt x="479653" y="171792"/>
                  </a:lnTo>
                  <a:lnTo>
                    <a:pt x="466509" y="180632"/>
                  </a:lnTo>
                  <a:lnTo>
                    <a:pt x="457644" y="193751"/>
                  </a:lnTo>
                  <a:lnTo>
                    <a:pt x="454380" y="209842"/>
                  </a:lnTo>
                  <a:lnTo>
                    <a:pt x="457606" y="225920"/>
                  </a:lnTo>
                  <a:lnTo>
                    <a:pt x="466445" y="239064"/>
                  </a:lnTo>
                  <a:lnTo>
                    <a:pt x="479577" y="247942"/>
                  </a:lnTo>
                  <a:lnTo>
                    <a:pt x="495655" y="251206"/>
                  </a:lnTo>
                  <a:lnTo>
                    <a:pt x="511733" y="247967"/>
                  </a:lnTo>
                  <a:lnTo>
                    <a:pt x="524878" y="239128"/>
                  </a:lnTo>
                  <a:lnTo>
                    <a:pt x="532015" y="228574"/>
                  </a:lnTo>
                  <a:lnTo>
                    <a:pt x="533742" y="226009"/>
                  </a:lnTo>
                  <a:lnTo>
                    <a:pt x="537019" y="209931"/>
                  </a:lnTo>
                  <a:lnTo>
                    <a:pt x="537032" y="202095"/>
                  </a:lnTo>
                  <a:close/>
                </a:path>
                <a:path w="765809" h="420370">
                  <a:moveTo>
                    <a:pt x="537032" y="33515"/>
                  </a:moveTo>
                  <a:lnTo>
                    <a:pt x="534809" y="25844"/>
                  </a:lnTo>
                  <a:lnTo>
                    <a:pt x="530618" y="19227"/>
                  </a:lnTo>
                  <a:lnTo>
                    <a:pt x="489826" y="60007"/>
                  </a:lnTo>
                  <a:lnTo>
                    <a:pt x="486105" y="54825"/>
                  </a:lnTo>
                  <a:lnTo>
                    <a:pt x="480441" y="47307"/>
                  </a:lnTo>
                  <a:lnTo>
                    <a:pt x="472986" y="37592"/>
                  </a:lnTo>
                  <a:lnTo>
                    <a:pt x="474814" y="35737"/>
                  </a:lnTo>
                  <a:lnTo>
                    <a:pt x="476770" y="34010"/>
                  </a:lnTo>
                  <a:lnTo>
                    <a:pt x="478828" y="32423"/>
                  </a:lnTo>
                  <a:lnTo>
                    <a:pt x="490664" y="48221"/>
                  </a:lnTo>
                  <a:lnTo>
                    <a:pt x="506463" y="32423"/>
                  </a:lnTo>
                  <a:lnTo>
                    <a:pt x="495744" y="0"/>
                  </a:lnTo>
                  <a:lnTo>
                    <a:pt x="479653" y="3225"/>
                  </a:lnTo>
                  <a:lnTo>
                    <a:pt x="466509" y="12077"/>
                  </a:lnTo>
                  <a:lnTo>
                    <a:pt x="457644" y="25196"/>
                  </a:lnTo>
                  <a:lnTo>
                    <a:pt x="454380" y="41275"/>
                  </a:lnTo>
                  <a:lnTo>
                    <a:pt x="457606" y="57365"/>
                  </a:lnTo>
                  <a:lnTo>
                    <a:pt x="466445" y="70510"/>
                  </a:lnTo>
                  <a:lnTo>
                    <a:pt x="479577" y="79375"/>
                  </a:lnTo>
                  <a:lnTo>
                    <a:pt x="495655" y="82638"/>
                  </a:lnTo>
                  <a:lnTo>
                    <a:pt x="511733" y="79400"/>
                  </a:lnTo>
                  <a:lnTo>
                    <a:pt x="524878" y="70561"/>
                  </a:lnTo>
                  <a:lnTo>
                    <a:pt x="532003" y="60007"/>
                  </a:lnTo>
                  <a:lnTo>
                    <a:pt x="533742" y="57429"/>
                  </a:lnTo>
                  <a:lnTo>
                    <a:pt x="537019" y="41351"/>
                  </a:lnTo>
                  <a:lnTo>
                    <a:pt x="537032" y="33515"/>
                  </a:lnTo>
                  <a:close/>
                </a:path>
                <a:path w="765809" h="420370">
                  <a:moveTo>
                    <a:pt x="755281" y="351091"/>
                  </a:moveTo>
                  <a:lnTo>
                    <a:pt x="754494" y="350278"/>
                  </a:lnTo>
                  <a:lnTo>
                    <a:pt x="755281" y="351104"/>
                  </a:lnTo>
                  <a:close/>
                </a:path>
                <a:path w="765809" h="420370">
                  <a:moveTo>
                    <a:pt x="755281" y="13919"/>
                  </a:moveTo>
                  <a:lnTo>
                    <a:pt x="754494" y="13106"/>
                  </a:lnTo>
                  <a:lnTo>
                    <a:pt x="755281" y="13931"/>
                  </a:lnTo>
                  <a:close/>
                </a:path>
                <a:path w="765809" h="420370">
                  <a:moveTo>
                    <a:pt x="756704" y="184251"/>
                  </a:moveTo>
                  <a:lnTo>
                    <a:pt x="756005" y="183362"/>
                  </a:lnTo>
                  <a:lnTo>
                    <a:pt x="755281" y="182486"/>
                  </a:lnTo>
                  <a:lnTo>
                    <a:pt x="756704" y="184251"/>
                  </a:lnTo>
                  <a:close/>
                </a:path>
                <a:path w="765809" h="420370">
                  <a:moveTo>
                    <a:pt x="758609" y="355409"/>
                  </a:moveTo>
                  <a:lnTo>
                    <a:pt x="757936" y="354469"/>
                  </a:lnTo>
                  <a:lnTo>
                    <a:pt x="758609" y="355422"/>
                  </a:lnTo>
                  <a:close/>
                </a:path>
                <a:path w="765809" h="420370">
                  <a:moveTo>
                    <a:pt x="758609" y="18237"/>
                  </a:moveTo>
                  <a:lnTo>
                    <a:pt x="757936" y="17297"/>
                  </a:lnTo>
                  <a:lnTo>
                    <a:pt x="758609" y="18249"/>
                  </a:lnTo>
                  <a:close/>
                </a:path>
                <a:path w="765809" h="420370">
                  <a:moveTo>
                    <a:pt x="765644" y="370687"/>
                  </a:moveTo>
                  <a:lnTo>
                    <a:pt x="763422" y="363016"/>
                  </a:lnTo>
                  <a:lnTo>
                    <a:pt x="759231" y="356400"/>
                  </a:lnTo>
                  <a:lnTo>
                    <a:pt x="718451" y="397179"/>
                  </a:lnTo>
                  <a:lnTo>
                    <a:pt x="714743" y="391998"/>
                  </a:lnTo>
                  <a:lnTo>
                    <a:pt x="709079" y="384479"/>
                  </a:lnTo>
                  <a:lnTo>
                    <a:pt x="701611" y="374764"/>
                  </a:lnTo>
                  <a:lnTo>
                    <a:pt x="703427" y="372910"/>
                  </a:lnTo>
                  <a:lnTo>
                    <a:pt x="705396" y="371182"/>
                  </a:lnTo>
                  <a:lnTo>
                    <a:pt x="707453" y="369595"/>
                  </a:lnTo>
                  <a:lnTo>
                    <a:pt x="719289" y="385394"/>
                  </a:lnTo>
                  <a:lnTo>
                    <a:pt x="735088" y="369595"/>
                  </a:lnTo>
                  <a:lnTo>
                    <a:pt x="724369" y="337172"/>
                  </a:lnTo>
                  <a:lnTo>
                    <a:pt x="708291" y="340398"/>
                  </a:lnTo>
                  <a:lnTo>
                    <a:pt x="695147" y="349237"/>
                  </a:lnTo>
                  <a:lnTo>
                    <a:pt x="686269" y="362369"/>
                  </a:lnTo>
                  <a:lnTo>
                    <a:pt x="683006" y="378447"/>
                  </a:lnTo>
                  <a:lnTo>
                    <a:pt x="686244" y="394538"/>
                  </a:lnTo>
                  <a:lnTo>
                    <a:pt x="695083" y="407682"/>
                  </a:lnTo>
                  <a:lnTo>
                    <a:pt x="708202" y="416547"/>
                  </a:lnTo>
                  <a:lnTo>
                    <a:pt x="724281" y="419811"/>
                  </a:lnTo>
                  <a:lnTo>
                    <a:pt x="740371" y="416572"/>
                  </a:lnTo>
                  <a:lnTo>
                    <a:pt x="753516" y="407733"/>
                  </a:lnTo>
                  <a:lnTo>
                    <a:pt x="760641" y="397179"/>
                  </a:lnTo>
                  <a:lnTo>
                    <a:pt x="762381" y="394601"/>
                  </a:lnTo>
                  <a:lnTo>
                    <a:pt x="765644" y="378523"/>
                  </a:lnTo>
                  <a:lnTo>
                    <a:pt x="765644" y="370687"/>
                  </a:lnTo>
                  <a:close/>
                </a:path>
                <a:path w="765809" h="420370">
                  <a:moveTo>
                    <a:pt x="765644" y="202095"/>
                  </a:moveTo>
                  <a:lnTo>
                    <a:pt x="763422" y="194411"/>
                  </a:lnTo>
                  <a:lnTo>
                    <a:pt x="759231" y="187794"/>
                  </a:lnTo>
                  <a:lnTo>
                    <a:pt x="718451" y="228574"/>
                  </a:lnTo>
                  <a:lnTo>
                    <a:pt x="714743" y="223393"/>
                  </a:lnTo>
                  <a:lnTo>
                    <a:pt x="709079" y="215874"/>
                  </a:lnTo>
                  <a:lnTo>
                    <a:pt x="701611" y="206159"/>
                  </a:lnTo>
                  <a:lnTo>
                    <a:pt x="703427" y="204317"/>
                  </a:lnTo>
                  <a:lnTo>
                    <a:pt x="705396" y="202590"/>
                  </a:lnTo>
                  <a:lnTo>
                    <a:pt x="707453" y="201002"/>
                  </a:lnTo>
                  <a:lnTo>
                    <a:pt x="719289" y="216789"/>
                  </a:lnTo>
                  <a:lnTo>
                    <a:pt x="735088" y="201002"/>
                  </a:lnTo>
                  <a:lnTo>
                    <a:pt x="724369" y="168567"/>
                  </a:lnTo>
                  <a:lnTo>
                    <a:pt x="708291" y="171792"/>
                  </a:lnTo>
                  <a:lnTo>
                    <a:pt x="695147" y="180632"/>
                  </a:lnTo>
                  <a:lnTo>
                    <a:pt x="686269" y="193751"/>
                  </a:lnTo>
                  <a:lnTo>
                    <a:pt x="683006" y="209842"/>
                  </a:lnTo>
                  <a:lnTo>
                    <a:pt x="686244" y="225920"/>
                  </a:lnTo>
                  <a:lnTo>
                    <a:pt x="695083" y="239064"/>
                  </a:lnTo>
                  <a:lnTo>
                    <a:pt x="708202" y="247942"/>
                  </a:lnTo>
                  <a:lnTo>
                    <a:pt x="724281" y="251206"/>
                  </a:lnTo>
                  <a:lnTo>
                    <a:pt x="740371" y="247967"/>
                  </a:lnTo>
                  <a:lnTo>
                    <a:pt x="753516" y="239128"/>
                  </a:lnTo>
                  <a:lnTo>
                    <a:pt x="760653" y="228574"/>
                  </a:lnTo>
                  <a:lnTo>
                    <a:pt x="762381" y="226009"/>
                  </a:lnTo>
                  <a:lnTo>
                    <a:pt x="765644" y="209931"/>
                  </a:lnTo>
                  <a:lnTo>
                    <a:pt x="765644" y="202095"/>
                  </a:lnTo>
                  <a:close/>
                </a:path>
                <a:path w="765809" h="420370">
                  <a:moveTo>
                    <a:pt x="765644" y="33515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51" y="60007"/>
                  </a:lnTo>
                  <a:lnTo>
                    <a:pt x="714743" y="54825"/>
                  </a:lnTo>
                  <a:lnTo>
                    <a:pt x="709079" y="47307"/>
                  </a:lnTo>
                  <a:lnTo>
                    <a:pt x="701611" y="37592"/>
                  </a:lnTo>
                  <a:lnTo>
                    <a:pt x="703427" y="35737"/>
                  </a:lnTo>
                  <a:lnTo>
                    <a:pt x="705396" y="34010"/>
                  </a:lnTo>
                  <a:lnTo>
                    <a:pt x="707453" y="32423"/>
                  </a:lnTo>
                  <a:lnTo>
                    <a:pt x="719289" y="48221"/>
                  </a:lnTo>
                  <a:lnTo>
                    <a:pt x="735088" y="32423"/>
                  </a:lnTo>
                  <a:lnTo>
                    <a:pt x="724369" y="0"/>
                  </a:lnTo>
                  <a:lnTo>
                    <a:pt x="708291" y="3225"/>
                  </a:lnTo>
                  <a:lnTo>
                    <a:pt x="695147" y="12077"/>
                  </a:lnTo>
                  <a:lnTo>
                    <a:pt x="686269" y="25196"/>
                  </a:lnTo>
                  <a:lnTo>
                    <a:pt x="683006" y="41275"/>
                  </a:lnTo>
                  <a:lnTo>
                    <a:pt x="686244" y="57365"/>
                  </a:lnTo>
                  <a:lnTo>
                    <a:pt x="695083" y="70510"/>
                  </a:lnTo>
                  <a:lnTo>
                    <a:pt x="708202" y="79375"/>
                  </a:lnTo>
                  <a:lnTo>
                    <a:pt x="724281" y="82638"/>
                  </a:lnTo>
                  <a:lnTo>
                    <a:pt x="740371" y="79400"/>
                  </a:lnTo>
                  <a:lnTo>
                    <a:pt x="753516" y="70561"/>
                  </a:lnTo>
                  <a:lnTo>
                    <a:pt x="760641" y="60007"/>
                  </a:lnTo>
                  <a:lnTo>
                    <a:pt x="762381" y="57429"/>
                  </a:lnTo>
                  <a:lnTo>
                    <a:pt x="765644" y="41351"/>
                  </a:lnTo>
                  <a:lnTo>
                    <a:pt x="765644" y="33515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101288" y="7860528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45" y="0"/>
                  </a:moveTo>
                  <a:lnTo>
                    <a:pt x="0" y="0"/>
                  </a:lnTo>
                  <a:lnTo>
                    <a:pt x="0" y="8991"/>
                  </a:lnTo>
                  <a:lnTo>
                    <a:pt x="1937245" y="8991"/>
                  </a:lnTo>
                  <a:lnTo>
                    <a:pt x="193724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578663" y="7443246"/>
              <a:ext cx="38735" cy="90170"/>
            </a:xfrm>
            <a:custGeom>
              <a:avLst/>
              <a:gdLst/>
              <a:ahLst/>
              <a:cxnLst/>
              <a:rect l="l" t="t" r="r" b="b"/>
              <a:pathLst>
                <a:path w="38734" h="90170">
                  <a:moveTo>
                    <a:pt x="0" y="0"/>
                  </a:moveTo>
                  <a:lnTo>
                    <a:pt x="13157" y="57530"/>
                  </a:lnTo>
                  <a:lnTo>
                    <a:pt x="10833" y="59296"/>
                  </a:lnTo>
                  <a:lnTo>
                    <a:pt x="6919" y="64604"/>
                  </a:lnTo>
                  <a:lnTo>
                    <a:pt x="5395" y="70786"/>
                  </a:lnTo>
                  <a:lnTo>
                    <a:pt x="6298" y="77087"/>
                  </a:lnTo>
                  <a:lnTo>
                    <a:pt x="9664" y="82753"/>
                  </a:lnTo>
                  <a:lnTo>
                    <a:pt x="14795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0" y="82102"/>
                  </a:lnTo>
                  <a:lnTo>
                    <a:pt x="38098" y="76441"/>
                  </a:lnTo>
                  <a:lnTo>
                    <a:pt x="38739" y="70075"/>
                  </a:lnTo>
                  <a:lnTo>
                    <a:pt x="36829" y="63728"/>
                  </a:lnTo>
                  <a:lnTo>
                    <a:pt x="28727" y="10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561095" y="7308630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4">
                  <a:moveTo>
                    <a:pt x="3403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56" y="132575"/>
                  </a:lnTo>
                  <a:lnTo>
                    <a:pt x="42933" y="99704"/>
                  </a:lnTo>
                  <a:lnTo>
                    <a:pt x="28438" y="57711"/>
                  </a:lnTo>
                  <a:lnTo>
                    <a:pt x="12995" y="20857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564713" y="7763002"/>
              <a:ext cx="65277" cy="9770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8369848" y="775046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04" y="0"/>
                  </a:moveTo>
                  <a:lnTo>
                    <a:pt x="0" y="75234"/>
                  </a:lnTo>
                  <a:lnTo>
                    <a:pt x="19494" y="80657"/>
                  </a:lnTo>
                  <a:lnTo>
                    <a:pt x="49707" y="8000"/>
                  </a:lnTo>
                  <a:lnTo>
                    <a:pt x="20904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359610" y="712254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30" y="727316"/>
                  </a:moveTo>
                  <a:lnTo>
                    <a:pt x="60756" y="718070"/>
                  </a:lnTo>
                  <a:lnTo>
                    <a:pt x="54432" y="710666"/>
                  </a:lnTo>
                  <a:lnTo>
                    <a:pt x="45427" y="706094"/>
                  </a:lnTo>
                  <a:lnTo>
                    <a:pt x="7023" y="695413"/>
                  </a:lnTo>
                  <a:lnTo>
                    <a:pt x="0" y="720686"/>
                  </a:lnTo>
                  <a:lnTo>
                    <a:pt x="62890" y="738174"/>
                  </a:lnTo>
                  <a:lnTo>
                    <a:pt x="63106" y="737374"/>
                  </a:lnTo>
                  <a:lnTo>
                    <a:pt x="63830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20" y="37147"/>
                  </a:lnTo>
                  <a:lnTo>
                    <a:pt x="179590" y="17818"/>
                  </a:lnTo>
                  <a:lnTo>
                    <a:pt x="160261" y="4787"/>
                  </a:lnTo>
                  <a:lnTo>
                    <a:pt x="136588" y="0"/>
                  </a:lnTo>
                  <a:lnTo>
                    <a:pt x="112915" y="4787"/>
                  </a:lnTo>
                  <a:lnTo>
                    <a:pt x="93573" y="17818"/>
                  </a:lnTo>
                  <a:lnTo>
                    <a:pt x="80530" y="37147"/>
                  </a:lnTo>
                  <a:lnTo>
                    <a:pt x="75755" y="60820"/>
                  </a:lnTo>
                  <a:lnTo>
                    <a:pt x="75755" y="98945"/>
                  </a:lnTo>
                  <a:lnTo>
                    <a:pt x="75768" y="103454"/>
                  </a:lnTo>
                  <a:lnTo>
                    <a:pt x="79413" y="107111"/>
                  </a:lnTo>
                  <a:lnTo>
                    <a:pt x="193751" y="107111"/>
                  </a:lnTo>
                  <a:lnTo>
                    <a:pt x="197396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57178" y="7208535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79">
                  <a:moveTo>
                    <a:pt x="54576" y="0"/>
                  </a:moveTo>
                  <a:lnTo>
                    <a:pt x="44175" y="457"/>
                  </a:lnTo>
                  <a:lnTo>
                    <a:pt x="32072" y="88"/>
                  </a:lnTo>
                  <a:lnTo>
                    <a:pt x="25379" y="533"/>
                  </a:lnTo>
                  <a:lnTo>
                    <a:pt x="17619" y="1676"/>
                  </a:lnTo>
                  <a:lnTo>
                    <a:pt x="16514" y="2184"/>
                  </a:lnTo>
                  <a:lnTo>
                    <a:pt x="15295" y="3835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7" y="31902"/>
                  </a:lnTo>
                  <a:lnTo>
                    <a:pt x="3408" y="32829"/>
                  </a:lnTo>
                  <a:lnTo>
                    <a:pt x="385" y="39052"/>
                  </a:lnTo>
                  <a:lnTo>
                    <a:pt x="17" y="41097"/>
                  </a:lnTo>
                  <a:lnTo>
                    <a:pt x="0" y="57234"/>
                  </a:lnTo>
                  <a:lnTo>
                    <a:pt x="387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54" y="127965"/>
                  </a:lnTo>
                  <a:lnTo>
                    <a:pt x="21670" y="129578"/>
                  </a:lnTo>
                  <a:lnTo>
                    <a:pt x="28808" y="132067"/>
                  </a:lnTo>
                  <a:lnTo>
                    <a:pt x="33481" y="131076"/>
                  </a:lnTo>
                  <a:lnTo>
                    <a:pt x="71302" y="99491"/>
                  </a:lnTo>
                  <a:lnTo>
                    <a:pt x="77068" y="86728"/>
                  </a:lnTo>
                  <a:lnTo>
                    <a:pt x="76420" y="66954"/>
                  </a:lnTo>
                  <a:lnTo>
                    <a:pt x="75899" y="59931"/>
                  </a:lnTo>
                  <a:lnTo>
                    <a:pt x="66895" y="51485"/>
                  </a:lnTo>
                  <a:lnTo>
                    <a:pt x="59592" y="50685"/>
                  </a:lnTo>
                  <a:lnTo>
                    <a:pt x="55084" y="42837"/>
                  </a:lnTo>
                  <a:lnTo>
                    <a:pt x="55147" y="36601"/>
                  </a:lnTo>
                  <a:lnTo>
                    <a:pt x="55186" y="30200"/>
                  </a:lnTo>
                  <a:lnTo>
                    <a:pt x="55884" y="23837"/>
                  </a:lnTo>
                  <a:lnTo>
                    <a:pt x="58183" y="13335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51193" y="7388498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92" y="0"/>
                  </a:moveTo>
                  <a:lnTo>
                    <a:pt x="99453" y="7289"/>
                  </a:lnTo>
                  <a:lnTo>
                    <a:pt x="0" y="396798"/>
                  </a:lnTo>
                  <a:lnTo>
                    <a:pt x="69392" y="420484"/>
                  </a:lnTo>
                  <a:lnTo>
                    <a:pt x="157632" y="129603"/>
                  </a:lnTo>
                  <a:lnTo>
                    <a:pt x="198500" y="422148"/>
                  </a:lnTo>
                  <a:lnTo>
                    <a:pt x="279565" y="398500"/>
                  </a:lnTo>
                  <a:lnTo>
                    <a:pt x="20429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429281" y="7241622"/>
              <a:ext cx="129835" cy="192592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8383562" y="724187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5">
                  <a:moveTo>
                    <a:pt x="80746" y="2222"/>
                  </a:moveTo>
                  <a:lnTo>
                    <a:pt x="73431" y="850"/>
                  </a:lnTo>
                  <a:lnTo>
                    <a:pt x="58978" y="0"/>
                  </a:lnTo>
                  <a:lnTo>
                    <a:pt x="41351" y="2755"/>
                  </a:lnTo>
                  <a:lnTo>
                    <a:pt x="16967" y="39979"/>
                  </a:lnTo>
                  <a:lnTo>
                    <a:pt x="10566" y="94742"/>
                  </a:lnTo>
                  <a:lnTo>
                    <a:pt x="5816" y="162763"/>
                  </a:lnTo>
                  <a:lnTo>
                    <a:pt x="2578" y="230162"/>
                  </a:lnTo>
                  <a:lnTo>
                    <a:pt x="698" y="283032"/>
                  </a:lnTo>
                  <a:lnTo>
                    <a:pt x="0" y="308343"/>
                  </a:lnTo>
                  <a:lnTo>
                    <a:pt x="76149" y="316801"/>
                  </a:lnTo>
                  <a:lnTo>
                    <a:pt x="74485" y="114376"/>
                  </a:lnTo>
                  <a:lnTo>
                    <a:pt x="80746" y="2222"/>
                  </a:lnTo>
                  <a:close/>
                </a:path>
                <a:path w="225425" h="316865">
                  <a:moveTo>
                    <a:pt x="224891" y="296608"/>
                  </a:moveTo>
                  <a:lnTo>
                    <a:pt x="181800" y="53073"/>
                  </a:lnTo>
                  <a:lnTo>
                    <a:pt x="164350" y="16891"/>
                  </a:lnTo>
                  <a:lnTo>
                    <a:pt x="148793" y="12357"/>
                  </a:lnTo>
                  <a:lnTo>
                    <a:pt x="147929" y="12471"/>
                  </a:lnTo>
                  <a:lnTo>
                    <a:pt x="166789" y="177025"/>
                  </a:lnTo>
                  <a:lnTo>
                    <a:pt x="160121" y="315366"/>
                  </a:lnTo>
                  <a:lnTo>
                    <a:pt x="224891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22947" y="7251118"/>
              <a:ext cx="162910" cy="149902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46675" y="7131155"/>
              <a:ext cx="95681" cy="98112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8578663" y="3353710"/>
              <a:ext cx="38735" cy="90170"/>
            </a:xfrm>
            <a:custGeom>
              <a:avLst/>
              <a:gdLst/>
              <a:ahLst/>
              <a:cxnLst/>
              <a:rect l="l" t="t" r="r" b="b"/>
              <a:pathLst>
                <a:path w="38734" h="90170">
                  <a:moveTo>
                    <a:pt x="0" y="0"/>
                  </a:moveTo>
                  <a:lnTo>
                    <a:pt x="13157" y="57530"/>
                  </a:lnTo>
                  <a:lnTo>
                    <a:pt x="10833" y="59296"/>
                  </a:lnTo>
                  <a:lnTo>
                    <a:pt x="6919" y="64602"/>
                  </a:lnTo>
                  <a:lnTo>
                    <a:pt x="5395" y="70781"/>
                  </a:lnTo>
                  <a:lnTo>
                    <a:pt x="6298" y="77082"/>
                  </a:lnTo>
                  <a:lnTo>
                    <a:pt x="9664" y="82753"/>
                  </a:lnTo>
                  <a:lnTo>
                    <a:pt x="14795" y="88506"/>
                  </a:lnTo>
                  <a:lnTo>
                    <a:pt x="23215" y="89979"/>
                  </a:lnTo>
                  <a:lnTo>
                    <a:pt x="30022" y="86334"/>
                  </a:lnTo>
                  <a:lnTo>
                    <a:pt x="35120" y="82102"/>
                  </a:lnTo>
                  <a:lnTo>
                    <a:pt x="38098" y="76441"/>
                  </a:lnTo>
                  <a:lnTo>
                    <a:pt x="38739" y="70075"/>
                  </a:lnTo>
                  <a:lnTo>
                    <a:pt x="36829" y="63728"/>
                  </a:lnTo>
                  <a:lnTo>
                    <a:pt x="28727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1095" y="3219094"/>
              <a:ext cx="53340" cy="172085"/>
            </a:xfrm>
            <a:custGeom>
              <a:avLst/>
              <a:gdLst/>
              <a:ahLst/>
              <a:cxnLst/>
              <a:rect l="l" t="t" r="r" b="b"/>
              <a:pathLst>
                <a:path w="53340" h="172085">
                  <a:moveTo>
                    <a:pt x="3403" y="0"/>
                  </a:moveTo>
                  <a:lnTo>
                    <a:pt x="0" y="122897"/>
                  </a:lnTo>
                  <a:lnTo>
                    <a:pt x="25247" y="171716"/>
                  </a:lnTo>
                  <a:lnTo>
                    <a:pt x="53124" y="161264"/>
                  </a:lnTo>
                  <a:lnTo>
                    <a:pt x="48056" y="132562"/>
                  </a:lnTo>
                  <a:lnTo>
                    <a:pt x="42933" y="99697"/>
                  </a:lnTo>
                  <a:lnTo>
                    <a:pt x="28438" y="57705"/>
                  </a:lnTo>
                  <a:lnTo>
                    <a:pt x="12995" y="2085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64713" y="3673466"/>
              <a:ext cx="65277" cy="97694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8369848" y="3660918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5" h="81279">
                  <a:moveTo>
                    <a:pt x="20904" y="0"/>
                  </a:moveTo>
                  <a:lnTo>
                    <a:pt x="0" y="75234"/>
                  </a:lnTo>
                  <a:lnTo>
                    <a:pt x="19494" y="80670"/>
                  </a:lnTo>
                  <a:lnTo>
                    <a:pt x="49707" y="8013"/>
                  </a:lnTo>
                  <a:lnTo>
                    <a:pt x="20904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59610" y="3033001"/>
              <a:ext cx="197485" cy="738505"/>
            </a:xfrm>
            <a:custGeom>
              <a:avLst/>
              <a:gdLst/>
              <a:ahLst/>
              <a:cxnLst/>
              <a:rect l="l" t="t" r="r" b="b"/>
              <a:pathLst>
                <a:path w="197484" h="738504">
                  <a:moveTo>
                    <a:pt x="63830" y="727316"/>
                  </a:moveTo>
                  <a:lnTo>
                    <a:pt x="60756" y="718083"/>
                  </a:lnTo>
                  <a:lnTo>
                    <a:pt x="54432" y="710666"/>
                  </a:lnTo>
                  <a:lnTo>
                    <a:pt x="45427" y="706094"/>
                  </a:lnTo>
                  <a:lnTo>
                    <a:pt x="7023" y="695401"/>
                  </a:lnTo>
                  <a:lnTo>
                    <a:pt x="0" y="720674"/>
                  </a:lnTo>
                  <a:lnTo>
                    <a:pt x="62890" y="738162"/>
                  </a:lnTo>
                  <a:lnTo>
                    <a:pt x="63106" y="737374"/>
                  </a:lnTo>
                  <a:lnTo>
                    <a:pt x="63830" y="727316"/>
                  </a:lnTo>
                  <a:close/>
                </a:path>
                <a:path w="197484" h="738504">
                  <a:moveTo>
                    <a:pt x="197408" y="60820"/>
                  </a:moveTo>
                  <a:lnTo>
                    <a:pt x="192620" y="37147"/>
                  </a:lnTo>
                  <a:lnTo>
                    <a:pt x="179590" y="17818"/>
                  </a:lnTo>
                  <a:lnTo>
                    <a:pt x="160261" y="4775"/>
                  </a:lnTo>
                  <a:lnTo>
                    <a:pt x="136588" y="0"/>
                  </a:lnTo>
                  <a:lnTo>
                    <a:pt x="112915" y="4775"/>
                  </a:lnTo>
                  <a:lnTo>
                    <a:pt x="93573" y="17818"/>
                  </a:lnTo>
                  <a:lnTo>
                    <a:pt x="80530" y="37147"/>
                  </a:lnTo>
                  <a:lnTo>
                    <a:pt x="75755" y="60820"/>
                  </a:lnTo>
                  <a:lnTo>
                    <a:pt x="75755" y="98958"/>
                  </a:lnTo>
                  <a:lnTo>
                    <a:pt x="75768" y="103454"/>
                  </a:lnTo>
                  <a:lnTo>
                    <a:pt x="79413" y="107124"/>
                  </a:lnTo>
                  <a:lnTo>
                    <a:pt x="193751" y="107124"/>
                  </a:lnTo>
                  <a:lnTo>
                    <a:pt x="197396" y="103454"/>
                  </a:lnTo>
                  <a:lnTo>
                    <a:pt x="197408" y="6082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457178" y="3118999"/>
              <a:ext cx="77470" cy="132080"/>
            </a:xfrm>
            <a:custGeom>
              <a:avLst/>
              <a:gdLst/>
              <a:ahLst/>
              <a:cxnLst/>
              <a:rect l="l" t="t" r="r" b="b"/>
              <a:pathLst>
                <a:path w="77470" h="132080">
                  <a:moveTo>
                    <a:pt x="54576" y="0"/>
                  </a:moveTo>
                  <a:lnTo>
                    <a:pt x="44175" y="444"/>
                  </a:lnTo>
                  <a:lnTo>
                    <a:pt x="32072" y="76"/>
                  </a:lnTo>
                  <a:lnTo>
                    <a:pt x="25379" y="520"/>
                  </a:lnTo>
                  <a:lnTo>
                    <a:pt x="15130" y="4737"/>
                  </a:lnTo>
                  <a:lnTo>
                    <a:pt x="15193" y="24980"/>
                  </a:lnTo>
                  <a:lnTo>
                    <a:pt x="9377" y="31902"/>
                  </a:lnTo>
                  <a:lnTo>
                    <a:pt x="3408" y="32829"/>
                  </a:lnTo>
                  <a:lnTo>
                    <a:pt x="385" y="39052"/>
                  </a:lnTo>
                  <a:lnTo>
                    <a:pt x="17" y="41097"/>
                  </a:lnTo>
                  <a:lnTo>
                    <a:pt x="0" y="57234"/>
                  </a:lnTo>
                  <a:lnTo>
                    <a:pt x="387" y="71307"/>
                  </a:lnTo>
                  <a:lnTo>
                    <a:pt x="4436" y="112217"/>
                  </a:lnTo>
                  <a:lnTo>
                    <a:pt x="16781" y="125933"/>
                  </a:lnTo>
                  <a:lnTo>
                    <a:pt x="19054" y="127965"/>
                  </a:lnTo>
                  <a:lnTo>
                    <a:pt x="21670" y="129565"/>
                  </a:lnTo>
                  <a:lnTo>
                    <a:pt x="28808" y="132067"/>
                  </a:lnTo>
                  <a:lnTo>
                    <a:pt x="33481" y="131063"/>
                  </a:lnTo>
                  <a:lnTo>
                    <a:pt x="71302" y="99491"/>
                  </a:lnTo>
                  <a:lnTo>
                    <a:pt x="77068" y="86715"/>
                  </a:lnTo>
                  <a:lnTo>
                    <a:pt x="76420" y="66954"/>
                  </a:lnTo>
                  <a:lnTo>
                    <a:pt x="75899" y="59918"/>
                  </a:lnTo>
                  <a:lnTo>
                    <a:pt x="66895" y="51473"/>
                  </a:lnTo>
                  <a:lnTo>
                    <a:pt x="59592" y="50685"/>
                  </a:lnTo>
                  <a:lnTo>
                    <a:pt x="55084" y="42824"/>
                  </a:lnTo>
                  <a:lnTo>
                    <a:pt x="55147" y="36588"/>
                  </a:lnTo>
                  <a:lnTo>
                    <a:pt x="55186" y="30200"/>
                  </a:lnTo>
                  <a:lnTo>
                    <a:pt x="55884" y="23825"/>
                  </a:lnTo>
                  <a:lnTo>
                    <a:pt x="58183" y="13322"/>
                  </a:lnTo>
                  <a:lnTo>
                    <a:pt x="63517" y="5753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rgbClr val="F9B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351193" y="3298962"/>
              <a:ext cx="280035" cy="422275"/>
            </a:xfrm>
            <a:custGeom>
              <a:avLst/>
              <a:gdLst/>
              <a:ahLst/>
              <a:cxnLst/>
              <a:rect l="l" t="t" r="r" b="b"/>
              <a:pathLst>
                <a:path w="280034" h="422275">
                  <a:moveTo>
                    <a:pt x="204292" y="0"/>
                  </a:moveTo>
                  <a:lnTo>
                    <a:pt x="99453" y="7289"/>
                  </a:lnTo>
                  <a:lnTo>
                    <a:pt x="0" y="396798"/>
                  </a:lnTo>
                  <a:lnTo>
                    <a:pt x="69392" y="420484"/>
                  </a:lnTo>
                  <a:lnTo>
                    <a:pt x="157632" y="129603"/>
                  </a:lnTo>
                  <a:lnTo>
                    <a:pt x="198500" y="422135"/>
                  </a:lnTo>
                  <a:lnTo>
                    <a:pt x="279565" y="398500"/>
                  </a:lnTo>
                  <a:lnTo>
                    <a:pt x="20429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429281" y="3152086"/>
              <a:ext cx="129835" cy="19259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8383562" y="3152330"/>
              <a:ext cx="225425" cy="316865"/>
            </a:xfrm>
            <a:custGeom>
              <a:avLst/>
              <a:gdLst/>
              <a:ahLst/>
              <a:cxnLst/>
              <a:rect l="l" t="t" r="r" b="b"/>
              <a:pathLst>
                <a:path w="225425" h="316864">
                  <a:moveTo>
                    <a:pt x="80746" y="2197"/>
                  </a:moveTo>
                  <a:lnTo>
                    <a:pt x="73431" y="850"/>
                  </a:lnTo>
                  <a:lnTo>
                    <a:pt x="58978" y="0"/>
                  </a:lnTo>
                  <a:lnTo>
                    <a:pt x="41351" y="2755"/>
                  </a:lnTo>
                  <a:lnTo>
                    <a:pt x="16967" y="39992"/>
                  </a:lnTo>
                  <a:lnTo>
                    <a:pt x="10566" y="94742"/>
                  </a:lnTo>
                  <a:lnTo>
                    <a:pt x="5816" y="162763"/>
                  </a:lnTo>
                  <a:lnTo>
                    <a:pt x="2578" y="230162"/>
                  </a:lnTo>
                  <a:lnTo>
                    <a:pt x="698" y="283044"/>
                  </a:lnTo>
                  <a:lnTo>
                    <a:pt x="0" y="308330"/>
                  </a:lnTo>
                  <a:lnTo>
                    <a:pt x="76149" y="316788"/>
                  </a:lnTo>
                  <a:lnTo>
                    <a:pt x="74485" y="114376"/>
                  </a:lnTo>
                  <a:lnTo>
                    <a:pt x="80746" y="2197"/>
                  </a:lnTo>
                  <a:close/>
                </a:path>
                <a:path w="225425" h="316864">
                  <a:moveTo>
                    <a:pt x="224891" y="296608"/>
                  </a:moveTo>
                  <a:lnTo>
                    <a:pt x="181800" y="53073"/>
                  </a:lnTo>
                  <a:lnTo>
                    <a:pt x="164350" y="16878"/>
                  </a:lnTo>
                  <a:lnTo>
                    <a:pt x="148793" y="12344"/>
                  </a:lnTo>
                  <a:lnTo>
                    <a:pt x="147929" y="12471"/>
                  </a:lnTo>
                  <a:lnTo>
                    <a:pt x="166789" y="177025"/>
                  </a:lnTo>
                  <a:lnTo>
                    <a:pt x="160121" y="315353"/>
                  </a:lnTo>
                  <a:lnTo>
                    <a:pt x="224891" y="29660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322947" y="3161582"/>
              <a:ext cx="162910" cy="149896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446675" y="3041612"/>
              <a:ext cx="95681" cy="98120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8101291" y="3770985"/>
              <a:ext cx="1937385" cy="9525"/>
            </a:xfrm>
            <a:custGeom>
              <a:avLst/>
              <a:gdLst/>
              <a:ahLst/>
              <a:cxnLst/>
              <a:rect l="l" t="t" r="r" b="b"/>
              <a:pathLst>
                <a:path w="1937384" h="9525">
                  <a:moveTo>
                    <a:pt x="1937245" y="0"/>
                  </a:moveTo>
                  <a:lnTo>
                    <a:pt x="0" y="0"/>
                  </a:lnTo>
                  <a:lnTo>
                    <a:pt x="0" y="9004"/>
                  </a:lnTo>
                  <a:lnTo>
                    <a:pt x="1937245" y="9004"/>
                  </a:lnTo>
                  <a:lnTo>
                    <a:pt x="193724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76461" y="2750794"/>
              <a:ext cx="1000760" cy="623570"/>
            </a:xfrm>
            <a:custGeom>
              <a:avLst/>
              <a:gdLst/>
              <a:ahLst/>
              <a:cxnLst/>
              <a:rect l="l" t="t" r="r" b="b"/>
              <a:pathLst>
                <a:path w="1000759" h="623570">
                  <a:moveTo>
                    <a:pt x="1000404" y="0"/>
                  </a:moveTo>
                  <a:lnTo>
                    <a:pt x="0" y="0"/>
                  </a:lnTo>
                  <a:lnTo>
                    <a:pt x="0" y="622960"/>
                  </a:lnTo>
                  <a:lnTo>
                    <a:pt x="1000404" y="622960"/>
                  </a:lnTo>
                  <a:lnTo>
                    <a:pt x="1000404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843556" y="2769120"/>
              <a:ext cx="866775" cy="558165"/>
            </a:xfrm>
            <a:custGeom>
              <a:avLst/>
              <a:gdLst/>
              <a:ahLst/>
              <a:cxnLst/>
              <a:rect l="l" t="t" r="r" b="b"/>
              <a:pathLst>
                <a:path w="866775" h="558164">
                  <a:moveTo>
                    <a:pt x="183222" y="438823"/>
                  </a:moveTo>
                  <a:lnTo>
                    <a:pt x="0" y="438823"/>
                  </a:lnTo>
                  <a:lnTo>
                    <a:pt x="0" y="557923"/>
                  </a:lnTo>
                  <a:lnTo>
                    <a:pt x="183222" y="557923"/>
                  </a:lnTo>
                  <a:lnTo>
                    <a:pt x="183222" y="438823"/>
                  </a:lnTo>
                  <a:close/>
                </a:path>
                <a:path w="866775" h="558164">
                  <a:moveTo>
                    <a:pt x="183222" y="270256"/>
                  </a:moveTo>
                  <a:lnTo>
                    <a:pt x="0" y="270256"/>
                  </a:lnTo>
                  <a:lnTo>
                    <a:pt x="0" y="389369"/>
                  </a:lnTo>
                  <a:lnTo>
                    <a:pt x="183222" y="389369"/>
                  </a:lnTo>
                  <a:lnTo>
                    <a:pt x="183222" y="270256"/>
                  </a:lnTo>
                  <a:close/>
                </a:path>
                <a:path w="866775" h="558164">
                  <a:moveTo>
                    <a:pt x="183222" y="101701"/>
                  </a:moveTo>
                  <a:lnTo>
                    <a:pt x="0" y="101701"/>
                  </a:lnTo>
                  <a:lnTo>
                    <a:pt x="0" y="220789"/>
                  </a:lnTo>
                  <a:lnTo>
                    <a:pt x="183222" y="220789"/>
                  </a:lnTo>
                  <a:lnTo>
                    <a:pt x="183222" y="101701"/>
                  </a:lnTo>
                  <a:close/>
                </a:path>
                <a:path w="866775" h="558164">
                  <a:moveTo>
                    <a:pt x="222389" y="27482"/>
                  </a:moveTo>
                  <a:lnTo>
                    <a:pt x="220230" y="16789"/>
                  </a:lnTo>
                  <a:lnTo>
                    <a:pt x="214337" y="8064"/>
                  </a:lnTo>
                  <a:lnTo>
                    <a:pt x="205600" y="2171"/>
                  </a:lnTo>
                  <a:lnTo>
                    <a:pt x="194906" y="0"/>
                  </a:lnTo>
                  <a:lnTo>
                    <a:pt x="184213" y="2171"/>
                  </a:lnTo>
                  <a:lnTo>
                    <a:pt x="175475" y="8064"/>
                  </a:lnTo>
                  <a:lnTo>
                    <a:pt x="169583" y="16789"/>
                  </a:lnTo>
                  <a:lnTo>
                    <a:pt x="167424" y="27482"/>
                  </a:lnTo>
                  <a:lnTo>
                    <a:pt x="169583" y="38188"/>
                  </a:lnTo>
                  <a:lnTo>
                    <a:pt x="175475" y="46913"/>
                  </a:lnTo>
                  <a:lnTo>
                    <a:pt x="184213" y="52806"/>
                  </a:lnTo>
                  <a:lnTo>
                    <a:pt x="194906" y="54965"/>
                  </a:lnTo>
                  <a:lnTo>
                    <a:pt x="205600" y="52806"/>
                  </a:lnTo>
                  <a:lnTo>
                    <a:pt x="214337" y="46913"/>
                  </a:lnTo>
                  <a:lnTo>
                    <a:pt x="220230" y="38188"/>
                  </a:lnTo>
                  <a:lnTo>
                    <a:pt x="222389" y="27482"/>
                  </a:lnTo>
                  <a:close/>
                </a:path>
                <a:path w="866775" h="558164">
                  <a:moveTo>
                    <a:pt x="410895" y="438823"/>
                  </a:moveTo>
                  <a:lnTo>
                    <a:pt x="227660" y="438823"/>
                  </a:lnTo>
                  <a:lnTo>
                    <a:pt x="227660" y="557923"/>
                  </a:lnTo>
                  <a:lnTo>
                    <a:pt x="410895" y="557923"/>
                  </a:lnTo>
                  <a:lnTo>
                    <a:pt x="410895" y="438823"/>
                  </a:lnTo>
                  <a:close/>
                </a:path>
                <a:path w="866775" h="558164">
                  <a:moveTo>
                    <a:pt x="410895" y="270256"/>
                  </a:moveTo>
                  <a:lnTo>
                    <a:pt x="227660" y="270256"/>
                  </a:lnTo>
                  <a:lnTo>
                    <a:pt x="227660" y="389369"/>
                  </a:lnTo>
                  <a:lnTo>
                    <a:pt x="410895" y="389369"/>
                  </a:lnTo>
                  <a:lnTo>
                    <a:pt x="410895" y="270256"/>
                  </a:lnTo>
                  <a:close/>
                </a:path>
                <a:path w="866775" h="558164">
                  <a:moveTo>
                    <a:pt x="410895" y="101701"/>
                  </a:moveTo>
                  <a:lnTo>
                    <a:pt x="227660" y="101701"/>
                  </a:lnTo>
                  <a:lnTo>
                    <a:pt x="227660" y="220789"/>
                  </a:lnTo>
                  <a:lnTo>
                    <a:pt x="410895" y="220789"/>
                  </a:lnTo>
                  <a:lnTo>
                    <a:pt x="410895" y="101701"/>
                  </a:lnTo>
                  <a:close/>
                </a:path>
                <a:path w="866775" h="558164">
                  <a:moveTo>
                    <a:pt x="638556" y="438823"/>
                  </a:moveTo>
                  <a:lnTo>
                    <a:pt x="455320" y="438823"/>
                  </a:lnTo>
                  <a:lnTo>
                    <a:pt x="455320" y="557923"/>
                  </a:lnTo>
                  <a:lnTo>
                    <a:pt x="638556" y="557923"/>
                  </a:lnTo>
                  <a:lnTo>
                    <a:pt x="638556" y="438823"/>
                  </a:lnTo>
                  <a:close/>
                </a:path>
                <a:path w="866775" h="558164">
                  <a:moveTo>
                    <a:pt x="638556" y="270256"/>
                  </a:moveTo>
                  <a:lnTo>
                    <a:pt x="455320" y="270256"/>
                  </a:lnTo>
                  <a:lnTo>
                    <a:pt x="455320" y="389369"/>
                  </a:lnTo>
                  <a:lnTo>
                    <a:pt x="638556" y="389369"/>
                  </a:lnTo>
                  <a:lnTo>
                    <a:pt x="638556" y="270256"/>
                  </a:lnTo>
                  <a:close/>
                </a:path>
                <a:path w="866775" h="558164">
                  <a:moveTo>
                    <a:pt x="638556" y="101701"/>
                  </a:moveTo>
                  <a:lnTo>
                    <a:pt x="455320" y="101701"/>
                  </a:lnTo>
                  <a:lnTo>
                    <a:pt x="455320" y="220789"/>
                  </a:lnTo>
                  <a:lnTo>
                    <a:pt x="638556" y="220789"/>
                  </a:lnTo>
                  <a:lnTo>
                    <a:pt x="638556" y="101701"/>
                  </a:lnTo>
                  <a:close/>
                </a:path>
                <a:path w="866775" h="558164">
                  <a:moveTo>
                    <a:pt x="676783" y="27482"/>
                  </a:moveTo>
                  <a:lnTo>
                    <a:pt x="674624" y="16789"/>
                  </a:lnTo>
                  <a:lnTo>
                    <a:pt x="668743" y="8064"/>
                  </a:lnTo>
                  <a:lnTo>
                    <a:pt x="660006" y="2171"/>
                  </a:lnTo>
                  <a:lnTo>
                    <a:pt x="649300" y="0"/>
                  </a:lnTo>
                  <a:lnTo>
                    <a:pt x="638606" y="2171"/>
                  </a:lnTo>
                  <a:lnTo>
                    <a:pt x="629869" y="8064"/>
                  </a:lnTo>
                  <a:lnTo>
                    <a:pt x="623976" y="16789"/>
                  </a:lnTo>
                  <a:lnTo>
                    <a:pt x="621817" y="27482"/>
                  </a:lnTo>
                  <a:lnTo>
                    <a:pt x="623976" y="38188"/>
                  </a:lnTo>
                  <a:lnTo>
                    <a:pt x="629869" y="46913"/>
                  </a:lnTo>
                  <a:lnTo>
                    <a:pt x="638606" y="52806"/>
                  </a:lnTo>
                  <a:lnTo>
                    <a:pt x="649300" y="54965"/>
                  </a:lnTo>
                  <a:lnTo>
                    <a:pt x="660006" y="52806"/>
                  </a:lnTo>
                  <a:lnTo>
                    <a:pt x="668743" y="46913"/>
                  </a:lnTo>
                  <a:lnTo>
                    <a:pt x="674624" y="38188"/>
                  </a:lnTo>
                  <a:lnTo>
                    <a:pt x="676783" y="27482"/>
                  </a:lnTo>
                  <a:close/>
                </a:path>
                <a:path w="866775" h="558164">
                  <a:moveTo>
                    <a:pt x="866228" y="438823"/>
                  </a:moveTo>
                  <a:lnTo>
                    <a:pt x="682993" y="438823"/>
                  </a:lnTo>
                  <a:lnTo>
                    <a:pt x="682993" y="557923"/>
                  </a:lnTo>
                  <a:lnTo>
                    <a:pt x="866228" y="557923"/>
                  </a:lnTo>
                  <a:lnTo>
                    <a:pt x="866228" y="438823"/>
                  </a:lnTo>
                  <a:close/>
                </a:path>
                <a:path w="866775" h="558164">
                  <a:moveTo>
                    <a:pt x="866228" y="270256"/>
                  </a:moveTo>
                  <a:lnTo>
                    <a:pt x="682993" y="270256"/>
                  </a:lnTo>
                  <a:lnTo>
                    <a:pt x="682993" y="389369"/>
                  </a:lnTo>
                  <a:lnTo>
                    <a:pt x="866228" y="389369"/>
                  </a:lnTo>
                  <a:lnTo>
                    <a:pt x="866228" y="270256"/>
                  </a:lnTo>
                  <a:close/>
                </a:path>
                <a:path w="866775" h="558164">
                  <a:moveTo>
                    <a:pt x="866228" y="101701"/>
                  </a:moveTo>
                  <a:lnTo>
                    <a:pt x="682993" y="101701"/>
                  </a:lnTo>
                  <a:lnTo>
                    <a:pt x="682993" y="220789"/>
                  </a:lnTo>
                  <a:lnTo>
                    <a:pt x="866228" y="220789"/>
                  </a:lnTo>
                  <a:lnTo>
                    <a:pt x="866228" y="101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027477" y="2677515"/>
              <a:ext cx="476884" cy="127000"/>
            </a:xfrm>
            <a:custGeom>
              <a:avLst/>
              <a:gdLst/>
              <a:ahLst/>
              <a:cxnLst/>
              <a:rect l="l" t="t" r="r" b="b"/>
              <a:pathLst>
                <a:path w="476884" h="127000">
                  <a:moveTo>
                    <a:pt x="21983" y="0"/>
                  </a:moveTo>
                  <a:lnTo>
                    <a:pt x="0" y="0"/>
                  </a:lnTo>
                  <a:lnTo>
                    <a:pt x="0" y="126415"/>
                  </a:lnTo>
                  <a:lnTo>
                    <a:pt x="21983" y="126415"/>
                  </a:lnTo>
                  <a:lnTo>
                    <a:pt x="21983" y="0"/>
                  </a:lnTo>
                  <a:close/>
                </a:path>
                <a:path w="476884" h="127000">
                  <a:moveTo>
                    <a:pt x="476377" y="0"/>
                  </a:moveTo>
                  <a:lnTo>
                    <a:pt x="454406" y="0"/>
                  </a:lnTo>
                  <a:lnTo>
                    <a:pt x="454406" y="126415"/>
                  </a:lnTo>
                  <a:lnTo>
                    <a:pt x="476377" y="126415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893950" y="2888995"/>
              <a:ext cx="765810" cy="420370"/>
            </a:xfrm>
            <a:custGeom>
              <a:avLst/>
              <a:gdLst/>
              <a:ahLst/>
              <a:cxnLst/>
              <a:rect l="l" t="t" r="r" b="b"/>
              <a:pathLst>
                <a:path w="765809" h="420370">
                  <a:moveTo>
                    <a:pt x="76238" y="187807"/>
                  </a:moveTo>
                  <a:lnTo>
                    <a:pt x="75615" y="186829"/>
                  </a:lnTo>
                  <a:lnTo>
                    <a:pt x="76238" y="187807"/>
                  </a:lnTo>
                  <a:close/>
                </a:path>
                <a:path w="765809" h="420370">
                  <a:moveTo>
                    <a:pt x="82651" y="202107"/>
                  </a:moveTo>
                  <a:lnTo>
                    <a:pt x="80416" y="194424"/>
                  </a:lnTo>
                  <a:lnTo>
                    <a:pt x="76238" y="187807"/>
                  </a:lnTo>
                  <a:lnTo>
                    <a:pt x="35445" y="228587"/>
                  </a:lnTo>
                  <a:lnTo>
                    <a:pt x="31737" y="223405"/>
                  </a:lnTo>
                  <a:lnTo>
                    <a:pt x="18605" y="206171"/>
                  </a:lnTo>
                  <a:lnTo>
                    <a:pt x="20434" y="204330"/>
                  </a:lnTo>
                  <a:lnTo>
                    <a:pt x="22390" y="202603"/>
                  </a:lnTo>
                  <a:lnTo>
                    <a:pt x="24447" y="201015"/>
                  </a:lnTo>
                  <a:lnTo>
                    <a:pt x="36283" y="216801"/>
                  </a:lnTo>
                  <a:lnTo>
                    <a:pt x="71450" y="181635"/>
                  </a:lnTo>
                  <a:lnTo>
                    <a:pt x="65112" y="176123"/>
                  </a:lnTo>
                  <a:lnTo>
                    <a:pt x="57835" y="172021"/>
                  </a:lnTo>
                  <a:lnTo>
                    <a:pt x="49834" y="169468"/>
                  </a:lnTo>
                  <a:lnTo>
                    <a:pt x="41363" y="168579"/>
                  </a:lnTo>
                  <a:lnTo>
                    <a:pt x="25273" y="171805"/>
                  </a:lnTo>
                  <a:lnTo>
                    <a:pt x="12128" y="180644"/>
                  </a:lnTo>
                  <a:lnTo>
                    <a:pt x="3263" y="193776"/>
                  </a:lnTo>
                  <a:lnTo>
                    <a:pt x="0" y="209854"/>
                  </a:lnTo>
                  <a:lnTo>
                    <a:pt x="3238" y="225945"/>
                  </a:lnTo>
                  <a:lnTo>
                    <a:pt x="12077" y="239090"/>
                  </a:lnTo>
                  <a:lnTo>
                    <a:pt x="25196" y="247954"/>
                  </a:lnTo>
                  <a:lnTo>
                    <a:pt x="41275" y="251218"/>
                  </a:lnTo>
                  <a:lnTo>
                    <a:pt x="57365" y="247980"/>
                  </a:lnTo>
                  <a:lnTo>
                    <a:pt x="70510" y="239141"/>
                  </a:lnTo>
                  <a:lnTo>
                    <a:pt x="79375" y="226009"/>
                  </a:lnTo>
                  <a:lnTo>
                    <a:pt x="82638" y="209931"/>
                  </a:lnTo>
                  <a:lnTo>
                    <a:pt x="82651" y="202107"/>
                  </a:lnTo>
                  <a:close/>
                </a:path>
                <a:path w="765809" h="420370">
                  <a:moveTo>
                    <a:pt x="299948" y="351104"/>
                  </a:moveTo>
                  <a:lnTo>
                    <a:pt x="299173" y="350291"/>
                  </a:lnTo>
                  <a:lnTo>
                    <a:pt x="299948" y="351116"/>
                  </a:lnTo>
                  <a:close/>
                </a:path>
                <a:path w="765809" h="420370">
                  <a:moveTo>
                    <a:pt x="300672" y="351980"/>
                  </a:moveTo>
                  <a:lnTo>
                    <a:pt x="299948" y="351116"/>
                  </a:lnTo>
                  <a:lnTo>
                    <a:pt x="300672" y="351993"/>
                  </a:lnTo>
                  <a:close/>
                </a:path>
                <a:path w="765809" h="420370">
                  <a:moveTo>
                    <a:pt x="303911" y="356400"/>
                  </a:moveTo>
                  <a:lnTo>
                    <a:pt x="303288" y="355422"/>
                  </a:lnTo>
                  <a:lnTo>
                    <a:pt x="303911" y="356400"/>
                  </a:lnTo>
                  <a:close/>
                </a:path>
                <a:path w="765809" h="420370">
                  <a:moveTo>
                    <a:pt x="303911" y="187807"/>
                  </a:moveTo>
                  <a:lnTo>
                    <a:pt x="303288" y="186829"/>
                  </a:lnTo>
                  <a:lnTo>
                    <a:pt x="303911" y="187807"/>
                  </a:lnTo>
                  <a:close/>
                </a:path>
                <a:path w="765809" h="420370">
                  <a:moveTo>
                    <a:pt x="310311" y="370700"/>
                  </a:moveTo>
                  <a:lnTo>
                    <a:pt x="308089" y="363016"/>
                  </a:lnTo>
                  <a:lnTo>
                    <a:pt x="303911" y="356400"/>
                  </a:lnTo>
                  <a:lnTo>
                    <a:pt x="263118" y="397179"/>
                  </a:lnTo>
                  <a:lnTo>
                    <a:pt x="259397" y="391998"/>
                  </a:lnTo>
                  <a:lnTo>
                    <a:pt x="246278" y="374764"/>
                  </a:lnTo>
                  <a:lnTo>
                    <a:pt x="248094" y="372922"/>
                  </a:lnTo>
                  <a:lnTo>
                    <a:pt x="252120" y="369608"/>
                  </a:lnTo>
                  <a:lnTo>
                    <a:pt x="263956" y="385394"/>
                  </a:lnTo>
                  <a:lnTo>
                    <a:pt x="299123" y="350240"/>
                  </a:lnTo>
                  <a:lnTo>
                    <a:pt x="292785" y="344728"/>
                  </a:lnTo>
                  <a:lnTo>
                    <a:pt x="285508" y="340626"/>
                  </a:lnTo>
                  <a:lnTo>
                    <a:pt x="277507" y="338061"/>
                  </a:lnTo>
                  <a:lnTo>
                    <a:pt x="269036" y="337172"/>
                  </a:lnTo>
                  <a:lnTo>
                    <a:pt x="252945" y="340410"/>
                  </a:lnTo>
                  <a:lnTo>
                    <a:pt x="239801" y="349262"/>
                  </a:lnTo>
                  <a:lnTo>
                    <a:pt x="230936" y="362381"/>
                  </a:lnTo>
                  <a:lnTo>
                    <a:pt x="227672" y="378460"/>
                  </a:lnTo>
                  <a:lnTo>
                    <a:pt x="230898" y="394550"/>
                  </a:lnTo>
                  <a:lnTo>
                    <a:pt x="239737" y="407682"/>
                  </a:lnTo>
                  <a:lnTo>
                    <a:pt x="252869" y="416547"/>
                  </a:lnTo>
                  <a:lnTo>
                    <a:pt x="268947" y="419811"/>
                  </a:lnTo>
                  <a:lnTo>
                    <a:pt x="285038" y="416585"/>
                  </a:lnTo>
                  <a:lnTo>
                    <a:pt x="298183" y="407746"/>
                  </a:lnTo>
                  <a:lnTo>
                    <a:pt x="307047" y="394627"/>
                  </a:lnTo>
                  <a:lnTo>
                    <a:pt x="310311" y="378536"/>
                  </a:lnTo>
                  <a:lnTo>
                    <a:pt x="310311" y="370700"/>
                  </a:lnTo>
                  <a:close/>
                </a:path>
                <a:path w="765809" h="420370">
                  <a:moveTo>
                    <a:pt x="310311" y="202107"/>
                  </a:moveTo>
                  <a:lnTo>
                    <a:pt x="308089" y="194424"/>
                  </a:lnTo>
                  <a:lnTo>
                    <a:pt x="303911" y="187807"/>
                  </a:lnTo>
                  <a:lnTo>
                    <a:pt x="263118" y="228587"/>
                  </a:lnTo>
                  <a:lnTo>
                    <a:pt x="259397" y="223405"/>
                  </a:lnTo>
                  <a:lnTo>
                    <a:pt x="246278" y="206171"/>
                  </a:lnTo>
                  <a:lnTo>
                    <a:pt x="248094" y="204330"/>
                  </a:lnTo>
                  <a:lnTo>
                    <a:pt x="252120" y="201015"/>
                  </a:lnTo>
                  <a:lnTo>
                    <a:pt x="263956" y="216801"/>
                  </a:lnTo>
                  <a:lnTo>
                    <a:pt x="299123" y="181635"/>
                  </a:lnTo>
                  <a:lnTo>
                    <a:pt x="292785" y="176123"/>
                  </a:lnTo>
                  <a:lnTo>
                    <a:pt x="285508" y="172021"/>
                  </a:lnTo>
                  <a:lnTo>
                    <a:pt x="277507" y="169468"/>
                  </a:lnTo>
                  <a:lnTo>
                    <a:pt x="269036" y="168579"/>
                  </a:lnTo>
                  <a:lnTo>
                    <a:pt x="252945" y="171805"/>
                  </a:lnTo>
                  <a:lnTo>
                    <a:pt x="239801" y="180644"/>
                  </a:lnTo>
                  <a:lnTo>
                    <a:pt x="230936" y="193776"/>
                  </a:lnTo>
                  <a:lnTo>
                    <a:pt x="227672" y="209854"/>
                  </a:lnTo>
                  <a:lnTo>
                    <a:pt x="230898" y="225945"/>
                  </a:lnTo>
                  <a:lnTo>
                    <a:pt x="239737" y="239090"/>
                  </a:lnTo>
                  <a:lnTo>
                    <a:pt x="252869" y="247954"/>
                  </a:lnTo>
                  <a:lnTo>
                    <a:pt x="268947" y="251218"/>
                  </a:lnTo>
                  <a:lnTo>
                    <a:pt x="285038" y="247980"/>
                  </a:lnTo>
                  <a:lnTo>
                    <a:pt x="298183" y="239141"/>
                  </a:lnTo>
                  <a:lnTo>
                    <a:pt x="307047" y="226009"/>
                  </a:lnTo>
                  <a:lnTo>
                    <a:pt x="310311" y="209931"/>
                  </a:lnTo>
                  <a:lnTo>
                    <a:pt x="310311" y="202107"/>
                  </a:lnTo>
                  <a:close/>
                </a:path>
                <a:path w="765809" h="420370">
                  <a:moveTo>
                    <a:pt x="526643" y="351104"/>
                  </a:moveTo>
                  <a:lnTo>
                    <a:pt x="525868" y="350291"/>
                  </a:lnTo>
                  <a:lnTo>
                    <a:pt x="526643" y="351116"/>
                  </a:lnTo>
                  <a:close/>
                </a:path>
                <a:path w="765809" h="420370">
                  <a:moveTo>
                    <a:pt x="527367" y="351980"/>
                  </a:moveTo>
                  <a:lnTo>
                    <a:pt x="526643" y="351116"/>
                  </a:lnTo>
                  <a:lnTo>
                    <a:pt x="527367" y="351993"/>
                  </a:lnTo>
                  <a:close/>
                </a:path>
                <a:path w="765809" h="420370">
                  <a:moveTo>
                    <a:pt x="530618" y="356400"/>
                  </a:moveTo>
                  <a:lnTo>
                    <a:pt x="529996" y="355422"/>
                  </a:lnTo>
                  <a:lnTo>
                    <a:pt x="530618" y="356400"/>
                  </a:lnTo>
                  <a:close/>
                </a:path>
                <a:path w="765809" h="420370">
                  <a:moveTo>
                    <a:pt x="537032" y="370700"/>
                  </a:moveTo>
                  <a:lnTo>
                    <a:pt x="534809" y="363016"/>
                  </a:lnTo>
                  <a:lnTo>
                    <a:pt x="530618" y="356400"/>
                  </a:lnTo>
                  <a:lnTo>
                    <a:pt x="489826" y="397179"/>
                  </a:lnTo>
                  <a:lnTo>
                    <a:pt x="486105" y="391998"/>
                  </a:lnTo>
                  <a:lnTo>
                    <a:pt x="472986" y="374764"/>
                  </a:lnTo>
                  <a:lnTo>
                    <a:pt x="474814" y="372922"/>
                  </a:lnTo>
                  <a:lnTo>
                    <a:pt x="476770" y="371195"/>
                  </a:lnTo>
                  <a:lnTo>
                    <a:pt x="478828" y="369608"/>
                  </a:lnTo>
                  <a:lnTo>
                    <a:pt x="490664" y="385394"/>
                  </a:lnTo>
                  <a:lnTo>
                    <a:pt x="525843" y="350240"/>
                  </a:lnTo>
                  <a:lnTo>
                    <a:pt x="519493" y="344728"/>
                  </a:lnTo>
                  <a:lnTo>
                    <a:pt x="512203" y="340626"/>
                  </a:lnTo>
                  <a:lnTo>
                    <a:pt x="504215" y="338061"/>
                  </a:lnTo>
                  <a:lnTo>
                    <a:pt x="495744" y="337172"/>
                  </a:lnTo>
                  <a:lnTo>
                    <a:pt x="479653" y="340410"/>
                  </a:lnTo>
                  <a:lnTo>
                    <a:pt x="466509" y="349262"/>
                  </a:lnTo>
                  <a:lnTo>
                    <a:pt x="457644" y="362381"/>
                  </a:lnTo>
                  <a:lnTo>
                    <a:pt x="454380" y="378460"/>
                  </a:lnTo>
                  <a:lnTo>
                    <a:pt x="457606" y="394550"/>
                  </a:lnTo>
                  <a:lnTo>
                    <a:pt x="466445" y="407682"/>
                  </a:lnTo>
                  <a:lnTo>
                    <a:pt x="479577" y="416547"/>
                  </a:lnTo>
                  <a:lnTo>
                    <a:pt x="495655" y="419811"/>
                  </a:lnTo>
                  <a:lnTo>
                    <a:pt x="511733" y="416585"/>
                  </a:lnTo>
                  <a:lnTo>
                    <a:pt x="524878" y="407746"/>
                  </a:lnTo>
                  <a:lnTo>
                    <a:pt x="533742" y="394627"/>
                  </a:lnTo>
                  <a:lnTo>
                    <a:pt x="537019" y="378536"/>
                  </a:lnTo>
                  <a:lnTo>
                    <a:pt x="537032" y="370700"/>
                  </a:lnTo>
                  <a:close/>
                </a:path>
                <a:path w="765809" h="420370">
                  <a:moveTo>
                    <a:pt x="765644" y="33528"/>
                  </a:moveTo>
                  <a:lnTo>
                    <a:pt x="763422" y="25844"/>
                  </a:lnTo>
                  <a:lnTo>
                    <a:pt x="759231" y="19227"/>
                  </a:lnTo>
                  <a:lnTo>
                    <a:pt x="718451" y="60007"/>
                  </a:lnTo>
                  <a:lnTo>
                    <a:pt x="714743" y="54838"/>
                  </a:lnTo>
                  <a:lnTo>
                    <a:pt x="709079" y="47320"/>
                  </a:lnTo>
                  <a:lnTo>
                    <a:pt x="701611" y="37592"/>
                  </a:lnTo>
                  <a:lnTo>
                    <a:pt x="703427" y="35750"/>
                  </a:lnTo>
                  <a:lnTo>
                    <a:pt x="705396" y="34023"/>
                  </a:lnTo>
                  <a:lnTo>
                    <a:pt x="707453" y="32435"/>
                  </a:lnTo>
                  <a:lnTo>
                    <a:pt x="719289" y="48221"/>
                  </a:lnTo>
                  <a:lnTo>
                    <a:pt x="735088" y="32435"/>
                  </a:lnTo>
                  <a:lnTo>
                    <a:pt x="724369" y="0"/>
                  </a:lnTo>
                  <a:lnTo>
                    <a:pt x="708291" y="3238"/>
                  </a:lnTo>
                  <a:lnTo>
                    <a:pt x="695147" y="12090"/>
                  </a:lnTo>
                  <a:lnTo>
                    <a:pt x="686269" y="25209"/>
                  </a:lnTo>
                  <a:lnTo>
                    <a:pt x="683006" y="41287"/>
                  </a:lnTo>
                  <a:lnTo>
                    <a:pt x="686244" y="57378"/>
                  </a:lnTo>
                  <a:lnTo>
                    <a:pt x="695083" y="70523"/>
                  </a:lnTo>
                  <a:lnTo>
                    <a:pt x="708202" y="79387"/>
                  </a:lnTo>
                  <a:lnTo>
                    <a:pt x="724281" y="82638"/>
                  </a:lnTo>
                  <a:lnTo>
                    <a:pt x="740371" y="79413"/>
                  </a:lnTo>
                  <a:lnTo>
                    <a:pt x="753516" y="70573"/>
                  </a:lnTo>
                  <a:lnTo>
                    <a:pt x="760653" y="60007"/>
                  </a:lnTo>
                  <a:lnTo>
                    <a:pt x="762381" y="57454"/>
                  </a:lnTo>
                  <a:lnTo>
                    <a:pt x="765644" y="41363"/>
                  </a:lnTo>
                  <a:lnTo>
                    <a:pt x="765644" y="33528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893836" y="2889008"/>
              <a:ext cx="765810" cy="421005"/>
            </a:xfrm>
            <a:custGeom>
              <a:avLst/>
              <a:gdLst/>
              <a:ahLst/>
              <a:cxnLst/>
              <a:rect l="l" t="t" r="r" b="b"/>
              <a:pathLst>
                <a:path w="765809" h="421004">
                  <a:moveTo>
                    <a:pt x="33401" y="379984"/>
                  </a:moveTo>
                  <a:lnTo>
                    <a:pt x="7785" y="354355"/>
                  </a:lnTo>
                  <a:lnTo>
                    <a:pt x="2895" y="361162"/>
                  </a:lnTo>
                  <a:lnTo>
                    <a:pt x="0" y="369481"/>
                  </a:lnTo>
                  <a:lnTo>
                    <a:pt x="0" y="378498"/>
                  </a:lnTo>
                  <a:lnTo>
                    <a:pt x="622" y="385648"/>
                  </a:lnTo>
                  <a:lnTo>
                    <a:pt x="2413" y="392417"/>
                  </a:lnTo>
                  <a:lnTo>
                    <a:pt x="5270" y="398665"/>
                  </a:lnTo>
                  <a:lnTo>
                    <a:pt x="9080" y="404317"/>
                  </a:lnTo>
                  <a:lnTo>
                    <a:pt x="33401" y="379984"/>
                  </a:lnTo>
                  <a:close/>
                </a:path>
                <a:path w="765809" h="421004">
                  <a:moveTo>
                    <a:pt x="33401" y="42811"/>
                  </a:moveTo>
                  <a:lnTo>
                    <a:pt x="7785" y="17183"/>
                  </a:lnTo>
                  <a:lnTo>
                    <a:pt x="2895" y="23990"/>
                  </a:lnTo>
                  <a:lnTo>
                    <a:pt x="0" y="32308"/>
                  </a:lnTo>
                  <a:lnTo>
                    <a:pt x="0" y="41325"/>
                  </a:lnTo>
                  <a:lnTo>
                    <a:pt x="622" y="48488"/>
                  </a:lnTo>
                  <a:lnTo>
                    <a:pt x="2413" y="55245"/>
                  </a:lnTo>
                  <a:lnTo>
                    <a:pt x="5270" y="61493"/>
                  </a:lnTo>
                  <a:lnTo>
                    <a:pt x="9080" y="67144"/>
                  </a:lnTo>
                  <a:lnTo>
                    <a:pt x="33401" y="42811"/>
                  </a:lnTo>
                  <a:close/>
                </a:path>
                <a:path w="765809" h="421004">
                  <a:moveTo>
                    <a:pt x="65443" y="412026"/>
                  </a:moveTo>
                  <a:lnTo>
                    <a:pt x="39827" y="386410"/>
                  </a:lnTo>
                  <a:lnTo>
                    <a:pt x="15494" y="410730"/>
                  </a:lnTo>
                  <a:lnTo>
                    <a:pt x="21145" y="414540"/>
                  </a:lnTo>
                  <a:lnTo>
                    <a:pt x="27393" y="417398"/>
                  </a:lnTo>
                  <a:lnTo>
                    <a:pt x="34150" y="419188"/>
                  </a:lnTo>
                  <a:lnTo>
                    <a:pt x="41313" y="419811"/>
                  </a:lnTo>
                  <a:lnTo>
                    <a:pt x="50330" y="419811"/>
                  </a:lnTo>
                  <a:lnTo>
                    <a:pt x="58648" y="416915"/>
                  </a:lnTo>
                  <a:lnTo>
                    <a:pt x="65443" y="412026"/>
                  </a:lnTo>
                  <a:close/>
                </a:path>
                <a:path w="765809" h="421004">
                  <a:moveTo>
                    <a:pt x="65443" y="74853"/>
                  </a:moveTo>
                  <a:lnTo>
                    <a:pt x="39827" y="49237"/>
                  </a:lnTo>
                  <a:lnTo>
                    <a:pt x="15494" y="73558"/>
                  </a:lnTo>
                  <a:lnTo>
                    <a:pt x="21145" y="77368"/>
                  </a:lnTo>
                  <a:lnTo>
                    <a:pt x="27393" y="80225"/>
                  </a:lnTo>
                  <a:lnTo>
                    <a:pt x="34150" y="82016"/>
                  </a:lnTo>
                  <a:lnTo>
                    <a:pt x="41313" y="82638"/>
                  </a:lnTo>
                  <a:lnTo>
                    <a:pt x="50330" y="82638"/>
                  </a:lnTo>
                  <a:lnTo>
                    <a:pt x="58648" y="79743"/>
                  </a:lnTo>
                  <a:lnTo>
                    <a:pt x="65443" y="74853"/>
                  </a:lnTo>
                  <a:close/>
                </a:path>
                <a:path w="765809" h="421004">
                  <a:moveTo>
                    <a:pt x="67132" y="346252"/>
                  </a:moveTo>
                  <a:lnTo>
                    <a:pt x="61493" y="342442"/>
                  </a:lnTo>
                  <a:lnTo>
                    <a:pt x="55245" y="339585"/>
                  </a:lnTo>
                  <a:lnTo>
                    <a:pt x="48488" y="337794"/>
                  </a:lnTo>
                  <a:lnTo>
                    <a:pt x="41313" y="337172"/>
                  </a:lnTo>
                  <a:lnTo>
                    <a:pt x="33616" y="337883"/>
                  </a:lnTo>
                  <a:lnTo>
                    <a:pt x="26377" y="339953"/>
                  </a:lnTo>
                  <a:lnTo>
                    <a:pt x="19761" y="343242"/>
                  </a:lnTo>
                  <a:lnTo>
                    <a:pt x="13868" y="347611"/>
                  </a:lnTo>
                  <a:lnTo>
                    <a:pt x="39827" y="373570"/>
                  </a:lnTo>
                  <a:lnTo>
                    <a:pt x="67132" y="346252"/>
                  </a:lnTo>
                  <a:close/>
                </a:path>
                <a:path w="765809" h="421004">
                  <a:moveTo>
                    <a:pt x="67132" y="9080"/>
                  </a:moveTo>
                  <a:lnTo>
                    <a:pt x="61493" y="5270"/>
                  </a:lnTo>
                  <a:lnTo>
                    <a:pt x="55245" y="2413"/>
                  </a:lnTo>
                  <a:lnTo>
                    <a:pt x="48488" y="622"/>
                  </a:lnTo>
                  <a:lnTo>
                    <a:pt x="41313" y="0"/>
                  </a:lnTo>
                  <a:lnTo>
                    <a:pt x="33616" y="723"/>
                  </a:lnTo>
                  <a:lnTo>
                    <a:pt x="26377" y="2781"/>
                  </a:lnTo>
                  <a:lnTo>
                    <a:pt x="19761" y="6070"/>
                  </a:lnTo>
                  <a:lnTo>
                    <a:pt x="13868" y="10439"/>
                  </a:lnTo>
                  <a:lnTo>
                    <a:pt x="39827" y="36398"/>
                  </a:lnTo>
                  <a:lnTo>
                    <a:pt x="67132" y="9080"/>
                  </a:lnTo>
                  <a:close/>
                </a:path>
                <a:path w="765809" h="421004">
                  <a:moveTo>
                    <a:pt x="82638" y="378485"/>
                  </a:moveTo>
                  <a:lnTo>
                    <a:pt x="82016" y="371335"/>
                  </a:lnTo>
                  <a:lnTo>
                    <a:pt x="80225" y="364566"/>
                  </a:lnTo>
                  <a:lnTo>
                    <a:pt x="77368" y="358317"/>
                  </a:lnTo>
                  <a:lnTo>
                    <a:pt x="73558" y="352666"/>
                  </a:lnTo>
                  <a:lnTo>
                    <a:pt x="46240" y="379971"/>
                  </a:lnTo>
                  <a:lnTo>
                    <a:pt x="72199" y="405930"/>
                  </a:lnTo>
                  <a:lnTo>
                    <a:pt x="76568" y="400050"/>
                  </a:lnTo>
                  <a:lnTo>
                    <a:pt x="79857" y="393420"/>
                  </a:lnTo>
                  <a:lnTo>
                    <a:pt x="81927" y="386194"/>
                  </a:lnTo>
                  <a:lnTo>
                    <a:pt x="82638" y="378485"/>
                  </a:lnTo>
                  <a:close/>
                </a:path>
                <a:path w="765809" h="421004">
                  <a:moveTo>
                    <a:pt x="82638" y="41313"/>
                  </a:moveTo>
                  <a:lnTo>
                    <a:pt x="82016" y="34163"/>
                  </a:lnTo>
                  <a:lnTo>
                    <a:pt x="80225" y="27393"/>
                  </a:lnTo>
                  <a:lnTo>
                    <a:pt x="77368" y="21145"/>
                  </a:lnTo>
                  <a:lnTo>
                    <a:pt x="73558" y="15494"/>
                  </a:lnTo>
                  <a:lnTo>
                    <a:pt x="46240" y="42799"/>
                  </a:lnTo>
                  <a:lnTo>
                    <a:pt x="72199" y="68757"/>
                  </a:lnTo>
                  <a:lnTo>
                    <a:pt x="76568" y="62877"/>
                  </a:lnTo>
                  <a:lnTo>
                    <a:pt x="79857" y="56248"/>
                  </a:lnTo>
                  <a:lnTo>
                    <a:pt x="81927" y="49022"/>
                  </a:lnTo>
                  <a:lnTo>
                    <a:pt x="82638" y="41313"/>
                  </a:lnTo>
                  <a:close/>
                </a:path>
                <a:path w="765809" h="421004">
                  <a:moveTo>
                    <a:pt x="261200" y="42811"/>
                  </a:moveTo>
                  <a:lnTo>
                    <a:pt x="235572" y="17183"/>
                  </a:lnTo>
                  <a:lnTo>
                    <a:pt x="230682" y="23990"/>
                  </a:lnTo>
                  <a:lnTo>
                    <a:pt x="227787" y="32308"/>
                  </a:lnTo>
                  <a:lnTo>
                    <a:pt x="227787" y="41325"/>
                  </a:lnTo>
                  <a:lnTo>
                    <a:pt x="228409" y="48488"/>
                  </a:lnTo>
                  <a:lnTo>
                    <a:pt x="230200" y="55245"/>
                  </a:lnTo>
                  <a:lnTo>
                    <a:pt x="233057" y="61493"/>
                  </a:lnTo>
                  <a:lnTo>
                    <a:pt x="236867" y="67144"/>
                  </a:lnTo>
                  <a:lnTo>
                    <a:pt x="261200" y="42811"/>
                  </a:lnTo>
                  <a:close/>
                </a:path>
                <a:path w="765809" h="421004">
                  <a:moveTo>
                    <a:pt x="293243" y="74853"/>
                  </a:moveTo>
                  <a:lnTo>
                    <a:pt x="267614" y="49237"/>
                  </a:lnTo>
                  <a:lnTo>
                    <a:pt x="243281" y="73558"/>
                  </a:lnTo>
                  <a:lnTo>
                    <a:pt x="248932" y="77368"/>
                  </a:lnTo>
                  <a:lnTo>
                    <a:pt x="255181" y="80225"/>
                  </a:lnTo>
                  <a:lnTo>
                    <a:pt x="261950" y="82016"/>
                  </a:lnTo>
                  <a:lnTo>
                    <a:pt x="269113" y="82638"/>
                  </a:lnTo>
                  <a:lnTo>
                    <a:pt x="278117" y="82638"/>
                  </a:lnTo>
                  <a:lnTo>
                    <a:pt x="286435" y="79743"/>
                  </a:lnTo>
                  <a:lnTo>
                    <a:pt x="293243" y="74853"/>
                  </a:lnTo>
                  <a:close/>
                </a:path>
                <a:path w="765809" h="421004">
                  <a:moveTo>
                    <a:pt x="294932" y="9080"/>
                  </a:moveTo>
                  <a:lnTo>
                    <a:pt x="289280" y="5270"/>
                  </a:lnTo>
                  <a:lnTo>
                    <a:pt x="283032" y="2413"/>
                  </a:lnTo>
                  <a:lnTo>
                    <a:pt x="276275" y="622"/>
                  </a:lnTo>
                  <a:lnTo>
                    <a:pt x="269113" y="0"/>
                  </a:lnTo>
                  <a:lnTo>
                    <a:pt x="261404" y="723"/>
                  </a:lnTo>
                  <a:lnTo>
                    <a:pt x="254165" y="2781"/>
                  </a:lnTo>
                  <a:lnTo>
                    <a:pt x="247548" y="6070"/>
                  </a:lnTo>
                  <a:lnTo>
                    <a:pt x="241668" y="10439"/>
                  </a:lnTo>
                  <a:lnTo>
                    <a:pt x="267614" y="36398"/>
                  </a:lnTo>
                  <a:lnTo>
                    <a:pt x="294932" y="9080"/>
                  </a:lnTo>
                  <a:close/>
                </a:path>
                <a:path w="765809" h="421004">
                  <a:moveTo>
                    <a:pt x="310426" y="41313"/>
                  </a:moveTo>
                  <a:lnTo>
                    <a:pt x="309803" y="34163"/>
                  </a:lnTo>
                  <a:lnTo>
                    <a:pt x="308013" y="27393"/>
                  </a:lnTo>
                  <a:lnTo>
                    <a:pt x="305155" y="21145"/>
                  </a:lnTo>
                  <a:lnTo>
                    <a:pt x="301345" y="15494"/>
                  </a:lnTo>
                  <a:lnTo>
                    <a:pt x="274040" y="42799"/>
                  </a:lnTo>
                  <a:lnTo>
                    <a:pt x="299986" y="68757"/>
                  </a:lnTo>
                  <a:lnTo>
                    <a:pt x="304355" y="62877"/>
                  </a:lnTo>
                  <a:lnTo>
                    <a:pt x="307632" y="56248"/>
                  </a:lnTo>
                  <a:lnTo>
                    <a:pt x="309702" y="49022"/>
                  </a:lnTo>
                  <a:lnTo>
                    <a:pt x="310426" y="41313"/>
                  </a:lnTo>
                  <a:close/>
                </a:path>
                <a:path w="765809" h="421004">
                  <a:moveTo>
                    <a:pt x="487895" y="42811"/>
                  </a:moveTo>
                  <a:lnTo>
                    <a:pt x="462267" y="17183"/>
                  </a:lnTo>
                  <a:lnTo>
                    <a:pt x="457377" y="23990"/>
                  </a:lnTo>
                  <a:lnTo>
                    <a:pt x="454482" y="32308"/>
                  </a:lnTo>
                  <a:lnTo>
                    <a:pt x="454482" y="41325"/>
                  </a:lnTo>
                  <a:lnTo>
                    <a:pt x="455104" y="48488"/>
                  </a:lnTo>
                  <a:lnTo>
                    <a:pt x="456895" y="55245"/>
                  </a:lnTo>
                  <a:lnTo>
                    <a:pt x="459752" y="61493"/>
                  </a:lnTo>
                  <a:lnTo>
                    <a:pt x="463562" y="67144"/>
                  </a:lnTo>
                  <a:lnTo>
                    <a:pt x="487895" y="42811"/>
                  </a:lnTo>
                  <a:close/>
                </a:path>
                <a:path w="765809" h="421004">
                  <a:moveTo>
                    <a:pt x="488746" y="211378"/>
                  </a:moveTo>
                  <a:lnTo>
                    <a:pt x="463118" y="185750"/>
                  </a:lnTo>
                  <a:lnTo>
                    <a:pt x="458241" y="192544"/>
                  </a:lnTo>
                  <a:lnTo>
                    <a:pt x="455345" y="200875"/>
                  </a:lnTo>
                  <a:lnTo>
                    <a:pt x="455345" y="209880"/>
                  </a:lnTo>
                  <a:lnTo>
                    <a:pt x="455968" y="217043"/>
                  </a:lnTo>
                  <a:lnTo>
                    <a:pt x="457758" y="223799"/>
                  </a:lnTo>
                  <a:lnTo>
                    <a:pt x="460603" y="230060"/>
                  </a:lnTo>
                  <a:lnTo>
                    <a:pt x="464413" y="235699"/>
                  </a:lnTo>
                  <a:lnTo>
                    <a:pt x="488746" y="211378"/>
                  </a:lnTo>
                  <a:close/>
                </a:path>
                <a:path w="765809" h="421004">
                  <a:moveTo>
                    <a:pt x="519938" y="74853"/>
                  </a:moveTo>
                  <a:lnTo>
                    <a:pt x="494309" y="49237"/>
                  </a:lnTo>
                  <a:lnTo>
                    <a:pt x="469976" y="73558"/>
                  </a:lnTo>
                  <a:lnTo>
                    <a:pt x="475627" y="77368"/>
                  </a:lnTo>
                  <a:lnTo>
                    <a:pt x="481888" y="80225"/>
                  </a:lnTo>
                  <a:lnTo>
                    <a:pt x="488657" y="82016"/>
                  </a:lnTo>
                  <a:lnTo>
                    <a:pt x="495808" y="82638"/>
                  </a:lnTo>
                  <a:lnTo>
                    <a:pt x="504812" y="82638"/>
                  </a:lnTo>
                  <a:lnTo>
                    <a:pt x="513130" y="79743"/>
                  </a:lnTo>
                  <a:lnTo>
                    <a:pt x="519938" y="74853"/>
                  </a:lnTo>
                  <a:close/>
                </a:path>
                <a:path w="765809" h="421004">
                  <a:moveTo>
                    <a:pt x="520788" y="243420"/>
                  </a:moveTo>
                  <a:lnTo>
                    <a:pt x="495173" y="217792"/>
                  </a:lnTo>
                  <a:lnTo>
                    <a:pt x="470839" y="242125"/>
                  </a:lnTo>
                  <a:lnTo>
                    <a:pt x="476478" y="245935"/>
                  </a:lnTo>
                  <a:lnTo>
                    <a:pt x="482739" y="248793"/>
                  </a:lnTo>
                  <a:lnTo>
                    <a:pt x="489496" y="250583"/>
                  </a:lnTo>
                  <a:lnTo>
                    <a:pt x="496658" y="251206"/>
                  </a:lnTo>
                  <a:lnTo>
                    <a:pt x="505663" y="251206"/>
                  </a:lnTo>
                  <a:lnTo>
                    <a:pt x="513994" y="248297"/>
                  </a:lnTo>
                  <a:lnTo>
                    <a:pt x="520788" y="243420"/>
                  </a:lnTo>
                  <a:close/>
                </a:path>
                <a:path w="765809" h="421004">
                  <a:moveTo>
                    <a:pt x="521627" y="9080"/>
                  </a:moveTo>
                  <a:lnTo>
                    <a:pt x="515988" y="5270"/>
                  </a:lnTo>
                  <a:lnTo>
                    <a:pt x="509739" y="2413"/>
                  </a:lnTo>
                  <a:lnTo>
                    <a:pt x="502970" y="622"/>
                  </a:lnTo>
                  <a:lnTo>
                    <a:pt x="495808" y="0"/>
                  </a:lnTo>
                  <a:lnTo>
                    <a:pt x="488099" y="723"/>
                  </a:lnTo>
                  <a:lnTo>
                    <a:pt x="480872" y="2781"/>
                  </a:lnTo>
                  <a:lnTo>
                    <a:pt x="474243" y="6070"/>
                  </a:lnTo>
                  <a:lnTo>
                    <a:pt x="468363" y="10439"/>
                  </a:lnTo>
                  <a:lnTo>
                    <a:pt x="494309" y="36398"/>
                  </a:lnTo>
                  <a:lnTo>
                    <a:pt x="521627" y="9080"/>
                  </a:lnTo>
                  <a:close/>
                </a:path>
                <a:path w="765809" h="421004">
                  <a:moveTo>
                    <a:pt x="522478" y="177634"/>
                  </a:moveTo>
                  <a:lnTo>
                    <a:pt x="516839" y="173824"/>
                  </a:lnTo>
                  <a:lnTo>
                    <a:pt x="510578" y="170980"/>
                  </a:lnTo>
                  <a:lnTo>
                    <a:pt x="503821" y="169189"/>
                  </a:lnTo>
                  <a:lnTo>
                    <a:pt x="496658" y="168567"/>
                  </a:lnTo>
                  <a:lnTo>
                    <a:pt x="488950" y="169291"/>
                  </a:lnTo>
                  <a:lnTo>
                    <a:pt x="481723" y="171348"/>
                  </a:lnTo>
                  <a:lnTo>
                    <a:pt x="475094" y="174637"/>
                  </a:lnTo>
                  <a:lnTo>
                    <a:pt x="469214" y="179006"/>
                  </a:lnTo>
                  <a:lnTo>
                    <a:pt x="495173" y="204952"/>
                  </a:lnTo>
                  <a:lnTo>
                    <a:pt x="522478" y="177634"/>
                  </a:lnTo>
                  <a:close/>
                </a:path>
                <a:path w="765809" h="421004">
                  <a:moveTo>
                    <a:pt x="537133" y="41313"/>
                  </a:moveTo>
                  <a:lnTo>
                    <a:pt x="536511" y="34163"/>
                  </a:lnTo>
                  <a:lnTo>
                    <a:pt x="534720" y="27393"/>
                  </a:lnTo>
                  <a:lnTo>
                    <a:pt x="531863" y="21145"/>
                  </a:lnTo>
                  <a:lnTo>
                    <a:pt x="528053" y="15494"/>
                  </a:lnTo>
                  <a:lnTo>
                    <a:pt x="500748" y="42799"/>
                  </a:lnTo>
                  <a:lnTo>
                    <a:pt x="526694" y="68757"/>
                  </a:lnTo>
                  <a:lnTo>
                    <a:pt x="531063" y="62877"/>
                  </a:lnTo>
                  <a:lnTo>
                    <a:pt x="534339" y="56248"/>
                  </a:lnTo>
                  <a:lnTo>
                    <a:pt x="536409" y="49022"/>
                  </a:lnTo>
                  <a:lnTo>
                    <a:pt x="537133" y="41313"/>
                  </a:lnTo>
                  <a:close/>
                </a:path>
                <a:path w="765809" h="421004">
                  <a:moveTo>
                    <a:pt x="537972" y="209880"/>
                  </a:moveTo>
                  <a:lnTo>
                    <a:pt x="537349" y="202717"/>
                  </a:lnTo>
                  <a:lnTo>
                    <a:pt x="535559" y="195961"/>
                  </a:lnTo>
                  <a:lnTo>
                    <a:pt x="532714" y="189699"/>
                  </a:lnTo>
                  <a:lnTo>
                    <a:pt x="528904" y="184061"/>
                  </a:lnTo>
                  <a:lnTo>
                    <a:pt x="501586" y="211378"/>
                  </a:lnTo>
                  <a:lnTo>
                    <a:pt x="527545" y="237324"/>
                  </a:lnTo>
                  <a:lnTo>
                    <a:pt x="531901" y="231444"/>
                  </a:lnTo>
                  <a:lnTo>
                    <a:pt x="535190" y="224815"/>
                  </a:lnTo>
                  <a:lnTo>
                    <a:pt x="537248" y="217589"/>
                  </a:lnTo>
                  <a:lnTo>
                    <a:pt x="537972" y="209880"/>
                  </a:lnTo>
                  <a:close/>
                </a:path>
                <a:path w="765809" h="421004">
                  <a:moveTo>
                    <a:pt x="716521" y="380784"/>
                  </a:moveTo>
                  <a:lnTo>
                    <a:pt x="690905" y="355168"/>
                  </a:lnTo>
                  <a:lnTo>
                    <a:pt x="686015" y="361962"/>
                  </a:lnTo>
                  <a:lnTo>
                    <a:pt x="683120" y="370293"/>
                  </a:lnTo>
                  <a:lnTo>
                    <a:pt x="683120" y="379298"/>
                  </a:lnTo>
                  <a:lnTo>
                    <a:pt x="683742" y="386461"/>
                  </a:lnTo>
                  <a:lnTo>
                    <a:pt x="685533" y="393217"/>
                  </a:lnTo>
                  <a:lnTo>
                    <a:pt x="688390" y="399478"/>
                  </a:lnTo>
                  <a:lnTo>
                    <a:pt x="692200" y="405117"/>
                  </a:lnTo>
                  <a:lnTo>
                    <a:pt x="716521" y="380784"/>
                  </a:lnTo>
                  <a:close/>
                </a:path>
                <a:path w="765809" h="421004">
                  <a:moveTo>
                    <a:pt x="716521" y="211378"/>
                  </a:moveTo>
                  <a:lnTo>
                    <a:pt x="690905" y="185750"/>
                  </a:lnTo>
                  <a:lnTo>
                    <a:pt x="686015" y="192544"/>
                  </a:lnTo>
                  <a:lnTo>
                    <a:pt x="683120" y="200875"/>
                  </a:lnTo>
                  <a:lnTo>
                    <a:pt x="683120" y="209880"/>
                  </a:lnTo>
                  <a:lnTo>
                    <a:pt x="683742" y="217043"/>
                  </a:lnTo>
                  <a:lnTo>
                    <a:pt x="685533" y="223799"/>
                  </a:lnTo>
                  <a:lnTo>
                    <a:pt x="688390" y="230060"/>
                  </a:lnTo>
                  <a:lnTo>
                    <a:pt x="692200" y="235699"/>
                  </a:lnTo>
                  <a:lnTo>
                    <a:pt x="716521" y="211378"/>
                  </a:lnTo>
                  <a:close/>
                </a:path>
                <a:path w="765809" h="421004">
                  <a:moveTo>
                    <a:pt x="748576" y="412838"/>
                  </a:moveTo>
                  <a:lnTo>
                    <a:pt x="722947" y="387210"/>
                  </a:lnTo>
                  <a:lnTo>
                    <a:pt x="698614" y="411543"/>
                  </a:lnTo>
                  <a:lnTo>
                    <a:pt x="704265" y="415353"/>
                  </a:lnTo>
                  <a:lnTo>
                    <a:pt x="710526" y="418211"/>
                  </a:lnTo>
                  <a:lnTo>
                    <a:pt x="717283" y="420001"/>
                  </a:lnTo>
                  <a:lnTo>
                    <a:pt x="724433" y="420624"/>
                  </a:lnTo>
                  <a:lnTo>
                    <a:pt x="733450" y="420624"/>
                  </a:lnTo>
                  <a:lnTo>
                    <a:pt x="741768" y="417715"/>
                  </a:lnTo>
                  <a:lnTo>
                    <a:pt x="748576" y="412838"/>
                  </a:lnTo>
                  <a:close/>
                </a:path>
                <a:path w="765809" h="421004">
                  <a:moveTo>
                    <a:pt x="748576" y="243420"/>
                  </a:moveTo>
                  <a:lnTo>
                    <a:pt x="722947" y="217792"/>
                  </a:lnTo>
                  <a:lnTo>
                    <a:pt x="698614" y="242125"/>
                  </a:lnTo>
                  <a:lnTo>
                    <a:pt x="704265" y="245935"/>
                  </a:lnTo>
                  <a:lnTo>
                    <a:pt x="710526" y="248793"/>
                  </a:lnTo>
                  <a:lnTo>
                    <a:pt x="717283" y="250583"/>
                  </a:lnTo>
                  <a:lnTo>
                    <a:pt x="724433" y="251206"/>
                  </a:lnTo>
                  <a:lnTo>
                    <a:pt x="733450" y="251206"/>
                  </a:lnTo>
                  <a:lnTo>
                    <a:pt x="741768" y="248297"/>
                  </a:lnTo>
                  <a:lnTo>
                    <a:pt x="748576" y="243420"/>
                  </a:lnTo>
                  <a:close/>
                </a:path>
                <a:path w="765809" h="421004">
                  <a:moveTo>
                    <a:pt x="750265" y="347052"/>
                  </a:moveTo>
                  <a:lnTo>
                    <a:pt x="744626" y="343242"/>
                  </a:lnTo>
                  <a:lnTo>
                    <a:pt x="738365" y="340398"/>
                  </a:lnTo>
                  <a:lnTo>
                    <a:pt x="731608" y="338607"/>
                  </a:lnTo>
                  <a:lnTo>
                    <a:pt x="724433" y="337985"/>
                  </a:lnTo>
                  <a:lnTo>
                    <a:pt x="716737" y="338709"/>
                  </a:lnTo>
                  <a:lnTo>
                    <a:pt x="709510" y="340766"/>
                  </a:lnTo>
                  <a:lnTo>
                    <a:pt x="702881" y="344055"/>
                  </a:lnTo>
                  <a:lnTo>
                    <a:pt x="697001" y="348424"/>
                  </a:lnTo>
                  <a:lnTo>
                    <a:pt x="722947" y="374370"/>
                  </a:lnTo>
                  <a:lnTo>
                    <a:pt x="750265" y="347052"/>
                  </a:lnTo>
                  <a:close/>
                </a:path>
                <a:path w="765809" h="421004">
                  <a:moveTo>
                    <a:pt x="750265" y="177634"/>
                  </a:moveTo>
                  <a:lnTo>
                    <a:pt x="744626" y="173824"/>
                  </a:lnTo>
                  <a:lnTo>
                    <a:pt x="738365" y="170980"/>
                  </a:lnTo>
                  <a:lnTo>
                    <a:pt x="731608" y="169189"/>
                  </a:lnTo>
                  <a:lnTo>
                    <a:pt x="724433" y="168567"/>
                  </a:lnTo>
                  <a:lnTo>
                    <a:pt x="716737" y="169291"/>
                  </a:lnTo>
                  <a:lnTo>
                    <a:pt x="709510" y="171348"/>
                  </a:lnTo>
                  <a:lnTo>
                    <a:pt x="702881" y="174637"/>
                  </a:lnTo>
                  <a:lnTo>
                    <a:pt x="697001" y="179006"/>
                  </a:lnTo>
                  <a:lnTo>
                    <a:pt x="722947" y="204952"/>
                  </a:lnTo>
                  <a:lnTo>
                    <a:pt x="750265" y="177634"/>
                  </a:lnTo>
                  <a:close/>
                </a:path>
                <a:path w="765809" h="421004">
                  <a:moveTo>
                    <a:pt x="765771" y="379298"/>
                  </a:moveTo>
                  <a:lnTo>
                    <a:pt x="765149" y="372135"/>
                  </a:lnTo>
                  <a:lnTo>
                    <a:pt x="763358" y="365379"/>
                  </a:lnTo>
                  <a:lnTo>
                    <a:pt x="760501" y="359117"/>
                  </a:lnTo>
                  <a:lnTo>
                    <a:pt x="756691" y="353479"/>
                  </a:lnTo>
                  <a:lnTo>
                    <a:pt x="729373" y="380784"/>
                  </a:lnTo>
                  <a:lnTo>
                    <a:pt x="755332" y="406742"/>
                  </a:lnTo>
                  <a:lnTo>
                    <a:pt x="759688" y="400850"/>
                  </a:lnTo>
                  <a:lnTo>
                    <a:pt x="762977" y="394233"/>
                  </a:lnTo>
                  <a:lnTo>
                    <a:pt x="765048" y="387007"/>
                  </a:lnTo>
                  <a:lnTo>
                    <a:pt x="765771" y="379298"/>
                  </a:lnTo>
                  <a:close/>
                </a:path>
                <a:path w="765809" h="421004">
                  <a:moveTo>
                    <a:pt x="765771" y="209880"/>
                  </a:moveTo>
                  <a:lnTo>
                    <a:pt x="765149" y="202717"/>
                  </a:lnTo>
                  <a:lnTo>
                    <a:pt x="763358" y="195961"/>
                  </a:lnTo>
                  <a:lnTo>
                    <a:pt x="760501" y="189699"/>
                  </a:lnTo>
                  <a:lnTo>
                    <a:pt x="756691" y="184061"/>
                  </a:lnTo>
                  <a:lnTo>
                    <a:pt x="729373" y="211378"/>
                  </a:lnTo>
                  <a:lnTo>
                    <a:pt x="755332" y="237324"/>
                  </a:lnTo>
                  <a:lnTo>
                    <a:pt x="759688" y="231444"/>
                  </a:lnTo>
                  <a:lnTo>
                    <a:pt x="762977" y="224815"/>
                  </a:lnTo>
                  <a:lnTo>
                    <a:pt x="765048" y="217589"/>
                  </a:lnTo>
                  <a:lnTo>
                    <a:pt x="765771" y="20988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12648257" y="7851730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00A77E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00A77E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00A77E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532331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EF3B41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EF3B41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EF3B41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172214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EF3B41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EF3B41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EF3B41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2648342" y="3765133"/>
            <a:ext cx="1248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15" dirty="0">
                <a:solidFill>
                  <a:srgbClr val="EF3B41"/>
                </a:solidFill>
                <a:latin typeface="Century Gothic"/>
                <a:cs typeface="Century Gothic"/>
              </a:rPr>
              <a:t>Likely</a:t>
            </a:r>
            <a:r>
              <a:rPr sz="1100" spc="-55" dirty="0">
                <a:solidFill>
                  <a:srgbClr val="EF3B41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EF3B41"/>
                </a:solidFill>
                <a:latin typeface="Century Gothic"/>
                <a:cs typeface="Century Gothic"/>
              </a:rPr>
              <a:t>consequence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4014667" y="854384"/>
            <a:ext cx="80581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80" dirty="0">
                <a:solidFill>
                  <a:srgbClr val="231F20"/>
                </a:solidFill>
                <a:latin typeface="Century Gothic"/>
                <a:cs typeface="Century Gothic"/>
              </a:rPr>
              <a:t>Capitals:</a:t>
            </a:r>
            <a:endParaRPr sz="1600">
              <a:latin typeface="Century Gothic"/>
              <a:cs typeface="Century Gothic"/>
            </a:endParaRPr>
          </a:p>
          <a:p>
            <a:pPr marL="320040">
              <a:spcBef>
                <a:spcPts val="146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Natural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4322564" y="1641055"/>
            <a:ext cx="4019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5393225" y="1283981"/>
            <a:ext cx="65595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Century Gothic"/>
                <a:cs typeface="Century Gothic"/>
              </a:rPr>
              <a:t>Human</a:t>
            </a: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ts val="1260"/>
              </a:lnSpc>
              <a:spcBef>
                <a:spcPts val="935"/>
              </a:spcBef>
            </a:pP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Financia</a:t>
            </a:r>
            <a:r>
              <a:rPr sz="1100" spc="-10" dirty="0">
                <a:solidFill>
                  <a:srgbClr val="231F20"/>
                </a:solidFill>
                <a:latin typeface="Century Gothic"/>
                <a:cs typeface="Century Gothic"/>
              </a:rPr>
              <a:t>l</a:t>
            </a:r>
            <a:r>
              <a:rPr sz="1100" spc="-21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100" dirty="0">
                <a:solidFill>
                  <a:srgbClr val="231F20"/>
                </a:solidFill>
                <a:latin typeface="Century Gothic"/>
                <a:cs typeface="Century Gothic"/>
              </a:rPr>
              <a:t>/</a:t>
            </a: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ts val="1260"/>
              </a:lnSpc>
            </a:pP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Physical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14033364" y="1262292"/>
            <a:ext cx="1305560" cy="604520"/>
            <a:chOff x="12091058" y="1262292"/>
            <a:chExt cx="1305560" cy="604520"/>
          </a:xfrm>
        </p:grpSpPr>
        <p:pic>
          <p:nvPicPr>
            <p:cNvPr id="213" name="object 21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149028" y="1262292"/>
              <a:ext cx="247370" cy="247357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2091058" y="1262292"/>
              <a:ext cx="247383" cy="24735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091058" y="1619430"/>
              <a:ext cx="247383" cy="24737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149028" y="1619430"/>
              <a:ext cx="247370" cy="247370"/>
            </a:xfrm>
            <a:prstGeom prst="rect">
              <a:avLst/>
            </a:prstGeom>
          </p:spPr>
        </p:pic>
      </p:grpSp>
      <p:sp>
        <p:nvSpPr>
          <p:cNvPr id="217" name="object 217"/>
          <p:cNvSpPr txBox="1"/>
          <p:nvPr/>
        </p:nvSpPr>
        <p:spPr>
          <a:xfrm>
            <a:off x="2875093" y="8365875"/>
            <a:ext cx="919480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1100" spc="5" dirty="0">
                <a:solidFill>
                  <a:srgbClr val="231F20"/>
                </a:solidFill>
                <a:latin typeface="Century Gothic"/>
                <a:cs typeface="Century Gothic"/>
              </a:rPr>
              <a:t>Living </a:t>
            </a:r>
            <a:r>
              <a:rPr sz="1100" spc="25" dirty="0">
                <a:solidFill>
                  <a:srgbClr val="231F20"/>
                </a:solidFill>
                <a:latin typeface="Century Gothic"/>
                <a:cs typeface="Century Gothic"/>
              </a:rPr>
              <a:t>in </a:t>
            </a: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dry, </a:t>
            </a:r>
            <a:r>
              <a:rPr sz="1100" spc="-1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Century Gothic"/>
                <a:cs typeface="Century Gothic"/>
              </a:rPr>
              <a:t>war</a:t>
            </a:r>
            <a:r>
              <a:rPr sz="1100" spc="-85" dirty="0">
                <a:solidFill>
                  <a:srgbClr val="231F20"/>
                </a:solidFill>
                <a:latin typeface="Century Gothic"/>
                <a:cs typeface="Century Gothic"/>
              </a:rPr>
              <a:t>m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housing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601352" y="8365875"/>
            <a:ext cx="74739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1100" spc="5" dirty="0">
                <a:solidFill>
                  <a:srgbClr val="231F20"/>
                </a:solidFill>
                <a:latin typeface="Century Gothic"/>
                <a:cs typeface="Century Gothic"/>
              </a:rPr>
              <a:t>Mostl</a:t>
            </a:r>
            <a:r>
              <a:rPr sz="1100" spc="55" dirty="0">
                <a:solidFill>
                  <a:srgbClr val="231F20"/>
                </a:solidFill>
                <a:latin typeface="Century Gothic"/>
                <a:cs typeface="Century Gothic"/>
              </a:rPr>
              <a:t>y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110" dirty="0">
                <a:solidFill>
                  <a:srgbClr val="231F20"/>
                </a:solidFill>
                <a:latin typeface="Century Gothic"/>
                <a:cs typeface="Century Gothic"/>
              </a:rPr>
              <a:t>we</a:t>
            </a:r>
            <a:r>
              <a:rPr sz="1100" spc="55" dirty="0">
                <a:solidFill>
                  <a:srgbClr val="231F20"/>
                </a:solidFill>
                <a:latin typeface="Century Gothic"/>
                <a:cs typeface="Century Gothic"/>
              </a:rPr>
              <a:t>ll  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growing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80" dirty="0">
                <a:solidFill>
                  <a:srgbClr val="231F20"/>
                </a:solidFill>
                <a:latin typeface="Century Gothic"/>
                <a:cs typeface="Century Gothic"/>
              </a:rPr>
              <a:t>up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0241198" y="8365875"/>
            <a:ext cx="1525270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1100" spc="-55" dirty="0">
                <a:solidFill>
                  <a:srgbClr val="231F20"/>
                </a:solidFill>
                <a:latin typeface="Century Gothic"/>
                <a:cs typeface="Century Gothic"/>
              </a:rPr>
              <a:t>Ofte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n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Century Gothic"/>
                <a:cs typeface="Century Gothic"/>
              </a:rPr>
              <a:t>prese</a:t>
            </a:r>
            <a:r>
              <a:rPr sz="1100" spc="-10" dirty="0">
                <a:solidFill>
                  <a:srgbClr val="231F20"/>
                </a:solidFill>
                <a:latin typeface="Century Gothic"/>
                <a:cs typeface="Century Gothic"/>
              </a:rPr>
              <a:t>n</a:t>
            </a:r>
            <a:r>
              <a:rPr sz="1100" spc="-5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105" dirty="0">
                <a:solidFill>
                  <a:srgbClr val="231F20"/>
                </a:solidFill>
                <a:latin typeface="Century Gothic"/>
                <a:cs typeface="Century Gothic"/>
              </a:rPr>
              <a:t>a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entury Gothic"/>
                <a:cs typeface="Century Gothic"/>
              </a:rPr>
              <a:t>school,  </a:t>
            </a:r>
            <a:r>
              <a:rPr sz="1100" spc="-80" dirty="0">
                <a:solidFill>
                  <a:srgbClr val="231F20"/>
                </a:solidFill>
                <a:latin typeface="Century Gothic"/>
                <a:cs typeface="Century Gothic"/>
              </a:rPr>
              <a:t>education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Century Gothic"/>
                <a:cs typeface="Century Gothic"/>
              </a:rPr>
              <a:t>no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t </a:t>
            </a: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disrupted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4717278" y="8365874"/>
            <a:ext cx="1244600" cy="5346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spcBef>
                <a:spcPts val="110"/>
              </a:spcBef>
            </a:pPr>
            <a:r>
              <a:rPr sz="1100" spc="-15" dirty="0">
                <a:solidFill>
                  <a:srgbClr val="231F20"/>
                </a:solidFill>
                <a:latin typeface="Century Gothic"/>
                <a:cs typeface="Century Gothic"/>
              </a:rPr>
              <a:t>No</a:t>
            </a:r>
            <a:r>
              <a:rPr sz="1100" spc="-5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difficu</a:t>
            </a:r>
            <a:r>
              <a:rPr sz="1100" spc="15" dirty="0">
                <a:solidFill>
                  <a:srgbClr val="231F20"/>
                </a:solidFill>
                <a:latin typeface="Century Gothic"/>
                <a:cs typeface="Century Gothic"/>
              </a:rPr>
              <a:t>l</a:t>
            </a:r>
            <a:r>
              <a:rPr sz="1100" spc="45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entury Gothic"/>
                <a:cs typeface="Century Gothic"/>
              </a:rPr>
              <a:t>t</a:t>
            </a:r>
            <a:r>
              <a:rPr sz="1100" spc="-65" dirty="0">
                <a:solidFill>
                  <a:srgbClr val="231F20"/>
                </a:solidFill>
                <a:latin typeface="Century Gothic"/>
                <a:cs typeface="Century Gothic"/>
              </a:rPr>
              <a:t>o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entury Gothic"/>
                <a:cs typeface="Century Gothic"/>
              </a:rPr>
              <a:t>ﬁnd  </a:t>
            </a:r>
            <a:r>
              <a:rPr sz="1100" spc="-70" dirty="0">
                <a:solidFill>
                  <a:srgbClr val="231F20"/>
                </a:solidFill>
                <a:latin typeface="Century Gothic"/>
                <a:cs typeface="Century Gothic"/>
              </a:rPr>
              <a:t>employment</a:t>
            </a:r>
            <a:r>
              <a:rPr sz="1100" spc="-25" dirty="0">
                <a:solidFill>
                  <a:srgbClr val="231F20"/>
                </a:solidFill>
                <a:latin typeface="Century Gothic"/>
                <a:cs typeface="Century Gothic"/>
              </a:rPr>
              <a:t>, </a:t>
            </a:r>
            <a:r>
              <a:rPr sz="1100" spc="-45" dirty="0">
                <a:solidFill>
                  <a:srgbClr val="231F20"/>
                </a:solidFill>
                <a:latin typeface="Century Gothic"/>
                <a:cs typeface="Century Gothic"/>
              </a:rPr>
              <a:t>many  </a:t>
            </a:r>
            <a:r>
              <a:rPr sz="1100" spc="-30" dirty="0">
                <a:solidFill>
                  <a:srgbClr val="231F20"/>
                </a:solidFill>
                <a:latin typeface="Century Gothic"/>
                <a:cs typeface="Century Gothic"/>
              </a:rPr>
              <a:t>opportunities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4985" y="392281"/>
            <a:ext cx="14357985" cy="9918700"/>
          </a:xfrm>
          <a:custGeom>
            <a:avLst/>
            <a:gdLst/>
            <a:ahLst/>
            <a:cxnLst/>
            <a:rect l="l" t="t" r="r" b="b"/>
            <a:pathLst>
              <a:path w="14357985" h="9918700">
                <a:moveTo>
                  <a:pt x="14357959" y="0"/>
                </a:moveTo>
                <a:lnTo>
                  <a:pt x="0" y="0"/>
                </a:lnTo>
                <a:lnTo>
                  <a:pt x="0" y="9918700"/>
                </a:lnTo>
                <a:lnTo>
                  <a:pt x="14357959" y="9918700"/>
                </a:lnTo>
                <a:lnTo>
                  <a:pt x="14357959" y="9042400"/>
                </a:lnTo>
                <a:lnTo>
                  <a:pt x="7377412" y="9042400"/>
                </a:lnTo>
                <a:lnTo>
                  <a:pt x="7320956" y="9029700"/>
                </a:lnTo>
                <a:lnTo>
                  <a:pt x="7096706" y="9029700"/>
                </a:lnTo>
                <a:lnTo>
                  <a:pt x="7041052" y="9017000"/>
                </a:lnTo>
                <a:lnTo>
                  <a:pt x="6930256" y="9017000"/>
                </a:lnTo>
                <a:lnTo>
                  <a:pt x="6875119" y="9004300"/>
                </a:lnTo>
                <a:lnTo>
                  <a:pt x="6765386" y="9004300"/>
                </a:lnTo>
                <a:lnTo>
                  <a:pt x="6710795" y="8991600"/>
                </a:lnTo>
                <a:lnTo>
                  <a:pt x="6656392" y="8991600"/>
                </a:lnTo>
                <a:lnTo>
                  <a:pt x="6602179" y="8978900"/>
                </a:lnTo>
                <a:lnTo>
                  <a:pt x="6548161" y="8978900"/>
                </a:lnTo>
                <a:lnTo>
                  <a:pt x="6440719" y="8953500"/>
                </a:lnTo>
                <a:lnTo>
                  <a:pt x="6387302" y="8953500"/>
                </a:lnTo>
                <a:lnTo>
                  <a:pt x="6281088" y="8928100"/>
                </a:lnTo>
                <a:lnTo>
                  <a:pt x="6228299" y="8928100"/>
                </a:lnTo>
                <a:lnTo>
                  <a:pt x="6019325" y="8877300"/>
                </a:lnTo>
                <a:lnTo>
                  <a:pt x="5967644" y="8877300"/>
                </a:lnTo>
                <a:lnTo>
                  <a:pt x="5562756" y="8775700"/>
                </a:lnTo>
                <a:lnTo>
                  <a:pt x="5513262" y="8750300"/>
                </a:lnTo>
                <a:lnTo>
                  <a:pt x="5317900" y="8699500"/>
                </a:lnTo>
                <a:lnTo>
                  <a:pt x="5269728" y="8674100"/>
                </a:lnTo>
                <a:lnTo>
                  <a:pt x="5126867" y="8636000"/>
                </a:lnTo>
                <a:lnTo>
                  <a:pt x="5079809" y="8610600"/>
                </a:lnTo>
                <a:lnTo>
                  <a:pt x="5033036" y="8597900"/>
                </a:lnTo>
                <a:lnTo>
                  <a:pt x="4986553" y="8572500"/>
                </a:lnTo>
                <a:lnTo>
                  <a:pt x="4894465" y="8547100"/>
                </a:lnTo>
                <a:lnTo>
                  <a:pt x="4848867" y="8521700"/>
                </a:lnTo>
                <a:lnTo>
                  <a:pt x="4803570" y="8509000"/>
                </a:lnTo>
                <a:lnTo>
                  <a:pt x="4758577" y="8483600"/>
                </a:lnTo>
                <a:lnTo>
                  <a:pt x="4713892" y="8470900"/>
                </a:lnTo>
                <a:lnTo>
                  <a:pt x="4625456" y="8420100"/>
                </a:lnTo>
                <a:lnTo>
                  <a:pt x="4581712" y="8407400"/>
                </a:lnTo>
                <a:lnTo>
                  <a:pt x="4495185" y="8356600"/>
                </a:lnTo>
                <a:lnTo>
                  <a:pt x="4452408" y="8343900"/>
                </a:lnTo>
                <a:lnTo>
                  <a:pt x="4367845" y="8293100"/>
                </a:lnTo>
                <a:lnTo>
                  <a:pt x="4326064" y="8280400"/>
                </a:lnTo>
                <a:lnTo>
                  <a:pt x="4202763" y="8204200"/>
                </a:lnTo>
                <a:lnTo>
                  <a:pt x="4122293" y="8153400"/>
                </a:lnTo>
                <a:lnTo>
                  <a:pt x="4082586" y="8140700"/>
                </a:lnTo>
                <a:lnTo>
                  <a:pt x="3965618" y="8064500"/>
                </a:lnTo>
                <a:lnTo>
                  <a:pt x="3851940" y="7988300"/>
                </a:lnTo>
                <a:lnTo>
                  <a:pt x="3778023" y="7937500"/>
                </a:lnTo>
                <a:lnTo>
                  <a:pt x="3705631" y="7886700"/>
                </a:lnTo>
                <a:lnTo>
                  <a:pt x="3670013" y="7848600"/>
                </a:lnTo>
                <a:lnTo>
                  <a:pt x="3599952" y="7797800"/>
                </a:lnTo>
                <a:lnTo>
                  <a:pt x="3531476" y="7747000"/>
                </a:lnTo>
                <a:lnTo>
                  <a:pt x="3497840" y="7721600"/>
                </a:lnTo>
                <a:lnTo>
                  <a:pt x="3464610" y="7683500"/>
                </a:lnTo>
                <a:lnTo>
                  <a:pt x="3399377" y="7632700"/>
                </a:lnTo>
                <a:lnTo>
                  <a:pt x="3367382" y="7607300"/>
                </a:lnTo>
                <a:lnTo>
                  <a:pt x="3335804" y="7569200"/>
                </a:lnTo>
                <a:lnTo>
                  <a:pt x="3304646" y="7543800"/>
                </a:lnTo>
                <a:lnTo>
                  <a:pt x="3273913" y="7518400"/>
                </a:lnTo>
                <a:lnTo>
                  <a:pt x="3243606" y="7480300"/>
                </a:lnTo>
                <a:lnTo>
                  <a:pt x="3213730" y="7454900"/>
                </a:lnTo>
                <a:lnTo>
                  <a:pt x="3184286" y="7429500"/>
                </a:lnTo>
                <a:lnTo>
                  <a:pt x="3155279" y="7391400"/>
                </a:lnTo>
                <a:lnTo>
                  <a:pt x="3126711" y="7366000"/>
                </a:lnTo>
                <a:lnTo>
                  <a:pt x="3098585" y="7327900"/>
                </a:lnTo>
                <a:lnTo>
                  <a:pt x="3070904" y="7302500"/>
                </a:lnTo>
                <a:lnTo>
                  <a:pt x="3043671" y="7264400"/>
                </a:lnTo>
                <a:lnTo>
                  <a:pt x="3016890" y="7239000"/>
                </a:lnTo>
                <a:lnTo>
                  <a:pt x="2990564" y="7200900"/>
                </a:lnTo>
                <a:lnTo>
                  <a:pt x="2964695" y="7175500"/>
                </a:lnTo>
                <a:lnTo>
                  <a:pt x="2939287" y="7137400"/>
                </a:lnTo>
                <a:lnTo>
                  <a:pt x="2914342" y="7112000"/>
                </a:lnTo>
                <a:lnTo>
                  <a:pt x="2889864" y="7073900"/>
                </a:lnTo>
                <a:lnTo>
                  <a:pt x="2865856" y="7048500"/>
                </a:lnTo>
                <a:lnTo>
                  <a:pt x="2842321" y="7010400"/>
                </a:lnTo>
                <a:lnTo>
                  <a:pt x="2819261" y="6972300"/>
                </a:lnTo>
                <a:lnTo>
                  <a:pt x="2796681" y="6946900"/>
                </a:lnTo>
                <a:lnTo>
                  <a:pt x="2774582" y="6908800"/>
                </a:lnTo>
                <a:lnTo>
                  <a:pt x="2752969" y="6883400"/>
                </a:lnTo>
                <a:lnTo>
                  <a:pt x="2731844" y="6845300"/>
                </a:lnTo>
                <a:lnTo>
                  <a:pt x="2711211" y="6807200"/>
                </a:lnTo>
                <a:lnTo>
                  <a:pt x="2691071" y="6781800"/>
                </a:lnTo>
                <a:lnTo>
                  <a:pt x="2671429" y="6743700"/>
                </a:lnTo>
                <a:lnTo>
                  <a:pt x="2652287" y="6705600"/>
                </a:lnTo>
                <a:lnTo>
                  <a:pt x="2633649" y="6667500"/>
                </a:lnTo>
                <a:lnTo>
                  <a:pt x="2615518" y="6642100"/>
                </a:lnTo>
                <a:lnTo>
                  <a:pt x="2597896" y="6604000"/>
                </a:lnTo>
                <a:lnTo>
                  <a:pt x="2580787" y="6565900"/>
                </a:lnTo>
                <a:lnTo>
                  <a:pt x="2564193" y="6527800"/>
                </a:lnTo>
                <a:lnTo>
                  <a:pt x="2548119" y="6489700"/>
                </a:lnTo>
                <a:lnTo>
                  <a:pt x="2532566" y="6464300"/>
                </a:lnTo>
                <a:lnTo>
                  <a:pt x="2517538" y="6426200"/>
                </a:lnTo>
                <a:lnTo>
                  <a:pt x="2503039" y="6388100"/>
                </a:lnTo>
                <a:lnTo>
                  <a:pt x="2489070" y="6350000"/>
                </a:lnTo>
                <a:lnTo>
                  <a:pt x="2475635" y="6311900"/>
                </a:lnTo>
                <a:lnTo>
                  <a:pt x="2462738" y="6273800"/>
                </a:lnTo>
                <a:lnTo>
                  <a:pt x="2450381" y="6248400"/>
                </a:lnTo>
                <a:lnTo>
                  <a:pt x="2438567" y="6210300"/>
                </a:lnTo>
                <a:lnTo>
                  <a:pt x="2427300" y="6172200"/>
                </a:lnTo>
                <a:lnTo>
                  <a:pt x="2416582" y="6134100"/>
                </a:lnTo>
                <a:lnTo>
                  <a:pt x="2406417" y="6096000"/>
                </a:lnTo>
                <a:lnTo>
                  <a:pt x="2396808" y="6057900"/>
                </a:lnTo>
                <a:lnTo>
                  <a:pt x="2387757" y="6019800"/>
                </a:lnTo>
                <a:lnTo>
                  <a:pt x="2379267" y="5981700"/>
                </a:lnTo>
                <a:lnTo>
                  <a:pt x="2371343" y="5943600"/>
                </a:lnTo>
                <a:lnTo>
                  <a:pt x="2363986" y="5905500"/>
                </a:lnTo>
                <a:lnTo>
                  <a:pt x="2357201" y="5867400"/>
                </a:lnTo>
                <a:lnTo>
                  <a:pt x="2350989" y="5829300"/>
                </a:lnTo>
                <a:lnTo>
                  <a:pt x="2345354" y="5791200"/>
                </a:lnTo>
                <a:lnTo>
                  <a:pt x="2340300" y="5753100"/>
                </a:lnTo>
                <a:lnTo>
                  <a:pt x="2335828" y="5715000"/>
                </a:lnTo>
                <a:lnTo>
                  <a:pt x="2331943" y="5676900"/>
                </a:lnTo>
                <a:lnTo>
                  <a:pt x="2328647" y="5638800"/>
                </a:lnTo>
                <a:lnTo>
                  <a:pt x="2325944" y="5600700"/>
                </a:lnTo>
                <a:lnTo>
                  <a:pt x="2323836" y="5562600"/>
                </a:lnTo>
                <a:lnTo>
                  <a:pt x="2322326" y="5524500"/>
                </a:lnTo>
                <a:lnTo>
                  <a:pt x="2321418" y="5486400"/>
                </a:lnTo>
                <a:lnTo>
                  <a:pt x="2321115" y="5448300"/>
                </a:lnTo>
                <a:lnTo>
                  <a:pt x="2321418" y="5410200"/>
                </a:lnTo>
                <a:lnTo>
                  <a:pt x="2322326" y="5372100"/>
                </a:lnTo>
                <a:lnTo>
                  <a:pt x="2323836" y="5334000"/>
                </a:lnTo>
                <a:lnTo>
                  <a:pt x="2325944" y="5283200"/>
                </a:lnTo>
                <a:lnTo>
                  <a:pt x="2328647" y="5245100"/>
                </a:lnTo>
                <a:lnTo>
                  <a:pt x="2331943" y="5207000"/>
                </a:lnTo>
                <a:lnTo>
                  <a:pt x="2335828" y="5168900"/>
                </a:lnTo>
                <a:lnTo>
                  <a:pt x="2340300" y="5130800"/>
                </a:lnTo>
                <a:lnTo>
                  <a:pt x="2345354" y="5092700"/>
                </a:lnTo>
                <a:lnTo>
                  <a:pt x="2350989" y="5054600"/>
                </a:lnTo>
                <a:lnTo>
                  <a:pt x="2357201" y="5016500"/>
                </a:lnTo>
                <a:lnTo>
                  <a:pt x="2363986" y="4978400"/>
                </a:lnTo>
                <a:lnTo>
                  <a:pt x="2371343" y="4940300"/>
                </a:lnTo>
                <a:lnTo>
                  <a:pt x="2379267" y="4902200"/>
                </a:lnTo>
                <a:lnTo>
                  <a:pt x="2387757" y="4864100"/>
                </a:lnTo>
                <a:lnTo>
                  <a:pt x="2396808" y="4826000"/>
                </a:lnTo>
                <a:lnTo>
                  <a:pt x="2406417" y="4800600"/>
                </a:lnTo>
                <a:lnTo>
                  <a:pt x="2416582" y="4762500"/>
                </a:lnTo>
                <a:lnTo>
                  <a:pt x="2427300" y="4724400"/>
                </a:lnTo>
                <a:lnTo>
                  <a:pt x="2438567" y="4686300"/>
                </a:lnTo>
                <a:lnTo>
                  <a:pt x="2450381" y="4648200"/>
                </a:lnTo>
                <a:lnTo>
                  <a:pt x="2462738" y="4610100"/>
                </a:lnTo>
                <a:lnTo>
                  <a:pt x="2475635" y="4572000"/>
                </a:lnTo>
                <a:lnTo>
                  <a:pt x="2489070" y="4533900"/>
                </a:lnTo>
                <a:lnTo>
                  <a:pt x="2503039" y="4495800"/>
                </a:lnTo>
                <a:lnTo>
                  <a:pt x="2517538" y="4470400"/>
                </a:lnTo>
                <a:lnTo>
                  <a:pt x="2532566" y="4432300"/>
                </a:lnTo>
                <a:lnTo>
                  <a:pt x="2548119" y="4394200"/>
                </a:lnTo>
                <a:lnTo>
                  <a:pt x="2564193" y="4356100"/>
                </a:lnTo>
                <a:lnTo>
                  <a:pt x="2580787" y="4318000"/>
                </a:lnTo>
                <a:lnTo>
                  <a:pt x="2597896" y="4292600"/>
                </a:lnTo>
                <a:lnTo>
                  <a:pt x="2615518" y="4254500"/>
                </a:lnTo>
                <a:lnTo>
                  <a:pt x="2633649" y="4216400"/>
                </a:lnTo>
                <a:lnTo>
                  <a:pt x="2652287" y="4178300"/>
                </a:lnTo>
                <a:lnTo>
                  <a:pt x="2671429" y="4152900"/>
                </a:lnTo>
                <a:lnTo>
                  <a:pt x="2691071" y="4114800"/>
                </a:lnTo>
                <a:lnTo>
                  <a:pt x="2711211" y="4076700"/>
                </a:lnTo>
                <a:lnTo>
                  <a:pt x="2731844" y="4051300"/>
                </a:lnTo>
                <a:lnTo>
                  <a:pt x="2752969" y="4013200"/>
                </a:lnTo>
                <a:lnTo>
                  <a:pt x="2774582" y="3975100"/>
                </a:lnTo>
                <a:lnTo>
                  <a:pt x="2796681" y="3949700"/>
                </a:lnTo>
                <a:lnTo>
                  <a:pt x="2819261" y="3911600"/>
                </a:lnTo>
                <a:lnTo>
                  <a:pt x="2842321" y="3873500"/>
                </a:lnTo>
                <a:lnTo>
                  <a:pt x="2865856" y="3848100"/>
                </a:lnTo>
                <a:lnTo>
                  <a:pt x="2889864" y="3810000"/>
                </a:lnTo>
                <a:lnTo>
                  <a:pt x="2914342" y="3784600"/>
                </a:lnTo>
                <a:lnTo>
                  <a:pt x="2939287" y="3746500"/>
                </a:lnTo>
                <a:lnTo>
                  <a:pt x="2964695" y="3721100"/>
                </a:lnTo>
                <a:lnTo>
                  <a:pt x="2990564" y="3683000"/>
                </a:lnTo>
                <a:lnTo>
                  <a:pt x="3016890" y="3657600"/>
                </a:lnTo>
                <a:lnTo>
                  <a:pt x="3043671" y="3619500"/>
                </a:lnTo>
                <a:lnTo>
                  <a:pt x="3070904" y="3594100"/>
                </a:lnTo>
                <a:lnTo>
                  <a:pt x="3098585" y="3556000"/>
                </a:lnTo>
                <a:lnTo>
                  <a:pt x="3126711" y="3530600"/>
                </a:lnTo>
                <a:lnTo>
                  <a:pt x="3155279" y="3492500"/>
                </a:lnTo>
                <a:lnTo>
                  <a:pt x="3184286" y="3467100"/>
                </a:lnTo>
                <a:lnTo>
                  <a:pt x="3213730" y="3441700"/>
                </a:lnTo>
                <a:lnTo>
                  <a:pt x="3243606" y="3403600"/>
                </a:lnTo>
                <a:lnTo>
                  <a:pt x="3273913" y="3378200"/>
                </a:lnTo>
                <a:lnTo>
                  <a:pt x="3304646" y="3340100"/>
                </a:lnTo>
                <a:lnTo>
                  <a:pt x="3335804" y="3314700"/>
                </a:lnTo>
                <a:lnTo>
                  <a:pt x="3367382" y="3289300"/>
                </a:lnTo>
                <a:lnTo>
                  <a:pt x="3399377" y="3263900"/>
                </a:lnTo>
                <a:lnTo>
                  <a:pt x="3431788" y="3225800"/>
                </a:lnTo>
                <a:lnTo>
                  <a:pt x="3497840" y="3175000"/>
                </a:lnTo>
                <a:lnTo>
                  <a:pt x="3531476" y="3149600"/>
                </a:lnTo>
                <a:lnTo>
                  <a:pt x="3565515" y="3111500"/>
                </a:lnTo>
                <a:lnTo>
                  <a:pt x="3634786" y="3060700"/>
                </a:lnTo>
                <a:lnTo>
                  <a:pt x="3705631" y="3009900"/>
                </a:lnTo>
                <a:lnTo>
                  <a:pt x="3778023" y="2959100"/>
                </a:lnTo>
                <a:lnTo>
                  <a:pt x="3851940" y="2908300"/>
                </a:lnTo>
                <a:lnTo>
                  <a:pt x="3965618" y="2832100"/>
                </a:lnTo>
                <a:lnTo>
                  <a:pt x="4082586" y="2755900"/>
                </a:lnTo>
                <a:lnTo>
                  <a:pt x="4202763" y="2679700"/>
                </a:lnTo>
                <a:lnTo>
                  <a:pt x="4243520" y="2654300"/>
                </a:lnTo>
                <a:lnTo>
                  <a:pt x="4284622" y="2641600"/>
                </a:lnTo>
                <a:lnTo>
                  <a:pt x="4409961" y="2565400"/>
                </a:lnTo>
                <a:lnTo>
                  <a:pt x="4452408" y="2552700"/>
                </a:lnTo>
                <a:lnTo>
                  <a:pt x="4538287" y="2501900"/>
                </a:lnTo>
                <a:lnTo>
                  <a:pt x="4581712" y="2489200"/>
                </a:lnTo>
                <a:lnTo>
                  <a:pt x="4625456" y="2463800"/>
                </a:lnTo>
                <a:lnTo>
                  <a:pt x="4669517" y="2451100"/>
                </a:lnTo>
                <a:lnTo>
                  <a:pt x="4758577" y="2400300"/>
                </a:lnTo>
                <a:lnTo>
                  <a:pt x="4803570" y="2387600"/>
                </a:lnTo>
                <a:lnTo>
                  <a:pt x="4848867" y="2362200"/>
                </a:lnTo>
                <a:lnTo>
                  <a:pt x="4894465" y="2349500"/>
                </a:lnTo>
                <a:lnTo>
                  <a:pt x="4940361" y="2324100"/>
                </a:lnTo>
                <a:lnTo>
                  <a:pt x="5033036" y="2298700"/>
                </a:lnTo>
                <a:lnTo>
                  <a:pt x="5079809" y="2273300"/>
                </a:lnTo>
                <a:lnTo>
                  <a:pt x="5174209" y="2247900"/>
                </a:lnTo>
                <a:lnTo>
                  <a:pt x="5221830" y="2222500"/>
                </a:lnTo>
                <a:lnTo>
                  <a:pt x="5366342" y="2184400"/>
                </a:lnTo>
                <a:lnTo>
                  <a:pt x="5415052" y="2159000"/>
                </a:lnTo>
                <a:lnTo>
                  <a:pt x="6123369" y="1981200"/>
                </a:lnTo>
                <a:lnTo>
                  <a:pt x="6175724" y="1981200"/>
                </a:lnTo>
                <a:lnTo>
                  <a:pt x="6334090" y="1943100"/>
                </a:lnTo>
                <a:lnTo>
                  <a:pt x="6387302" y="1943100"/>
                </a:lnTo>
                <a:lnTo>
                  <a:pt x="6440719" y="1930400"/>
                </a:lnTo>
                <a:lnTo>
                  <a:pt x="6494340" y="1930400"/>
                </a:lnTo>
                <a:lnTo>
                  <a:pt x="6602179" y="1905000"/>
                </a:lnTo>
                <a:lnTo>
                  <a:pt x="6656392" y="1905000"/>
                </a:lnTo>
                <a:lnTo>
                  <a:pt x="6710795" y="1892300"/>
                </a:lnTo>
                <a:lnTo>
                  <a:pt x="6820162" y="1892300"/>
                </a:lnTo>
                <a:lnTo>
                  <a:pt x="6875119" y="1879600"/>
                </a:lnTo>
                <a:lnTo>
                  <a:pt x="6930256" y="1879600"/>
                </a:lnTo>
                <a:lnTo>
                  <a:pt x="6985567" y="1866900"/>
                </a:lnTo>
                <a:lnTo>
                  <a:pt x="7152527" y="1866900"/>
                </a:lnTo>
                <a:lnTo>
                  <a:pt x="7208510" y="1854200"/>
                </a:lnTo>
                <a:lnTo>
                  <a:pt x="14357959" y="1854200"/>
                </a:lnTo>
                <a:lnTo>
                  <a:pt x="14357959" y="0"/>
                </a:lnTo>
                <a:close/>
              </a:path>
              <a:path w="14357985" h="9918700">
                <a:moveTo>
                  <a:pt x="14357959" y="1854200"/>
                </a:moveTo>
                <a:lnTo>
                  <a:pt x="7888641" y="1854200"/>
                </a:lnTo>
                <a:lnTo>
                  <a:pt x="7944920" y="1866900"/>
                </a:lnTo>
                <a:lnTo>
                  <a:pt x="8112751" y="1866900"/>
                </a:lnTo>
                <a:lnTo>
                  <a:pt x="8168350" y="1879600"/>
                </a:lnTo>
                <a:lnTo>
                  <a:pt x="8223771" y="1879600"/>
                </a:lnTo>
                <a:lnTo>
                  <a:pt x="8279012" y="1892300"/>
                </a:lnTo>
                <a:lnTo>
                  <a:pt x="8388937" y="1892300"/>
                </a:lnTo>
                <a:lnTo>
                  <a:pt x="8443616" y="1905000"/>
                </a:lnTo>
                <a:lnTo>
                  <a:pt x="8498102" y="1905000"/>
                </a:lnTo>
                <a:lnTo>
                  <a:pt x="8606481" y="1930400"/>
                </a:lnTo>
                <a:lnTo>
                  <a:pt x="8660369" y="1930400"/>
                </a:lnTo>
                <a:lnTo>
                  <a:pt x="8767523" y="1955800"/>
                </a:lnTo>
                <a:lnTo>
                  <a:pt x="8820783" y="1955800"/>
                </a:lnTo>
                <a:lnTo>
                  <a:pt x="8979263" y="1993900"/>
                </a:lnTo>
                <a:lnTo>
                  <a:pt x="9031644" y="1993900"/>
                </a:lnTo>
                <a:lnTo>
                  <a:pt x="9641585" y="2146300"/>
                </a:lnTo>
                <a:lnTo>
                  <a:pt x="9690766" y="2171700"/>
                </a:lnTo>
                <a:lnTo>
                  <a:pt x="9836688" y="2209800"/>
                </a:lnTo>
                <a:lnTo>
                  <a:pt x="9884778" y="2235200"/>
                </a:lnTo>
                <a:lnTo>
                  <a:pt x="9980113" y="2260600"/>
                </a:lnTo>
                <a:lnTo>
                  <a:pt x="10027352" y="2286000"/>
                </a:lnTo>
                <a:lnTo>
                  <a:pt x="10120958" y="2311400"/>
                </a:lnTo>
                <a:lnTo>
                  <a:pt x="10167319" y="2336800"/>
                </a:lnTo>
                <a:lnTo>
                  <a:pt x="10213380" y="2349500"/>
                </a:lnTo>
                <a:lnTo>
                  <a:pt x="10259139" y="2374900"/>
                </a:lnTo>
                <a:lnTo>
                  <a:pt x="10304593" y="2387600"/>
                </a:lnTo>
                <a:lnTo>
                  <a:pt x="10349738" y="2413000"/>
                </a:lnTo>
                <a:lnTo>
                  <a:pt x="10394571" y="2425700"/>
                </a:lnTo>
                <a:lnTo>
                  <a:pt x="10483291" y="2476500"/>
                </a:lnTo>
                <a:lnTo>
                  <a:pt x="10527171" y="2489200"/>
                </a:lnTo>
                <a:lnTo>
                  <a:pt x="10613956" y="2540000"/>
                </a:lnTo>
                <a:lnTo>
                  <a:pt x="10656854" y="2552700"/>
                </a:lnTo>
                <a:lnTo>
                  <a:pt x="10783537" y="2628900"/>
                </a:lnTo>
                <a:lnTo>
                  <a:pt x="10825083" y="2641600"/>
                </a:lnTo>
                <a:lnTo>
                  <a:pt x="10947634" y="2717800"/>
                </a:lnTo>
                <a:lnTo>
                  <a:pt x="11066988" y="2794000"/>
                </a:lnTo>
                <a:lnTo>
                  <a:pt x="11106048" y="2806700"/>
                </a:lnTo>
                <a:lnTo>
                  <a:pt x="11144740" y="2832100"/>
                </a:lnTo>
                <a:lnTo>
                  <a:pt x="11258579" y="2908300"/>
                </a:lnTo>
                <a:lnTo>
                  <a:pt x="11295770" y="2946400"/>
                </a:lnTo>
                <a:lnTo>
                  <a:pt x="11332577" y="2971800"/>
                </a:lnTo>
                <a:lnTo>
                  <a:pt x="11405029" y="3022600"/>
                </a:lnTo>
                <a:lnTo>
                  <a:pt x="11475911" y="3073400"/>
                </a:lnTo>
                <a:lnTo>
                  <a:pt x="11545198" y="3124200"/>
                </a:lnTo>
                <a:lnTo>
                  <a:pt x="11579235" y="3162300"/>
                </a:lnTo>
                <a:lnTo>
                  <a:pt x="11612864" y="3187700"/>
                </a:lnTo>
                <a:lnTo>
                  <a:pt x="11678886" y="3238500"/>
                </a:lnTo>
                <a:lnTo>
                  <a:pt x="11711272" y="3276600"/>
                </a:lnTo>
                <a:lnTo>
                  <a:pt x="11743238" y="3302000"/>
                </a:lnTo>
                <a:lnTo>
                  <a:pt x="11774780" y="3327400"/>
                </a:lnTo>
                <a:lnTo>
                  <a:pt x="11805895" y="3365500"/>
                </a:lnTo>
                <a:lnTo>
                  <a:pt x="11836580" y="3390900"/>
                </a:lnTo>
                <a:lnTo>
                  <a:pt x="11866832" y="3416300"/>
                </a:lnTo>
                <a:lnTo>
                  <a:pt x="11896648" y="3454400"/>
                </a:lnTo>
                <a:lnTo>
                  <a:pt x="11926025" y="3479800"/>
                </a:lnTo>
                <a:lnTo>
                  <a:pt x="11954959" y="3517900"/>
                </a:lnTo>
                <a:lnTo>
                  <a:pt x="11983448" y="3543300"/>
                </a:lnTo>
                <a:lnTo>
                  <a:pt x="12011488" y="3568700"/>
                </a:lnTo>
                <a:lnTo>
                  <a:pt x="12039076" y="3606800"/>
                </a:lnTo>
                <a:lnTo>
                  <a:pt x="12066210" y="3632200"/>
                </a:lnTo>
                <a:lnTo>
                  <a:pt x="12092886" y="3670300"/>
                </a:lnTo>
                <a:lnTo>
                  <a:pt x="12119100" y="3695700"/>
                </a:lnTo>
                <a:lnTo>
                  <a:pt x="12144851" y="3733800"/>
                </a:lnTo>
                <a:lnTo>
                  <a:pt x="12170134" y="3771900"/>
                </a:lnTo>
                <a:lnTo>
                  <a:pt x="12194947" y="3797300"/>
                </a:lnTo>
                <a:lnTo>
                  <a:pt x="12219286" y="3835400"/>
                </a:lnTo>
                <a:lnTo>
                  <a:pt x="12243148" y="3860800"/>
                </a:lnTo>
                <a:lnTo>
                  <a:pt x="12266531" y="3898900"/>
                </a:lnTo>
                <a:lnTo>
                  <a:pt x="12289431" y="3937000"/>
                </a:lnTo>
                <a:lnTo>
                  <a:pt x="12311845" y="3962400"/>
                </a:lnTo>
                <a:lnTo>
                  <a:pt x="12333770" y="4000500"/>
                </a:lnTo>
                <a:lnTo>
                  <a:pt x="12355203" y="4038600"/>
                </a:lnTo>
                <a:lnTo>
                  <a:pt x="12376140" y="4064000"/>
                </a:lnTo>
                <a:lnTo>
                  <a:pt x="12396579" y="4102100"/>
                </a:lnTo>
                <a:lnTo>
                  <a:pt x="12416516" y="4140200"/>
                </a:lnTo>
                <a:lnTo>
                  <a:pt x="12435949" y="4165600"/>
                </a:lnTo>
                <a:lnTo>
                  <a:pt x="12454874" y="4203700"/>
                </a:lnTo>
                <a:lnTo>
                  <a:pt x="12473288" y="4241800"/>
                </a:lnTo>
                <a:lnTo>
                  <a:pt x="12491188" y="4279900"/>
                </a:lnTo>
                <a:lnTo>
                  <a:pt x="12508571" y="4305300"/>
                </a:lnTo>
                <a:lnTo>
                  <a:pt x="12525434" y="4343400"/>
                </a:lnTo>
                <a:lnTo>
                  <a:pt x="12541774" y="4381500"/>
                </a:lnTo>
                <a:lnTo>
                  <a:pt x="12557587" y="4419600"/>
                </a:lnTo>
                <a:lnTo>
                  <a:pt x="12572870" y="4457700"/>
                </a:lnTo>
                <a:lnTo>
                  <a:pt x="12587621" y="4495800"/>
                </a:lnTo>
                <a:lnTo>
                  <a:pt x="12601836" y="4521200"/>
                </a:lnTo>
                <a:lnTo>
                  <a:pt x="12615512" y="4559300"/>
                </a:lnTo>
                <a:lnTo>
                  <a:pt x="12628646" y="4597400"/>
                </a:lnTo>
                <a:lnTo>
                  <a:pt x="12641235" y="4635500"/>
                </a:lnTo>
                <a:lnTo>
                  <a:pt x="12653275" y="4673600"/>
                </a:lnTo>
                <a:lnTo>
                  <a:pt x="12664765" y="4711700"/>
                </a:lnTo>
                <a:lnTo>
                  <a:pt x="12675699" y="4749800"/>
                </a:lnTo>
                <a:lnTo>
                  <a:pt x="12686077" y="4787900"/>
                </a:lnTo>
                <a:lnTo>
                  <a:pt x="12695893" y="4826000"/>
                </a:lnTo>
                <a:lnTo>
                  <a:pt x="12705146" y="4864100"/>
                </a:lnTo>
                <a:lnTo>
                  <a:pt x="12713832" y="4902200"/>
                </a:lnTo>
                <a:lnTo>
                  <a:pt x="12721947" y="4940300"/>
                </a:lnTo>
                <a:lnTo>
                  <a:pt x="12729490" y="4978400"/>
                </a:lnTo>
                <a:lnTo>
                  <a:pt x="12736456" y="5016500"/>
                </a:lnTo>
                <a:lnTo>
                  <a:pt x="12742843" y="5054600"/>
                </a:lnTo>
                <a:lnTo>
                  <a:pt x="12748648" y="5092700"/>
                </a:lnTo>
                <a:lnTo>
                  <a:pt x="12753866" y="5130800"/>
                </a:lnTo>
                <a:lnTo>
                  <a:pt x="12758496" y="5168900"/>
                </a:lnTo>
                <a:lnTo>
                  <a:pt x="12762535" y="5207000"/>
                </a:lnTo>
                <a:lnTo>
                  <a:pt x="12765978" y="5245100"/>
                </a:lnTo>
                <a:lnTo>
                  <a:pt x="12768823" y="5283200"/>
                </a:lnTo>
                <a:lnTo>
                  <a:pt x="12771067" y="5321300"/>
                </a:lnTo>
                <a:lnTo>
                  <a:pt x="12772707" y="5359400"/>
                </a:lnTo>
                <a:lnTo>
                  <a:pt x="12774218" y="5448300"/>
                </a:lnTo>
                <a:lnTo>
                  <a:pt x="12773915" y="5486400"/>
                </a:lnTo>
                <a:lnTo>
                  <a:pt x="12773007" y="5524500"/>
                </a:lnTo>
                <a:lnTo>
                  <a:pt x="12771497" y="5562600"/>
                </a:lnTo>
                <a:lnTo>
                  <a:pt x="12769389" y="5600700"/>
                </a:lnTo>
                <a:lnTo>
                  <a:pt x="12766686" y="5638800"/>
                </a:lnTo>
                <a:lnTo>
                  <a:pt x="12763390" y="5676900"/>
                </a:lnTo>
                <a:lnTo>
                  <a:pt x="12759505" y="5715000"/>
                </a:lnTo>
                <a:lnTo>
                  <a:pt x="12755034" y="5753100"/>
                </a:lnTo>
                <a:lnTo>
                  <a:pt x="12749979" y="5791200"/>
                </a:lnTo>
                <a:lnTo>
                  <a:pt x="12744344" y="5829300"/>
                </a:lnTo>
                <a:lnTo>
                  <a:pt x="12738133" y="5867400"/>
                </a:lnTo>
                <a:lnTo>
                  <a:pt x="12731347" y="5905500"/>
                </a:lnTo>
                <a:lnTo>
                  <a:pt x="12723990" y="5943600"/>
                </a:lnTo>
                <a:lnTo>
                  <a:pt x="12716066" y="5981700"/>
                </a:lnTo>
                <a:lnTo>
                  <a:pt x="12707577" y="6019800"/>
                </a:lnTo>
                <a:lnTo>
                  <a:pt x="12698526" y="6057900"/>
                </a:lnTo>
                <a:lnTo>
                  <a:pt x="12688916" y="6096000"/>
                </a:lnTo>
                <a:lnTo>
                  <a:pt x="12678751" y="6134100"/>
                </a:lnTo>
                <a:lnTo>
                  <a:pt x="12668033" y="6172200"/>
                </a:lnTo>
                <a:lnTo>
                  <a:pt x="12656766" y="6210300"/>
                </a:lnTo>
                <a:lnTo>
                  <a:pt x="12644952" y="6248400"/>
                </a:lnTo>
                <a:lnTo>
                  <a:pt x="12632595" y="6273800"/>
                </a:lnTo>
                <a:lnTo>
                  <a:pt x="12619698" y="6311900"/>
                </a:lnTo>
                <a:lnTo>
                  <a:pt x="12606263" y="6350000"/>
                </a:lnTo>
                <a:lnTo>
                  <a:pt x="12592295" y="6388100"/>
                </a:lnTo>
                <a:lnTo>
                  <a:pt x="12577795" y="6426200"/>
                </a:lnTo>
                <a:lnTo>
                  <a:pt x="12562767" y="6464300"/>
                </a:lnTo>
                <a:lnTo>
                  <a:pt x="12547215" y="6489700"/>
                </a:lnTo>
                <a:lnTo>
                  <a:pt x="12531140" y="6527800"/>
                </a:lnTo>
                <a:lnTo>
                  <a:pt x="12514547" y="6565900"/>
                </a:lnTo>
                <a:lnTo>
                  <a:pt x="12497437" y="6604000"/>
                </a:lnTo>
                <a:lnTo>
                  <a:pt x="12479816" y="6642100"/>
                </a:lnTo>
                <a:lnTo>
                  <a:pt x="12461684" y="6667500"/>
                </a:lnTo>
                <a:lnTo>
                  <a:pt x="12443046" y="6705600"/>
                </a:lnTo>
                <a:lnTo>
                  <a:pt x="12423904" y="6743700"/>
                </a:lnTo>
                <a:lnTo>
                  <a:pt x="12404262" y="6781800"/>
                </a:lnTo>
                <a:lnTo>
                  <a:pt x="12384123" y="6807200"/>
                </a:lnTo>
                <a:lnTo>
                  <a:pt x="12363489" y="6845300"/>
                </a:lnTo>
                <a:lnTo>
                  <a:pt x="12342364" y="6883400"/>
                </a:lnTo>
                <a:lnTo>
                  <a:pt x="12320751" y="6908800"/>
                </a:lnTo>
                <a:lnTo>
                  <a:pt x="12298653" y="6946900"/>
                </a:lnTo>
                <a:lnTo>
                  <a:pt x="12276072" y="6972300"/>
                </a:lnTo>
                <a:lnTo>
                  <a:pt x="12253013" y="7010400"/>
                </a:lnTo>
                <a:lnTo>
                  <a:pt x="12229478" y="7048500"/>
                </a:lnTo>
                <a:lnTo>
                  <a:pt x="12205470" y="7073900"/>
                </a:lnTo>
                <a:lnTo>
                  <a:pt x="12180992" y="7112000"/>
                </a:lnTo>
                <a:lnTo>
                  <a:pt x="12156047" y="7137400"/>
                </a:lnTo>
                <a:lnTo>
                  <a:pt x="12130639" y="7175500"/>
                </a:lnTo>
                <a:lnTo>
                  <a:pt x="12104770" y="7200900"/>
                </a:lnTo>
                <a:lnTo>
                  <a:pt x="12078443" y="7239000"/>
                </a:lnTo>
                <a:lnTo>
                  <a:pt x="12051662" y="7264400"/>
                </a:lnTo>
                <a:lnTo>
                  <a:pt x="12024430" y="7302500"/>
                </a:lnTo>
                <a:lnTo>
                  <a:pt x="11996749" y="7327900"/>
                </a:lnTo>
                <a:lnTo>
                  <a:pt x="11968623" y="7366000"/>
                </a:lnTo>
                <a:lnTo>
                  <a:pt x="11940055" y="7391400"/>
                </a:lnTo>
                <a:lnTo>
                  <a:pt x="11911048" y="7429500"/>
                </a:lnTo>
                <a:lnTo>
                  <a:pt x="11881604" y="7454900"/>
                </a:lnTo>
                <a:lnTo>
                  <a:pt x="11851728" y="7480300"/>
                </a:lnTo>
                <a:lnTo>
                  <a:pt x="11821421" y="7518400"/>
                </a:lnTo>
                <a:lnTo>
                  <a:pt x="11790688" y="7543800"/>
                </a:lnTo>
                <a:lnTo>
                  <a:pt x="11759530" y="7569200"/>
                </a:lnTo>
                <a:lnTo>
                  <a:pt x="11727952" y="7607300"/>
                </a:lnTo>
                <a:lnTo>
                  <a:pt x="11695957" y="7632700"/>
                </a:lnTo>
                <a:lnTo>
                  <a:pt x="11630724" y="7683500"/>
                </a:lnTo>
                <a:lnTo>
                  <a:pt x="11597494" y="7721600"/>
                </a:lnTo>
                <a:lnTo>
                  <a:pt x="11563858" y="7747000"/>
                </a:lnTo>
                <a:lnTo>
                  <a:pt x="11495382" y="7797800"/>
                </a:lnTo>
                <a:lnTo>
                  <a:pt x="11425321" y="7848600"/>
                </a:lnTo>
                <a:lnTo>
                  <a:pt x="11389704" y="7886700"/>
                </a:lnTo>
                <a:lnTo>
                  <a:pt x="11317312" y="7937500"/>
                </a:lnTo>
                <a:lnTo>
                  <a:pt x="11243395" y="7988300"/>
                </a:lnTo>
                <a:lnTo>
                  <a:pt x="11129717" y="8064500"/>
                </a:lnTo>
                <a:lnTo>
                  <a:pt x="11012749" y="8140700"/>
                </a:lnTo>
                <a:lnTo>
                  <a:pt x="10973043" y="8153400"/>
                </a:lnTo>
                <a:lnTo>
                  <a:pt x="10892573" y="8204200"/>
                </a:lnTo>
                <a:lnTo>
                  <a:pt x="10769272" y="8280400"/>
                </a:lnTo>
                <a:lnTo>
                  <a:pt x="10727491" y="8293100"/>
                </a:lnTo>
                <a:lnTo>
                  <a:pt x="10642928" y="8343900"/>
                </a:lnTo>
                <a:lnTo>
                  <a:pt x="10600152" y="8356600"/>
                </a:lnTo>
                <a:lnTo>
                  <a:pt x="10513625" y="8407400"/>
                </a:lnTo>
                <a:lnTo>
                  <a:pt x="10469880" y="8420100"/>
                </a:lnTo>
                <a:lnTo>
                  <a:pt x="10381445" y="8470900"/>
                </a:lnTo>
                <a:lnTo>
                  <a:pt x="10336759" y="8483600"/>
                </a:lnTo>
                <a:lnTo>
                  <a:pt x="10291767" y="8509000"/>
                </a:lnTo>
                <a:lnTo>
                  <a:pt x="10246470" y="8521700"/>
                </a:lnTo>
                <a:lnTo>
                  <a:pt x="10200872" y="8547100"/>
                </a:lnTo>
                <a:lnTo>
                  <a:pt x="10108785" y="8572500"/>
                </a:lnTo>
                <a:lnTo>
                  <a:pt x="10062301" y="8597900"/>
                </a:lnTo>
                <a:lnTo>
                  <a:pt x="10015529" y="8610600"/>
                </a:lnTo>
                <a:lnTo>
                  <a:pt x="9968470" y="8636000"/>
                </a:lnTo>
                <a:lnTo>
                  <a:pt x="9825610" y="8674100"/>
                </a:lnTo>
                <a:lnTo>
                  <a:pt x="9777438" y="8699500"/>
                </a:lnTo>
                <a:lnTo>
                  <a:pt x="9582076" y="8750300"/>
                </a:lnTo>
                <a:lnTo>
                  <a:pt x="9532582" y="8775700"/>
                </a:lnTo>
                <a:lnTo>
                  <a:pt x="9127696" y="8877300"/>
                </a:lnTo>
                <a:lnTo>
                  <a:pt x="9076015" y="8877300"/>
                </a:lnTo>
                <a:lnTo>
                  <a:pt x="8867042" y="8928100"/>
                </a:lnTo>
                <a:lnTo>
                  <a:pt x="8814253" y="8928100"/>
                </a:lnTo>
                <a:lnTo>
                  <a:pt x="8708040" y="8953500"/>
                </a:lnTo>
                <a:lnTo>
                  <a:pt x="8654622" y="8953500"/>
                </a:lnTo>
                <a:lnTo>
                  <a:pt x="8547181" y="8978900"/>
                </a:lnTo>
                <a:lnTo>
                  <a:pt x="8493163" y="8978900"/>
                </a:lnTo>
                <a:lnTo>
                  <a:pt x="8438951" y="8991600"/>
                </a:lnTo>
                <a:lnTo>
                  <a:pt x="8384548" y="8991600"/>
                </a:lnTo>
                <a:lnTo>
                  <a:pt x="8329957" y="9004300"/>
                </a:lnTo>
                <a:lnTo>
                  <a:pt x="8220224" y="9004300"/>
                </a:lnTo>
                <a:lnTo>
                  <a:pt x="8165088" y="9017000"/>
                </a:lnTo>
                <a:lnTo>
                  <a:pt x="8054292" y="9017000"/>
                </a:lnTo>
                <a:lnTo>
                  <a:pt x="7998638" y="9029700"/>
                </a:lnTo>
                <a:lnTo>
                  <a:pt x="7774389" y="9029700"/>
                </a:lnTo>
                <a:lnTo>
                  <a:pt x="7717934" y="9042400"/>
                </a:lnTo>
                <a:lnTo>
                  <a:pt x="14357959" y="9042400"/>
                </a:lnTo>
                <a:lnTo>
                  <a:pt x="14357959" y="1854200"/>
                </a:lnTo>
                <a:close/>
              </a:path>
            </a:pathLst>
          </a:custGeom>
          <a:solidFill>
            <a:srgbClr val="00A2C4">
              <a:alpha val="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4143" y="6574091"/>
            <a:ext cx="1135380" cy="214802"/>
          </a:xfrm>
          <a:prstGeom prst="rect">
            <a:avLst/>
          </a:prstGeom>
          <a:solidFill>
            <a:srgbClr val="FDE8E5"/>
          </a:solidFill>
        </p:spPr>
        <p:txBody>
          <a:bodyPr vert="horz" wrap="square" lIns="0" tIns="45085" rIns="0" bIns="0" rtlCol="0">
            <a:spAutoFit/>
          </a:bodyPr>
          <a:lstStyle/>
          <a:p>
            <a:pPr marL="77470">
              <a:spcBef>
                <a:spcPts val="355"/>
              </a:spcBef>
            </a:pP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Start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Cycles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9664" y="2015304"/>
            <a:ext cx="13867765" cy="7649845"/>
            <a:chOff x="607357" y="2015303"/>
            <a:chExt cx="13867765" cy="7649845"/>
          </a:xfrm>
        </p:grpSpPr>
        <p:sp>
          <p:nvSpPr>
            <p:cNvPr id="5" name="object 5"/>
            <p:cNvSpPr/>
            <p:nvPr/>
          </p:nvSpPr>
          <p:spPr>
            <a:xfrm>
              <a:off x="13032480" y="6566306"/>
              <a:ext cx="1434465" cy="0"/>
            </a:xfrm>
            <a:custGeom>
              <a:avLst/>
              <a:gdLst/>
              <a:ahLst/>
              <a:cxnLst/>
              <a:rect l="l" t="t" r="r" b="b"/>
              <a:pathLst>
                <a:path w="1434465">
                  <a:moveTo>
                    <a:pt x="1434147" y="0"/>
                  </a:moveTo>
                  <a:lnTo>
                    <a:pt x="0" y="0"/>
                  </a:lnTo>
                </a:path>
              </a:pathLst>
            </a:custGeom>
            <a:ln w="1557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94" y="6081152"/>
              <a:ext cx="2084705" cy="0"/>
            </a:xfrm>
            <a:custGeom>
              <a:avLst/>
              <a:gdLst/>
              <a:ahLst/>
              <a:cxnLst/>
              <a:rect l="l" t="t" r="r" b="b"/>
              <a:pathLst>
                <a:path w="2084705">
                  <a:moveTo>
                    <a:pt x="0" y="0"/>
                  </a:moveTo>
                  <a:lnTo>
                    <a:pt x="2084552" y="0"/>
                  </a:lnTo>
                </a:path>
              </a:pathLst>
            </a:custGeom>
            <a:ln w="15570">
              <a:solidFill>
                <a:srgbClr val="EF3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3191" y="2953660"/>
              <a:ext cx="8987790" cy="5740400"/>
            </a:xfrm>
            <a:custGeom>
              <a:avLst/>
              <a:gdLst/>
              <a:ahLst/>
              <a:cxnLst/>
              <a:rect l="l" t="t" r="r" b="b"/>
              <a:pathLst>
                <a:path w="8987790" h="5740400">
                  <a:moveTo>
                    <a:pt x="4956670" y="5727700"/>
                  </a:moveTo>
                  <a:lnTo>
                    <a:pt x="4030636" y="5727700"/>
                  </a:lnTo>
                  <a:lnTo>
                    <a:pt x="4087822" y="5740400"/>
                  </a:lnTo>
                  <a:lnTo>
                    <a:pt x="4899484" y="5740400"/>
                  </a:lnTo>
                  <a:lnTo>
                    <a:pt x="4956670" y="5727700"/>
                  </a:lnTo>
                  <a:close/>
                </a:path>
                <a:path w="8987790" h="5740400">
                  <a:moveTo>
                    <a:pt x="5126945" y="5715000"/>
                  </a:moveTo>
                  <a:lnTo>
                    <a:pt x="3860361" y="5715000"/>
                  </a:lnTo>
                  <a:lnTo>
                    <a:pt x="3916901" y="5727700"/>
                  </a:lnTo>
                  <a:lnTo>
                    <a:pt x="5070405" y="5727700"/>
                  </a:lnTo>
                  <a:lnTo>
                    <a:pt x="5126945" y="5715000"/>
                  </a:lnTo>
                  <a:close/>
                </a:path>
                <a:path w="8987790" h="5740400">
                  <a:moveTo>
                    <a:pt x="5239347" y="5702300"/>
                  </a:moveTo>
                  <a:lnTo>
                    <a:pt x="3747959" y="5702300"/>
                  </a:lnTo>
                  <a:lnTo>
                    <a:pt x="3804046" y="5715000"/>
                  </a:lnTo>
                  <a:lnTo>
                    <a:pt x="5183261" y="5715000"/>
                  </a:lnTo>
                  <a:lnTo>
                    <a:pt x="5239347" y="5702300"/>
                  </a:lnTo>
                  <a:close/>
                </a:path>
                <a:path w="8987790" h="5740400">
                  <a:moveTo>
                    <a:pt x="5350815" y="5689600"/>
                  </a:moveTo>
                  <a:lnTo>
                    <a:pt x="3636491" y="5689600"/>
                  </a:lnTo>
                  <a:lnTo>
                    <a:pt x="3692106" y="5702300"/>
                  </a:lnTo>
                  <a:lnTo>
                    <a:pt x="5295200" y="5702300"/>
                  </a:lnTo>
                  <a:lnTo>
                    <a:pt x="5350815" y="5689600"/>
                  </a:lnTo>
                  <a:close/>
                </a:path>
                <a:path w="8987790" h="5740400">
                  <a:moveTo>
                    <a:pt x="5461313" y="5676900"/>
                  </a:moveTo>
                  <a:lnTo>
                    <a:pt x="3525994" y="5676900"/>
                  </a:lnTo>
                  <a:lnTo>
                    <a:pt x="3581119" y="5689600"/>
                  </a:lnTo>
                  <a:lnTo>
                    <a:pt x="5406188" y="5689600"/>
                  </a:lnTo>
                  <a:lnTo>
                    <a:pt x="5461313" y="5676900"/>
                  </a:lnTo>
                  <a:close/>
                </a:path>
                <a:path w="8987790" h="5740400">
                  <a:moveTo>
                    <a:pt x="5625161" y="5651500"/>
                  </a:moveTo>
                  <a:lnTo>
                    <a:pt x="3362145" y="5651500"/>
                  </a:lnTo>
                  <a:lnTo>
                    <a:pt x="3471120" y="5676900"/>
                  </a:lnTo>
                  <a:lnTo>
                    <a:pt x="5516187" y="5676900"/>
                  </a:lnTo>
                  <a:lnTo>
                    <a:pt x="5625161" y="5651500"/>
                  </a:lnTo>
                  <a:close/>
                </a:path>
                <a:path w="8987790" h="5740400">
                  <a:moveTo>
                    <a:pt x="5945577" y="5588000"/>
                  </a:moveTo>
                  <a:lnTo>
                    <a:pt x="3041729" y="5588000"/>
                  </a:lnTo>
                  <a:lnTo>
                    <a:pt x="3308053" y="5651500"/>
                  </a:lnTo>
                  <a:lnTo>
                    <a:pt x="5679253" y="5651500"/>
                  </a:lnTo>
                  <a:lnTo>
                    <a:pt x="5945577" y="5588000"/>
                  </a:lnTo>
                  <a:close/>
                </a:path>
                <a:path w="8987790" h="5740400">
                  <a:moveTo>
                    <a:pt x="5786623" y="114300"/>
                  </a:moveTo>
                  <a:lnTo>
                    <a:pt x="3200683" y="114300"/>
                  </a:lnTo>
                  <a:lnTo>
                    <a:pt x="2581135" y="266700"/>
                  </a:lnTo>
                  <a:lnTo>
                    <a:pt x="2531563" y="292100"/>
                  </a:lnTo>
                  <a:lnTo>
                    <a:pt x="2384886" y="330200"/>
                  </a:lnTo>
                  <a:lnTo>
                    <a:pt x="2336690" y="355600"/>
                  </a:lnTo>
                  <a:lnTo>
                    <a:pt x="2241369" y="381000"/>
                  </a:lnTo>
                  <a:lnTo>
                    <a:pt x="2194253" y="406400"/>
                  </a:lnTo>
                  <a:lnTo>
                    <a:pt x="2147505" y="419100"/>
                  </a:lnTo>
                  <a:lnTo>
                    <a:pt x="2101132" y="444500"/>
                  </a:lnTo>
                  <a:lnTo>
                    <a:pt x="2055136" y="457200"/>
                  </a:lnTo>
                  <a:lnTo>
                    <a:pt x="2009523" y="482600"/>
                  </a:lnTo>
                  <a:lnTo>
                    <a:pt x="1964297" y="495300"/>
                  </a:lnTo>
                  <a:lnTo>
                    <a:pt x="1919463" y="520700"/>
                  </a:lnTo>
                  <a:lnTo>
                    <a:pt x="1875025" y="533400"/>
                  </a:lnTo>
                  <a:lnTo>
                    <a:pt x="1787355" y="584200"/>
                  </a:lnTo>
                  <a:lnTo>
                    <a:pt x="1744132" y="596900"/>
                  </a:lnTo>
                  <a:lnTo>
                    <a:pt x="1658933" y="647700"/>
                  </a:lnTo>
                  <a:lnTo>
                    <a:pt x="1616967" y="660400"/>
                  </a:lnTo>
                  <a:lnTo>
                    <a:pt x="1534321" y="711200"/>
                  </a:lnTo>
                  <a:lnTo>
                    <a:pt x="1453422" y="762000"/>
                  </a:lnTo>
                  <a:lnTo>
                    <a:pt x="1413639" y="774700"/>
                  </a:lnTo>
                  <a:lnTo>
                    <a:pt x="1335429" y="825500"/>
                  </a:lnTo>
                  <a:lnTo>
                    <a:pt x="1259056" y="876300"/>
                  </a:lnTo>
                  <a:lnTo>
                    <a:pt x="1184557" y="927100"/>
                  </a:lnTo>
                  <a:lnTo>
                    <a:pt x="1111968" y="977900"/>
                  </a:lnTo>
                  <a:lnTo>
                    <a:pt x="1041324" y="1028700"/>
                  </a:lnTo>
                  <a:lnTo>
                    <a:pt x="1006743" y="1054100"/>
                  </a:lnTo>
                  <a:lnTo>
                    <a:pt x="972662" y="1092200"/>
                  </a:lnTo>
                  <a:lnTo>
                    <a:pt x="939086" y="1117600"/>
                  </a:lnTo>
                  <a:lnTo>
                    <a:pt x="906018" y="1143000"/>
                  </a:lnTo>
                  <a:lnTo>
                    <a:pt x="873464" y="1168400"/>
                  </a:lnTo>
                  <a:lnTo>
                    <a:pt x="841429" y="1193800"/>
                  </a:lnTo>
                  <a:lnTo>
                    <a:pt x="809916" y="1231900"/>
                  </a:lnTo>
                  <a:lnTo>
                    <a:pt x="778929" y="1257300"/>
                  </a:lnTo>
                  <a:lnTo>
                    <a:pt x="748475" y="1282700"/>
                  </a:lnTo>
                  <a:lnTo>
                    <a:pt x="718557" y="1308100"/>
                  </a:lnTo>
                  <a:lnTo>
                    <a:pt x="689179" y="1346200"/>
                  </a:lnTo>
                  <a:lnTo>
                    <a:pt x="660347" y="1371600"/>
                  </a:lnTo>
                  <a:lnTo>
                    <a:pt x="632064" y="1397000"/>
                  </a:lnTo>
                  <a:lnTo>
                    <a:pt x="604335" y="1435100"/>
                  </a:lnTo>
                  <a:lnTo>
                    <a:pt x="577165" y="1460500"/>
                  </a:lnTo>
                  <a:lnTo>
                    <a:pt x="550559" y="1498600"/>
                  </a:lnTo>
                  <a:lnTo>
                    <a:pt x="524520" y="1524000"/>
                  </a:lnTo>
                  <a:lnTo>
                    <a:pt x="499053" y="1549400"/>
                  </a:lnTo>
                  <a:lnTo>
                    <a:pt x="474163" y="1587500"/>
                  </a:lnTo>
                  <a:lnTo>
                    <a:pt x="449855" y="1612900"/>
                  </a:lnTo>
                  <a:lnTo>
                    <a:pt x="426132" y="1651000"/>
                  </a:lnTo>
                  <a:lnTo>
                    <a:pt x="403000" y="1676400"/>
                  </a:lnTo>
                  <a:lnTo>
                    <a:pt x="380462" y="1714500"/>
                  </a:lnTo>
                  <a:lnTo>
                    <a:pt x="358524" y="1752600"/>
                  </a:lnTo>
                  <a:lnTo>
                    <a:pt x="337190" y="1778000"/>
                  </a:lnTo>
                  <a:lnTo>
                    <a:pt x="316464" y="1816100"/>
                  </a:lnTo>
                  <a:lnTo>
                    <a:pt x="296351" y="1841500"/>
                  </a:lnTo>
                  <a:lnTo>
                    <a:pt x="276856" y="1879600"/>
                  </a:lnTo>
                  <a:lnTo>
                    <a:pt x="257982" y="1905000"/>
                  </a:lnTo>
                  <a:lnTo>
                    <a:pt x="239735" y="1943100"/>
                  </a:lnTo>
                  <a:lnTo>
                    <a:pt x="222119" y="1981200"/>
                  </a:lnTo>
                  <a:lnTo>
                    <a:pt x="205139" y="2006600"/>
                  </a:lnTo>
                  <a:lnTo>
                    <a:pt x="188798" y="2044700"/>
                  </a:lnTo>
                  <a:lnTo>
                    <a:pt x="173102" y="2082800"/>
                  </a:lnTo>
                  <a:lnTo>
                    <a:pt x="158055" y="2120900"/>
                  </a:lnTo>
                  <a:lnTo>
                    <a:pt x="143662" y="2146300"/>
                  </a:lnTo>
                  <a:lnTo>
                    <a:pt x="129926" y="2184400"/>
                  </a:lnTo>
                  <a:lnTo>
                    <a:pt x="116854" y="2222500"/>
                  </a:lnTo>
                  <a:lnTo>
                    <a:pt x="104448" y="2260600"/>
                  </a:lnTo>
                  <a:lnTo>
                    <a:pt x="92714" y="2286000"/>
                  </a:lnTo>
                  <a:lnTo>
                    <a:pt x="81656" y="2324100"/>
                  </a:lnTo>
                  <a:lnTo>
                    <a:pt x="71279" y="2362200"/>
                  </a:lnTo>
                  <a:lnTo>
                    <a:pt x="61587" y="2400300"/>
                  </a:lnTo>
                  <a:lnTo>
                    <a:pt x="52585" y="2438400"/>
                  </a:lnTo>
                  <a:lnTo>
                    <a:pt x="44277" y="2463800"/>
                  </a:lnTo>
                  <a:lnTo>
                    <a:pt x="36668" y="2501900"/>
                  </a:lnTo>
                  <a:lnTo>
                    <a:pt x="29762" y="2540000"/>
                  </a:lnTo>
                  <a:lnTo>
                    <a:pt x="23564" y="2578100"/>
                  </a:lnTo>
                  <a:lnTo>
                    <a:pt x="18078" y="2616200"/>
                  </a:lnTo>
                  <a:lnTo>
                    <a:pt x="13308" y="2654300"/>
                  </a:lnTo>
                  <a:lnTo>
                    <a:pt x="9261" y="2692400"/>
                  </a:lnTo>
                  <a:lnTo>
                    <a:pt x="5939" y="2717800"/>
                  </a:lnTo>
                  <a:lnTo>
                    <a:pt x="3347" y="2755900"/>
                  </a:lnTo>
                  <a:lnTo>
                    <a:pt x="1490" y="2794000"/>
                  </a:lnTo>
                  <a:lnTo>
                    <a:pt x="373" y="2832100"/>
                  </a:lnTo>
                  <a:lnTo>
                    <a:pt x="0" y="2870200"/>
                  </a:lnTo>
                  <a:lnTo>
                    <a:pt x="373" y="2908300"/>
                  </a:lnTo>
                  <a:lnTo>
                    <a:pt x="1490" y="2946400"/>
                  </a:lnTo>
                  <a:lnTo>
                    <a:pt x="3347" y="2984500"/>
                  </a:lnTo>
                  <a:lnTo>
                    <a:pt x="5939" y="3022600"/>
                  </a:lnTo>
                  <a:lnTo>
                    <a:pt x="9261" y="3060700"/>
                  </a:lnTo>
                  <a:lnTo>
                    <a:pt x="13308" y="3098800"/>
                  </a:lnTo>
                  <a:lnTo>
                    <a:pt x="18078" y="3136900"/>
                  </a:lnTo>
                  <a:lnTo>
                    <a:pt x="23564" y="3175000"/>
                  </a:lnTo>
                  <a:lnTo>
                    <a:pt x="29762" y="3200400"/>
                  </a:lnTo>
                  <a:lnTo>
                    <a:pt x="36668" y="3238500"/>
                  </a:lnTo>
                  <a:lnTo>
                    <a:pt x="44277" y="3276600"/>
                  </a:lnTo>
                  <a:lnTo>
                    <a:pt x="52585" y="3314700"/>
                  </a:lnTo>
                  <a:lnTo>
                    <a:pt x="61587" y="3352800"/>
                  </a:lnTo>
                  <a:lnTo>
                    <a:pt x="71279" y="3390900"/>
                  </a:lnTo>
                  <a:lnTo>
                    <a:pt x="81656" y="3416300"/>
                  </a:lnTo>
                  <a:lnTo>
                    <a:pt x="92714" y="3454400"/>
                  </a:lnTo>
                  <a:lnTo>
                    <a:pt x="104448" y="3492500"/>
                  </a:lnTo>
                  <a:lnTo>
                    <a:pt x="116854" y="3530600"/>
                  </a:lnTo>
                  <a:lnTo>
                    <a:pt x="129926" y="3556000"/>
                  </a:lnTo>
                  <a:lnTo>
                    <a:pt x="143662" y="3594100"/>
                  </a:lnTo>
                  <a:lnTo>
                    <a:pt x="158055" y="3632200"/>
                  </a:lnTo>
                  <a:lnTo>
                    <a:pt x="173102" y="3670300"/>
                  </a:lnTo>
                  <a:lnTo>
                    <a:pt x="188798" y="3695700"/>
                  </a:lnTo>
                  <a:lnTo>
                    <a:pt x="205139" y="3733800"/>
                  </a:lnTo>
                  <a:lnTo>
                    <a:pt x="222119" y="3771900"/>
                  </a:lnTo>
                  <a:lnTo>
                    <a:pt x="239735" y="3797300"/>
                  </a:lnTo>
                  <a:lnTo>
                    <a:pt x="257982" y="3835400"/>
                  </a:lnTo>
                  <a:lnTo>
                    <a:pt x="276856" y="3873500"/>
                  </a:lnTo>
                  <a:lnTo>
                    <a:pt x="296351" y="3898900"/>
                  </a:lnTo>
                  <a:lnTo>
                    <a:pt x="316464" y="3937000"/>
                  </a:lnTo>
                  <a:lnTo>
                    <a:pt x="337190" y="3962400"/>
                  </a:lnTo>
                  <a:lnTo>
                    <a:pt x="358524" y="4000500"/>
                  </a:lnTo>
                  <a:lnTo>
                    <a:pt x="380462" y="4025900"/>
                  </a:lnTo>
                  <a:lnTo>
                    <a:pt x="403000" y="4064000"/>
                  </a:lnTo>
                  <a:lnTo>
                    <a:pt x="426132" y="4102100"/>
                  </a:lnTo>
                  <a:lnTo>
                    <a:pt x="449855" y="4127500"/>
                  </a:lnTo>
                  <a:lnTo>
                    <a:pt x="474163" y="4165600"/>
                  </a:lnTo>
                  <a:lnTo>
                    <a:pt x="499053" y="4191000"/>
                  </a:lnTo>
                  <a:lnTo>
                    <a:pt x="524520" y="4216400"/>
                  </a:lnTo>
                  <a:lnTo>
                    <a:pt x="550559" y="4254500"/>
                  </a:lnTo>
                  <a:lnTo>
                    <a:pt x="577165" y="4279900"/>
                  </a:lnTo>
                  <a:lnTo>
                    <a:pt x="604335" y="4318000"/>
                  </a:lnTo>
                  <a:lnTo>
                    <a:pt x="632064" y="4343400"/>
                  </a:lnTo>
                  <a:lnTo>
                    <a:pt x="660347" y="4368800"/>
                  </a:lnTo>
                  <a:lnTo>
                    <a:pt x="689179" y="4406900"/>
                  </a:lnTo>
                  <a:lnTo>
                    <a:pt x="718557" y="4432300"/>
                  </a:lnTo>
                  <a:lnTo>
                    <a:pt x="748475" y="4457700"/>
                  </a:lnTo>
                  <a:lnTo>
                    <a:pt x="778929" y="4495800"/>
                  </a:lnTo>
                  <a:lnTo>
                    <a:pt x="809916" y="4521200"/>
                  </a:lnTo>
                  <a:lnTo>
                    <a:pt x="841429" y="4546600"/>
                  </a:lnTo>
                  <a:lnTo>
                    <a:pt x="873464" y="4572000"/>
                  </a:lnTo>
                  <a:lnTo>
                    <a:pt x="906018" y="4610100"/>
                  </a:lnTo>
                  <a:lnTo>
                    <a:pt x="939086" y="4635500"/>
                  </a:lnTo>
                  <a:lnTo>
                    <a:pt x="972662" y="4660900"/>
                  </a:lnTo>
                  <a:lnTo>
                    <a:pt x="1006743" y="4686300"/>
                  </a:lnTo>
                  <a:lnTo>
                    <a:pt x="1041324" y="4711700"/>
                  </a:lnTo>
                  <a:lnTo>
                    <a:pt x="1076400" y="4737100"/>
                  </a:lnTo>
                  <a:lnTo>
                    <a:pt x="1148021" y="4787900"/>
                  </a:lnTo>
                  <a:lnTo>
                    <a:pt x="1221570" y="4838700"/>
                  </a:lnTo>
                  <a:lnTo>
                    <a:pt x="1297011" y="4889500"/>
                  </a:lnTo>
                  <a:lnTo>
                    <a:pt x="1374307" y="4940300"/>
                  </a:lnTo>
                  <a:lnTo>
                    <a:pt x="1453422" y="4991100"/>
                  </a:lnTo>
                  <a:lnTo>
                    <a:pt x="1534321" y="5041900"/>
                  </a:lnTo>
                  <a:lnTo>
                    <a:pt x="1575428" y="5054600"/>
                  </a:lnTo>
                  <a:lnTo>
                    <a:pt x="1701323" y="5130800"/>
                  </a:lnTo>
                  <a:lnTo>
                    <a:pt x="1744132" y="5143500"/>
                  </a:lnTo>
                  <a:lnTo>
                    <a:pt x="1830987" y="5194300"/>
                  </a:lnTo>
                  <a:lnTo>
                    <a:pt x="1875025" y="5207000"/>
                  </a:lnTo>
                  <a:lnTo>
                    <a:pt x="1919463" y="5232400"/>
                  </a:lnTo>
                  <a:lnTo>
                    <a:pt x="1964297" y="5245100"/>
                  </a:lnTo>
                  <a:lnTo>
                    <a:pt x="2009523" y="5270500"/>
                  </a:lnTo>
                  <a:lnTo>
                    <a:pt x="2055136" y="5283200"/>
                  </a:lnTo>
                  <a:lnTo>
                    <a:pt x="2101132" y="5308600"/>
                  </a:lnTo>
                  <a:lnTo>
                    <a:pt x="2147505" y="5321300"/>
                  </a:lnTo>
                  <a:lnTo>
                    <a:pt x="2194253" y="5346700"/>
                  </a:lnTo>
                  <a:lnTo>
                    <a:pt x="2288850" y="5372100"/>
                  </a:lnTo>
                  <a:lnTo>
                    <a:pt x="2336690" y="5397500"/>
                  </a:lnTo>
                  <a:lnTo>
                    <a:pt x="2433434" y="5422900"/>
                  </a:lnTo>
                  <a:lnTo>
                    <a:pt x="2482327" y="5448300"/>
                  </a:lnTo>
                  <a:lnTo>
                    <a:pt x="2731833" y="5511800"/>
                  </a:lnTo>
                  <a:lnTo>
                    <a:pt x="2782711" y="5537200"/>
                  </a:lnTo>
                  <a:lnTo>
                    <a:pt x="2989323" y="5588000"/>
                  </a:lnTo>
                  <a:lnTo>
                    <a:pt x="5997984" y="5588000"/>
                  </a:lnTo>
                  <a:lnTo>
                    <a:pt x="6204596" y="5537200"/>
                  </a:lnTo>
                  <a:lnTo>
                    <a:pt x="6255473" y="5511800"/>
                  </a:lnTo>
                  <a:lnTo>
                    <a:pt x="6504979" y="5448300"/>
                  </a:lnTo>
                  <a:lnTo>
                    <a:pt x="6553873" y="5422900"/>
                  </a:lnTo>
                  <a:lnTo>
                    <a:pt x="6650616" y="5397500"/>
                  </a:lnTo>
                  <a:lnTo>
                    <a:pt x="6698457" y="5372100"/>
                  </a:lnTo>
                  <a:lnTo>
                    <a:pt x="6793054" y="5346700"/>
                  </a:lnTo>
                  <a:lnTo>
                    <a:pt x="6839801" y="5321300"/>
                  </a:lnTo>
                  <a:lnTo>
                    <a:pt x="6886175" y="5308600"/>
                  </a:lnTo>
                  <a:lnTo>
                    <a:pt x="6932170" y="5283200"/>
                  </a:lnTo>
                  <a:lnTo>
                    <a:pt x="6977783" y="5270500"/>
                  </a:lnTo>
                  <a:lnTo>
                    <a:pt x="7023009" y="5245100"/>
                  </a:lnTo>
                  <a:lnTo>
                    <a:pt x="7067844" y="5232400"/>
                  </a:lnTo>
                  <a:lnTo>
                    <a:pt x="7112282" y="5207000"/>
                  </a:lnTo>
                  <a:lnTo>
                    <a:pt x="7156319" y="5194300"/>
                  </a:lnTo>
                  <a:lnTo>
                    <a:pt x="7243175" y="5143500"/>
                  </a:lnTo>
                  <a:lnTo>
                    <a:pt x="7285983" y="5130800"/>
                  </a:lnTo>
                  <a:lnTo>
                    <a:pt x="7411879" y="5054600"/>
                  </a:lnTo>
                  <a:lnTo>
                    <a:pt x="7452985" y="5041900"/>
                  </a:lnTo>
                  <a:lnTo>
                    <a:pt x="7473320" y="5029200"/>
                  </a:lnTo>
                  <a:lnTo>
                    <a:pt x="5032582" y="5029200"/>
                  </a:lnTo>
                  <a:lnTo>
                    <a:pt x="4972704" y="5016500"/>
                  </a:lnTo>
                  <a:lnTo>
                    <a:pt x="4794608" y="5016500"/>
                  </a:lnTo>
                  <a:lnTo>
                    <a:pt x="4735779" y="5003800"/>
                  </a:lnTo>
                  <a:lnTo>
                    <a:pt x="4618969" y="5003800"/>
                  </a:lnTo>
                  <a:lnTo>
                    <a:pt x="4561001" y="4991100"/>
                  </a:lnTo>
                  <a:lnTo>
                    <a:pt x="4503335" y="4991100"/>
                  </a:lnTo>
                  <a:lnTo>
                    <a:pt x="4445978" y="4978400"/>
                  </a:lnTo>
                  <a:lnTo>
                    <a:pt x="4388936" y="4978400"/>
                  </a:lnTo>
                  <a:lnTo>
                    <a:pt x="4332217" y="4965700"/>
                  </a:lnTo>
                  <a:lnTo>
                    <a:pt x="4275827" y="4965700"/>
                  </a:lnTo>
                  <a:lnTo>
                    <a:pt x="4108709" y="4927600"/>
                  </a:lnTo>
                  <a:lnTo>
                    <a:pt x="4053710" y="4927600"/>
                  </a:lnTo>
                  <a:lnTo>
                    <a:pt x="3524989" y="4800600"/>
                  </a:lnTo>
                  <a:lnTo>
                    <a:pt x="3424256" y="4775200"/>
                  </a:lnTo>
                  <a:lnTo>
                    <a:pt x="3374561" y="4749800"/>
                  </a:lnTo>
                  <a:lnTo>
                    <a:pt x="3276553" y="4724400"/>
                  </a:lnTo>
                  <a:lnTo>
                    <a:pt x="3228253" y="4699000"/>
                  </a:lnTo>
                  <a:lnTo>
                    <a:pt x="3133098" y="4673600"/>
                  </a:lnTo>
                  <a:lnTo>
                    <a:pt x="3086257" y="4648200"/>
                  </a:lnTo>
                  <a:lnTo>
                    <a:pt x="3039916" y="4635500"/>
                  </a:lnTo>
                  <a:lnTo>
                    <a:pt x="2994083" y="4610100"/>
                  </a:lnTo>
                  <a:lnTo>
                    <a:pt x="2948765" y="4597400"/>
                  </a:lnTo>
                  <a:lnTo>
                    <a:pt x="2903969" y="4572000"/>
                  </a:lnTo>
                  <a:lnTo>
                    <a:pt x="2859701" y="4559300"/>
                  </a:lnTo>
                  <a:lnTo>
                    <a:pt x="2815970" y="4533900"/>
                  </a:lnTo>
                  <a:lnTo>
                    <a:pt x="2772781" y="4521200"/>
                  </a:lnTo>
                  <a:lnTo>
                    <a:pt x="2688063" y="4470400"/>
                  </a:lnTo>
                  <a:lnTo>
                    <a:pt x="2646546" y="4457700"/>
                  </a:lnTo>
                  <a:lnTo>
                    <a:pt x="2565235" y="4406900"/>
                  </a:lnTo>
                  <a:lnTo>
                    <a:pt x="2486268" y="4356100"/>
                  </a:lnTo>
                  <a:lnTo>
                    <a:pt x="2447680" y="4343400"/>
                  </a:lnTo>
                  <a:lnTo>
                    <a:pt x="2409700" y="4318000"/>
                  </a:lnTo>
                  <a:lnTo>
                    <a:pt x="2372334" y="4292600"/>
                  </a:lnTo>
                  <a:lnTo>
                    <a:pt x="2335590" y="4267200"/>
                  </a:lnTo>
                  <a:lnTo>
                    <a:pt x="2299473" y="4241800"/>
                  </a:lnTo>
                  <a:lnTo>
                    <a:pt x="2263993" y="4216400"/>
                  </a:lnTo>
                  <a:lnTo>
                    <a:pt x="2229155" y="4191000"/>
                  </a:lnTo>
                  <a:lnTo>
                    <a:pt x="2194967" y="4165600"/>
                  </a:lnTo>
                  <a:lnTo>
                    <a:pt x="2161435" y="4140200"/>
                  </a:lnTo>
                  <a:lnTo>
                    <a:pt x="2128568" y="4114800"/>
                  </a:lnTo>
                  <a:lnTo>
                    <a:pt x="2096372" y="4089400"/>
                  </a:lnTo>
                  <a:lnTo>
                    <a:pt x="2064854" y="4064000"/>
                  </a:lnTo>
                  <a:lnTo>
                    <a:pt x="2034021" y="4038600"/>
                  </a:lnTo>
                  <a:lnTo>
                    <a:pt x="2003881" y="4000500"/>
                  </a:lnTo>
                  <a:lnTo>
                    <a:pt x="1974441" y="3975100"/>
                  </a:lnTo>
                  <a:lnTo>
                    <a:pt x="1945707" y="3949700"/>
                  </a:lnTo>
                  <a:lnTo>
                    <a:pt x="1917687" y="3924300"/>
                  </a:lnTo>
                  <a:lnTo>
                    <a:pt x="1890388" y="3898900"/>
                  </a:lnTo>
                  <a:lnTo>
                    <a:pt x="1863816" y="3860800"/>
                  </a:lnTo>
                  <a:lnTo>
                    <a:pt x="1837980" y="3835400"/>
                  </a:lnTo>
                  <a:lnTo>
                    <a:pt x="1812886" y="3810000"/>
                  </a:lnTo>
                  <a:lnTo>
                    <a:pt x="1788542" y="3784600"/>
                  </a:lnTo>
                  <a:lnTo>
                    <a:pt x="1764954" y="3746500"/>
                  </a:lnTo>
                  <a:lnTo>
                    <a:pt x="1742129" y="3721100"/>
                  </a:lnTo>
                  <a:lnTo>
                    <a:pt x="1720075" y="3683000"/>
                  </a:lnTo>
                  <a:lnTo>
                    <a:pt x="1698799" y="3657600"/>
                  </a:lnTo>
                  <a:lnTo>
                    <a:pt x="1678308" y="3632200"/>
                  </a:lnTo>
                  <a:lnTo>
                    <a:pt x="1658608" y="3594100"/>
                  </a:lnTo>
                  <a:lnTo>
                    <a:pt x="1639708" y="3568700"/>
                  </a:lnTo>
                  <a:lnTo>
                    <a:pt x="1621614" y="3530600"/>
                  </a:lnTo>
                  <a:lnTo>
                    <a:pt x="1604333" y="3505200"/>
                  </a:lnTo>
                  <a:lnTo>
                    <a:pt x="1587873" y="3467100"/>
                  </a:lnTo>
                  <a:lnTo>
                    <a:pt x="1572241" y="3441700"/>
                  </a:lnTo>
                  <a:lnTo>
                    <a:pt x="1557443" y="3403600"/>
                  </a:lnTo>
                  <a:lnTo>
                    <a:pt x="1543486" y="3378200"/>
                  </a:lnTo>
                  <a:lnTo>
                    <a:pt x="1530379" y="3340100"/>
                  </a:lnTo>
                  <a:lnTo>
                    <a:pt x="1518128" y="3314700"/>
                  </a:lnTo>
                  <a:lnTo>
                    <a:pt x="1506739" y="3276600"/>
                  </a:lnTo>
                  <a:lnTo>
                    <a:pt x="1496221" y="3251200"/>
                  </a:lnTo>
                  <a:lnTo>
                    <a:pt x="1486580" y="3213100"/>
                  </a:lnTo>
                  <a:lnTo>
                    <a:pt x="1477824" y="3175000"/>
                  </a:lnTo>
                  <a:lnTo>
                    <a:pt x="1469959" y="3149600"/>
                  </a:lnTo>
                  <a:lnTo>
                    <a:pt x="1462993" y="3111500"/>
                  </a:lnTo>
                  <a:lnTo>
                    <a:pt x="1456933" y="3073400"/>
                  </a:lnTo>
                  <a:lnTo>
                    <a:pt x="1451785" y="3048000"/>
                  </a:lnTo>
                  <a:lnTo>
                    <a:pt x="1447557" y="3009900"/>
                  </a:lnTo>
                  <a:lnTo>
                    <a:pt x="1444257" y="2971800"/>
                  </a:lnTo>
                  <a:lnTo>
                    <a:pt x="1441891" y="2946400"/>
                  </a:lnTo>
                  <a:lnTo>
                    <a:pt x="1440466" y="2908300"/>
                  </a:lnTo>
                  <a:lnTo>
                    <a:pt x="1439989" y="2870200"/>
                  </a:lnTo>
                  <a:lnTo>
                    <a:pt x="1440466" y="2844800"/>
                  </a:lnTo>
                  <a:lnTo>
                    <a:pt x="1441891" y="2806700"/>
                  </a:lnTo>
                  <a:lnTo>
                    <a:pt x="1444257" y="2768600"/>
                  </a:lnTo>
                  <a:lnTo>
                    <a:pt x="1447557" y="2730500"/>
                  </a:lnTo>
                  <a:lnTo>
                    <a:pt x="1451785" y="2705100"/>
                  </a:lnTo>
                  <a:lnTo>
                    <a:pt x="1456933" y="2667000"/>
                  </a:lnTo>
                  <a:lnTo>
                    <a:pt x="1462993" y="2628900"/>
                  </a:lnTo>
                  <a:lnTo>
                    <a:pt x="1469959" y="2603500"/>
                  </a:lnTo>
                  <a:lnTo>
                    <a:pt x="1477824" y="2565400"/>
                  </a:lnTo>
                  <a:lnTo>
                    <a:pt x="1486580" y="2540000"/>
                  </a:lnTo>
                  <a:lnTo>
                    <a:pt x="1496221" y="2501900"/>
                  </a:lnTo>
                  <a:lnTo>
                    <a:pt x="1506739" y="2463800"/>
                  </a:lnTo>
                  <a:lnTo>
                    <a:pt x="1518128" y="2438400"/>
                  </a:lnTo>
                  <a:lnTo>
                    <a:pt x="1530379" y="2400300"/>
                  </a:lnTo>
                  <a:lnTo>
                    <a:pt x="1543486" y="2374900"/>
                  </a:lnTo>
                  <a:lnTo>
                    <a:pt x="1557443" y="2336800"/>
                  </a:lnTo>
                  <a:lnTo>
                    <a:pt x="1572241" y="2311400"/>
                  </a:lnTo>
                  <a:lnTo>
                    <a:pt x="1587873" y="2273300"/>
                  </a:lnTo>
                  <a:lnTo>
                    <a:pt x="1604333" y="2247900"/>
                  </a:lnTo>
                  <a:lnTo>
                    <a:pt x="1621614" y="2209800"/>
                  </a:lnTo>
                  <a:lnTo>
                    <a:pt x="1639708" y="2184400"/>
                  </a:lnTo>
                  <a:lnTo>
                    <a:pt x="1658608" y="2146300"/>
                  </a:lnTo>
                  <a:lnTo>
                    <a:pt x="1678308" y="2120900"/>
                  </a:lnTo>
                  <a:lnTo>
                    <a:pt x="1698799" y="2082800"/>
                  </a:lnTo>
                  <a:lnTo>
                    <a:pt x="1720075" y="2057400"/>
                  </a:lnTo>
                  <a:lnTo>
                    <a:pt x="1742129" y="2032000"/>
                  </a:lnTo>
                  <a:lnTo>
                    <a:pt x="1764954" y="1993900"/>
                  </a:lnTo>
                  <a:lnTo>
                    <a:pt x="1788542" y="1968500"/>
                  </a:lnTo>
                  <a:lnTo>
                    <a:pt x="1812886" y="1943100"/>
                  </a:lnTo>
                  <a:lnTo>
                    <a:pt x="1837980" y="1905000"/>
                  </a:lnTo>
                  <a:lnTo>
                    <a:pt x="1863816" y="1879600"/>
                  </a:lnTo>
                  <a:lnTo>
                    <a:pt x="1890388" y="1854200"/>
                  </a:lnTo>
                  <a:lnTo>
                    <a:pt x="1917687" y="1828800"/>
                  </a:lnTo>
                  <a:lnTo>
                    <a:pt x="1945707" y="1790700"/>
                  </a:lnTo>
                  <a:lnTo>
                    <a:pt x="1974441" y="1765300"/>
                  </a:lnTo>
                  <a:lnTo>
                    <a:pt x="2003881" y="1739900"/>
                  </a:lnTo>
                  <a:lnTo>
                    <a:pt x="2034021" y="1714500"/>
                  </a:lnTo>
                  <a:lnTo>
                    <a:pt x="2064854" y="1689100"/>
                  </a:lnTo>
                  <a:lnTo>
                    <a:pt x="2096372" y="1663700"/>
                  </a:lnTo>
                  <a:lnTo>
                    <a:pt x="2128568" y="1638300"/>
                  </a:lnTo>
                  <a:lnTo>
                    <a:pt x="2161435" y="1600200"/>
                  </a:lnTo>
                  <a:lnTo>
                    <a:pt x="2194967" y="1574800"/>
                  </a:lnTo>
                  <a:lnTo>
                    <a:pt x="2229155" y="1549400"/>
                  </a:lnTo>
                  <a:lnTo>
                    <a:pt x="2263993" y="1524000"/>
                  </a:lnTo>
                  <a:lnTo>
                    <a:pt x="2299473" y="1498600"/>
                  </a:lnTo>
                  <a:lnTo>
                    <a:pt x="2335590" y="1485900"/>
                  </a:lnTo>
                  <a:lnTo>
                    <a:pt x="2372334" y="1460500"/>
                  </a:lnTo>
                  <a:lnTo>
                    <a:pt x="2409700" y="1435100"/>
                  </a:lnTo>
                  <a:lnTo>
                    <a:pt x="2447680" y="1409700"/>
                  </a:lnTo>
                  <a:lnTo>
                    <a:pt x="2486268" y="1384300"/>
                  </a:lnTo>
                  <a:lnTo>
                    <a:pt x="2565235" y="1333500"/>
                  </a:lnTo>
                  <a:lnTo>
                    <a:pt x="2605601" y="1320800"/>
                  </a:lnTo>
                  <a:lnTo>
                    <a:pt x="2688063" y="1270000"/>
                  </a:lnTo>
                  <a:lnTo>
                    <a:pt x="2730143" y="1257300"/>
                  </a:lnTo>
                  <a:lnTo>
                    <a:pt x="2815970" y="1206500"/>
                  </a:lnTo>
                  <a:lnTo>
                    <a:pt x="2859701" y="1193800"/>
                  </a:lnTo>
                  <a:lnTo>
                    <a:pt x="2903969" y="1168400"/>
                  </a:lnTo>
                  <a:lnTo>
                    <a:pt x="2948765" y="1155700"/>
                  </a:lnTo>
                  <a:lnTo>
                    <a:pt x="2994083" y="1130300"/>
                  </a:lnTo>
                  <a:lnTo>
                    <a:pt x="3039916" y="1117600"/>
                  </a:lnTo>
                  <a:lnTo>
                    <a:pt x="3086257" y="1092200"/>
                  </a:lnTo>
                  <a:lnTo>
                    <a:pt x="3133098" y="1079500"/>
                  </a:lnTo>
                  <a:lnTo>
                    <a:pt x="3180432" y="1054100"/>
                  </a:lnTo>
                  <a:lnTo>
                    <a:pt x="3276553" y="1028700"/>
                  </a:lnTo>
                  <a:lnTo>
                    <a:pt x="3325324" y="1003300"/>
                  </a:lnTo>
                  <a:lnTo>
                    <a:pt x="3524989" y="952500"/>
                  </a:lnTo>
                  <a:lnTo>
                    <a:pt x="3576015" y="927100"/>
                  </a:lnTo>
                  <a:lnTo>
                    <a:pt x="3944816" y="838200"/>
                  </a:lnTo>
                  <a:lnTo>
                    <a:pt x="3999077" y="838200"/>
                  </a:lnTo>
                  <a:lnTo>
                    <a:pt x="4164066" y="800100"/>
                  </a:lnTo>
                  <a:lnTo>
                    <a:pt x="4219775" y="800100"/>
                  </a:lnTo>
                  <a:lnTo>
                    <a:pt x="4332217" y="774700"/>
                  </a:lnTo>
                  <a:lnTo>
                    <a:pt x="4388936" y="774700"/>
                  </a:lnTo>
                  <a:lnTo>
                    <a:pt x="4445978" y="762000"/>
                  </a:lnTo>
                  <a:lnTo>
                    <a:pt x="4503335" y="762000"/>
                  </a:lnTo>
                  <a:lnTo>
                    <a:pt x="4561001" y="749300"/>
                  </a:lnTo>
                  <a:lnTo>
                    <a:pt x="4618969" y="749300"/>
                  </a:lnTo>
                  <a:lnTo>
                    <a:pt x="4677230" y="736600"/>
                  </a:lnTo>
                  <a:lnTo>
                    <a:pt x="4794608" y="736600"/>
                  </a:lnTo>
                  <a:lnTo>
                    <a:pt x="4853710" y="723900"/>
                  </a:lnTo>
                  <a:lnTo>
                    <a:pt x="7473320" y="723900"/>
                  </a:lnTo>
                  <a:lnTo>
                    <a:pt x="7370340" y="660400"/>
                  </a:lnTo>
                  <a:lnTo>
                    <a:pt x="7328373" y="647700"/>
                  </a:lnTo>
                  <a:lnTo>
                    <a:pt x="7243175" y="596900"/>
                  </a:lnTo>
                  <a:lnTo>
                    <a:pt x="7199952" y="584200"/>
                  </a:lnTo>
                  <a:lnTo>
                    <a:pt x="7112282" y="533400"/>
                  </a:lnTo>
                  <a:lnTo>
                    <a:pt x="7067844" y="520700"/>
                  </a:lnTo>
                  <a:lnTo>
                    <a:pt x="7023009" y="495300"/>
                  </a:lnTo>
                  <a:lnTo>
                    <a:pt x="6977783" y="482600"/>
                  </a:lnTo>
                  <a:lnTo>
                    <a:pt x="6932170" y="457200"/>
                  </a:lnTo>
                  <a:lnTo>
                    <a:pt x="6886175" y="444500"/>
                  </a:lnTo>
                  <a:lnTo>
                    <a:pt x="6839801" y="419100"/>
                  </a:lnTo>
                  <a:lnTo>
                    <a:pt x="6793054" y="406400"/>
                  </a:lnTo>
                  <a:lnTo>
                    <a:pt x="6745938" y="381000"/>
                  </a:lnTo>
                  <a:lnTo>
                    <a:pt x="6650616" y="355600"/>
                  </a:lnTo>
                  <a:lnTo>
                    <a:pt x="6602420" y="330200"/>
                  </a:lnTo>
                  <a:lnTo>
                    <a:pt x="6455744" y="292100"/>
                  </a:lnTo>
                  <a:lnTo>
                    <a:pt x="6406171" y="266700"/>
                  </a:lnTo>
                  <a:lnTo>
                    <a:pt x="5786623" y="114300"/>
                  </a:lnTo>
                  <a:close/>
                </a:path>
                <a:path w="8987790" h="5740400">
                  <a:moveTo>
                    <a:pt x="8987307" y="2870200"/>
                  </a:moveTo>
                  <a:lnTo>
                    <a:pt x="8986830" y="2908300"/>
                  </a:lnTo>
                  <a:lnTo>
                    <a:pt x="8985405" y="2946400"/>
                  </a:lnTo>
                  <a:lnTo>
                    <a:pt x="8983039" y="2971800"/>
                  </a:lnTo>
                  <a:lnTo>
                    <a:pt x="8979739" y="3009900"/>
                  </a:lnTo>
                  <a:lnTo>
                    <a:pt x="8975511" y="3048000"/>
                  </a:lnTo>
                  <a:lnTo>
                    <a:pt x="8970363" y="3073400"/>
                  </a:lnTo>
                  <a:lnTo>
                    <a:pt x="8964303" y="3111500"/>
                  </a:lnTo>
                  <a:lnTo>
                    <a:pt x="8957337" y="3149600"/>
                  </a:lnTo>
                  <a:lnTo>
                    <a:pt x="8949472" y="3175000"/>
                  </a:lnTo>
                  <a:lnTo>
                    <a:pt x="8940716" y="3213100"/>
                  </a:lnTo>
                  <a:lnTo>
                    <a:pt x="8931075" y="3251200"/>
                  </a:lnTo>
                  <a:lnTo>
                    <a:pt x="8920557" y="3276600"/>
                  </a:lnTo>
                  <a:lnTo>
                    <a:pt x="8909168" y="3314700"/>
                  </a:lnTo>
                  <a:lnTo>
                    <a:pt x="8896917" y="3340100"/>
                  </a:lnTo>
                  <a:lnTo>
                    <a:pt x="8883810" y="3378200"/>
                  </a:lnTo>
                  <a:lnTo>
                    <a:pt x="8869853" y="3403600"/>
                  </a:lnTo>
                  <a:lnTo>
                    <a:pt x="8855055" y="3441700"/>
                  </a:lnTo>
                  <a:lnTo>
                    <a:pt x="8839423" y="3467100"/>
                  </a:lnTo>
                  <a:lnTo>
                    <a:pt x="8822962" y="3505200"/>
                  </a:lnTo>
                  <a:lnTo>
                    <a:pt x="8805682" y="3530600"/>
                  </a:lnTo>
                  <a:lnTo>
                    <a:pt x="8787588" y="3568700"/>
                  </a:lnTo>
                  <a:lnTo>
                    <a:pt x="8768688" y="3594100"/>
                  </a:lnTo>
                  <a:lnTo>
                    <a:pt x="8748988" y="3632200"/>
                  </a:lnTo>
                  <a:lnTo>
                    <a:pt x="8728497" y="3657600"/>
                  </a:lnTo>
                  <a:lnTo>
                    <a:pt x="8707221" y="3683000"/>
                  </a:lnTo>
                  <a:lnTo>
                    <a:pt x="8685167" y="3721100"/>
                  </a:lnTo>
                  <a:lnTo>
                    <a:pt x="8662343" y="3746500"/>
                  </a:lnTo>
                  <a:lnTo>
                    <a:pt x="8638754" y="3784600"/>
                  </a:lnTo>
                  <a:lnTo>
                    <a:pt x="8614410" y="3810000"/>
                  </a:lnTo>
                  <a:lnTo>
                    <a:pt x="8589316" y="3835400"/>
                  </a:lnTo>
                  <a:lnTo>
                    <a:pt x="8563480" y="3860800"/>
                  </a:lnTo>
                  <a:lnTo>
                    <a:pt x="8536909" y="3898900"/>
                  </a:lnTo>
                  <a:lnTo>
                    <a:pt x="8509610" y="3924300"/>
                  </a:lnTo>
                  <a:lnTo>
                    <a:pt x="8481589" y="3949700"/>
                  </a:lnTo>
                  <a:lnTo>
                    <a:pt x="8452856" y="3975100"/>
                  </a:lnTo>
                  <a:lnTo>
                    <a:pt x="8423415" y="4000500"/>
                  </a:lnTo>
                  <a:lnTo>
                    <a:pt x="8393275" y="4038600"/>
                  </a:lnTo>
                  <a:lnTo>
                    <a:pt x="8362442" y="4064000"/>
                  </a:lnTo>
                  <a:lnTo>
                    <a:pt x="8330925" y="4089400"/>
                  </a:lnTo>
                  <a:lnTo>
                    <a:pt x="8298729" y="4114800"/>
                  </a:lnTo>
                  <a:lnTo>
                    <a:pt x="8265861" y="4140200"/>
                  </a:lnTo>
                  <a:lnTo>
                    <a:pt x="8232330" y="4165600"/>
                  </a:lnTo>
                  <a:lnTo>
                    <a:pt x="8198142" y="4191000"/>
                  </a:lnTo>
                  <a:lnTo>
                    <a:pt x="8163304" y="4216400"/>
                  </a:lnTo>
                  <a:lnTo>
                    <a:pt x="8127824" y="4241800"/>
                  </a:lnTo>
                  <a:lnTo>
                    <a:pt x="8091707" y="4267200"/>
                  </a:lnTo>
                  <a:lnTo>
                    <a:pt x="8054963" y="4292600"/>
                  </a:lnTo>
                  <a:lnTo>
                    <a:pt x="8017597" y="4318000"/>
                  </a:lnTo>
                  <a:lnTo>
                    <a:pt x="7979617" y="4343400"/>
                  </a:lnTo>
                  <a:lnTo>
                    <a:pt x="7941030" y="4356100"/>
                  </a:lnTo>
                  <a:lnTo>
                    <a:pt x="7862062" y="4406900"/>
                  </a:lnTo>
                  <a:lnTo>
                    <a:pt x="7780752" y="4457700"/>
                  </a:lnTo>
                  <a:lnTo>
                    <a:pt x="7739235" y="4470400"/>
                  </a:lnTo>
                  <a:lnTo>
                    <a:pt x="7654517" y="4521200"/>
                  </a:lnTo>
                  <a:lnTo>
                    <a:pt x="7611328" y="4533900"/>
                  </a:lnTo>
                  <a:lnTo>
                    <a:pt x="7567597" y="4559300"/>
                  </a:lnTo>
                  <a:lnTo>
                    <a:pt x="7523330" y="4572000"/>
                  </a:lnTo>
                  <a:lnTo>
                    <a:pt x="7478533" y="4597400"/>
                  </a:lnTo>
                  <a:lnTo>
                    <a:pt x="7433215" y="4610100"/>
                  </a:lnTo>
                  <a:lnTo>
                    <a:pt x="7387382" y="4635500"/>
                  </a:lnTo>
                  <a:lnTo>
                    <a:pt x="7341042" y="4648200"/>
                  </a:lnTo>
                  <a:lnTo>
                    <a:pt x="7294201" y="4673600"/>
                  </a:lnTo>
                  <a:lnTo>
                    <a:pt x="7199047" y="4699000"/>
                  </a:lnTo>
                  <a:lnTo>
                    <a:pt x="7150747" y="4724400"/>
                  </a:lnTo>
                  <a:lnTo>
                    <a:pt x="7052739" y="4749800"/>
                  </a:lnTo>
                  <a:lnTo>
                    <a:pt x="7003045" y="4775200"/>
                  </a:lnTo>
                  <a:lnTo>
                    <a:pt x="6902311" y="4800600"/>
                  </a:lnTo>
                  <a:lnTo>
                    <a:pt x="6373592" y="4927600"/>
                  </a:lnTo>
                  <a:lnTo>
                    <a:pt x="6318594" y="4927600"/>
                  </a:lnTo>
                  <a:lnTo>
                    <a:pt x="6151476" y="4965700"/>
                  </a:lnTo>
                  <a:lnTo>
                    <a:pt x="6095087" y="4965700"/>
                  </a:lnTo>
                  <a:lnTo>
                    <a:pt x="6038368" y="4978400"/>
                  </a:lnTo>
                  <a:lnTo>
                    <a:pt x="5981327" y="4978400"/>
                  </a:lnTo>
                  <a:lnTo>
                    <a:pt x="5923969" y="4991100"/>
                  </a:lnTo>
                  <a:lnTo>
                    <a:pt x="5866304" y="4991100"/>
                  </a:lnTo>
                  <a:lnTo>
                    <a:pt x="5808337" y="5003800"/>
                  </a:lnTo>
                  <a:lnTo>
                    <a:pt x="5691527" y="5003800"/>
                  </a:lnTo>
                  <a:lnTo>
                    <a:pt x="5632698" y="5016500"/>
                  </a:lnTo>
                  <a:lnTo>
                    <a:pt x="5454603" y="5016500"/>
                  </a:lnTo>
                  <a:lnTo>
                    <a:pt x="5394726" y="5029200"/>
                  </a:lnTo>
                  <a:lnTo>
                    <a:pt x="7473320" y="5029200"/>
                  </a:lnTo>
                  <a:lnTo>
                    <a:pt x="7573667" y="4965700"/>
                  </a:lnTo>
                  <a:lnTo>
                    <a:pt x="7651877" y="4914900"/>
                  </a:lnTo>
                  <a:lnTo>
                    <a:pt x="7728250" y="4864100"/>
                  </a:lnTo>
                  <a:lnTo>
                    <a:pt x="7802749" y="4813300"/>
                  </a:lnTo>
                  <a:lnTo>
                    <a:pt x="7875339" y="4762500"/>
                  </a:lnTo>
                  <a:lnTo>
                    <a:pt x="7945983" y="4711700"/>
                  </a:lnTo>
                  <a:lnTo>
                    <a:pt x="7980563" y="4686300"/>
                  </a:lnTo>
                  <a:lnTo>
                    <a:pt x="8014644" y="4660900"/>
                  </a:lnTo>
                  <a:lnTo>
                    <a:pt x="8048221" y="4635500"/>
                  </a:lnTo>
                  <a:lnTo>
                    <a:pt x="8081288" y="4610100"/>
                  </a:lnTo>
                  <a:lnTo>
                    <a:pt x="8113842" y="4572000"/>
                  </a:lnTo>
                  <a:lnTo>
                    <a:pt x="8145878" y="4546600"/>
                  </a:lnTo>
                  <a:lnTo>
                    <a:pt x="8177391" y="4521200"/>
                  </a:lnTo>
                  <a:lnTo>
                    <a:pt x="8208377" y="4495800"/>
                  </a:lnTo>
                  <a:lnTo>
                    <a:pt x="8238831" y="4457700"/>
                  </a:lnTo>
                  <a:lnTo>
                    <a:pt x="8268750" y="4432300"/>
                  </a:lnTo>
                  <a:lnTo>
                    <a:pt x="8298127" y="4406900"/>
                  </a:lnTo>
                  <a:lnTo>
                    <a:pt x="8326960" y="4368800"/>
                  </a:lnTo>
                  <a:lnTo>
                    <a:pt x="8355243" y="4343400"/>
                  </a:lnTo>
                  <a:lnTo>
                    <a:pt x="8382971" y="4318000"/>
                  </a:lnTo>
                  <a:lnTo>
                    <a:pt x="8410141" y="4279900"/>
                  </a:lnTo>
                  <a:lnTo>
                    <a:pt x="8436748" y="4254500"/>
                  </a:lnTo>
                  <a:lnTo>
                    <a:pt x="8462786" y="4216400"/>
                  </a:lnTo>
                  <a:lnTo>
                    <a:pt x="8488253" y="4191000"/>
                  </a:lnTo>
                  <a:lnTo>
                    <a:pt x="8513143" y="4165600"/>
                  </a:lnTo>
                  <a:lnTo>
                    <a:pt x="8537451" y="4127500"/>
                  </a:lnTo>
                  <a:lnTo>
                    <a:pt x="8561174" y="4102100"/>
                  </a:lnTo>
                  <a:lnTo>
                    <a:pt x="8584306" y="4064000"/>
                  </a:lnTo>
                  <a:lnTo>
                    <a:pt x="8606844" y="4025900"/>
                  </a:lnTo>
                  <a:lnTo>
                    <a:pt x="8628782" y="4000500"/>
                  </a:lnTo>
                  <a:lnTo>
                    <a:pt x="8650116" y="3962400"/>
                  </a:lnTo>
                  <a:lnTo>
                    <a:pt x="8670842" y="3937000"/>
                  </a:lnTo>
                  <a:lnTo>
                    <a:pt x="8690955" y="3898900"/>
                  </a:lnTo>
                  <a:lnTo>
                    <a:pt x="8710451" y="3873500"/>
                  </a:lnTo>
                  <a:lnTo>
                    <a:pt x="8729324" y="3835400"/>
                  </a:lnTo>
                  <a:lnTo>
                    <a:pt x="8747571" y="3797300"/>
                  </a:lnTo>
                  <a:lnTo>
                    <a:pt x="8765187" y="3771900"/>
                  </a:lnTo>
                  <a:lnTo>
                    <a:pt x="8782168" y="3733800"/>
                  </a:lnTo>
                  <a:lnTo>
                    <a:pt x="8798508" y="3695700"/>
                  </a:lnTo>
                  <a:lnTo>
                    <a:pt x="8814204" y="3670300"/>
                  </a:lnTo>
                  <a:lnTo>
                    <a:pt x="8829251" y="3632200"/>
                  </a:lnTo>
                  <a:lnTo>
                    <a:pt x="8843645" y="3594100"/>
                  </a:lnTo>
                  <a:lnTo>
                    <a:pt x="8857380" y="3556000"/>
                  </a:lnTo>
                  <a:lnTo>
                    <a:pt x="8870453" y="3530600"/>
                  </a:lnTo>
                  <a:lnTo>
                    <a:pt x="8882858" y="3492500"/>
                  </a:lnTo>
                  <a:lnTo>
                    <a:pt x="8894592" y="3454400"/>
                  </a:lnTo>
                  <a:lnTo>
                    <a:pt x="8905650" y="3416300"/>
                  </a:lnTo>
                  <a:lnTo>
                    <a:pt x="8916027" y="3390900"/>
                  </a:lnTo>
                  <a:lnTo>
                    <a:pt x="8925719" y="3352800"/>
                  </a:lnTo>
                  <a:lnTo>
                    <a:pt x="8934721" y="3314700"/>
                  </a:lnTo>
                  <a:lnTo>
                    <a:pt x="8943029" y="3276600"/>
                  </a:lnTo>
                  <a:lnTo>
                    <a:pt x="8950639" y="3238500"/>
                  </a:lnTo>
                  <a:lnTo>
                    <a:pt x="8957545" y="3200400"/>
                  </a:lnTo>
                  <a:lnTo>
                    <a:pt x="8963743" y="3175000"/>
                  </a:lnTo>
                  <a:lnTo>
                    <a:pt x="8969229" y="3136900"/>
                  </a:lnTo>
                  <a:lnTo>
                    <a:pt x="8973998" y="3098800"/>
                  </a:lnTo>
                  <a:lnTo>
                    <a:pt x="8978046" y="3060700"/>
                  </a:lnTo>
                  <a:lnTo>
                    <a:pt x="8981368" y="3022600"/>
                  </a:lnTo>
                  <a:lnTo>
                    <a:pt x="8983959" y="2984500"/>
                  </a:lnTo>
                  <a:lnTo>
                    <a:pt x="8985816" y="2946400"/>
                  </a:lnTo>
                  <a:lnTo>
                    <a:pt x="8986933" y="2908300"/>
                  </a:lnTo>
                  <a:lnTo>
                    <a:pt x="8987307" y="2870200"/>
                  </a:lnTo>
                  <a:close/>
                </a:path>
                <a:path w="8987790" h="5740400">
                  <a:moveTo>
                    <a:pt x="7473320" y="723900"/>
                  </a:moveTo>
                  <a:lnTo>
                    <a:pt x="5573597" y="723900"/>
                  </a:lnTo>
                  <a:lnTo>
                    <a:pt x="5632698" y="736600"/>
                  </a:lnTo>
                  <a:lnTo>
                    <a:pt x="5750075" y="736600"/>
                  </a:lnTo>
                  <a:lnTo>
                    <a:pt x="5808337" y="749300"/>
                  </a:lnTo>
                  <a:lnTo>
                    <a:pt x="5866304" y="749300"/>
                  </a:lnTo>
                  <a:lnTo>
                    <a:pt x="5923969" y="762000"/>
                  </a:lnTo>
                  <a:lnTo>
                    <a:pt x="5981327" y="762000"/>
                  </a:lnTo>
                  <a:lnTo>
                    <a:pt x="6038368" y="774700"/>
                  </a:lnTo>
                  <a:lnTo>
                    <a:pt x="6095087" y="774700"/>
                  </a:lnTo>
                  <a:lnTo>
                    <a:pt x="6207528" y="800100"/>
                  </a:lnTo>
                  <a:lnTo>
                    <a:pt x="6263237" y="800100"/>
                  </a:lnTo>
                  <a:lnTo>
                    <a:pt x="6428226" y="838200"/>
                  </a:lnTo>
                  <a:lnTo>
                    <a:pt x="6482486" y="838200"/>
                  </a:lnTo>
                  <a:lnTo>
                    <a:pt x="6851286" y="927100"/>
                  </a:lnTo>
                  <a:lnTo>
                    <a:pt x="6902311" y="952500"/>
                  </a:lnTo>
                  <a:lnTo>
                    <a:pt x="7101975" y="1003300"/>
                  </a:lnTo>
                  <a:lnTo>
                    <a:pt x="7150747" y="1028700"/>
                  </a:lnTo>
                  <a:lnTo>
                    <a:pt x="7246867" y="1054100"/>
                  </a:lnTo>
                  <a:lnTo>
                    <a:pt x="7294201" y="1079500"/>
                  </a:lnTo>
                  <a:lnTo>
                    <a:pt x="7341042" y="1092200"/>
                  </a:lnTo>
                  <a:lnTo>
                    <a:pt x="7387382" y="1117600"/>
                  </a:lnTo>
                  <a:lnTo>
                    <a:pt x="7433215" y="1130300"/>
                  </a:lnTo>
                  <a:lnTo>
                    <a:pt x="7478533" y="1155700"/>
                  </a:lnTo>
                  <a:lnTo>
                    <a:pt x="7523330" y="1168400"/>
                  </a:lnTo>
                  <a:lnTo>
                    <a:pt x="7567597" y="1193800"/>
                  </a:lnTo>
                  <a:lnTo>
                    <a:pt x="7611328" y="1206500"/>
                  </a:lnTo>
                  <a:lnTo>
                    <a:pt x="7697155" y="1257300"/>
                  </a:lnTo>
                  <a:lnTo>
                    <a:pt x="7739235" y="1270000"/>
                  </a:lnTo>
                  <a:lnTo>
                    <a:pt x="7821696" y="1320800"/>
                  </a:lnTo>
                  <a:lnTo>
                    <a:pt x="7862062" y="1333500"/>
                  </a:lnTo>
                  <a:lnTo>
                    <a:pt x="7941030" y="1384300"/>
                  </a:lnTo>
                  <a:lnTo>
                    <a:pt x="7979617" y="1409700"/>
                  </a:lnTo>
                  <a:lnTo>
                    <a:pt x="8017597" y="1435100"/>
                  </a:lnTo>
                  <a:lnTo>
                    <a:pt x="8054963" y="1460500"/>
                  </a:lnTo>
                  <a:lnTo>
                    <a:pt x="8091707" y="1485900"/>
                  </a:lnTo>
                  <a:lnTo>
                    <a:pt x="8127824" y="1498600"/>
                  </a:lnTo>
                  <a:lnTo>
                    <a:pt x="8163304" y="1524000"/>
                  </a:lnTo>
                  <a:lnTo>
                    <a:pt x="8198142" y="1549400"/>
                  </a:lnTo>
                  <a:lnTo>
                    <a:pt x="8232330" y="1574800"/>
                  </a:lnTo>
                  <a:lnTo>
                    <a:pt x="8265861" y="1600200"/>
                  </a:lnTo>
                  <a:lnTo>
                    <a:pt x="8298729" y="1638300"/>
                  </a:lnTo>
                  <a:lnTo>
                    <a:pt x="8330925" y="1663700"/>
                  </a:lnTo>
                  <a:lnTo>
                    <a:pt x="8362442" y="1689100"/>
                  </a:lnTo>
                  <a:lnTo>
                    <a:pt x="8393275" y="1714500"/>
                  </a:lnTo>
                  <a:lnTo>
                    <a:pt x="8423415" y="1739900"/>
                  </a:lnTo>
                  <a:lnTo>
                    <a:pt x="8452856" y="1765300"/>
                  </a:lnTo>
                  <a:lnTo>
                    <a:pt x="8481589" y="1790700"/>
                  </a:lnTo>
                  <a:lnTo>
                    <a:pt x="8509610" y="1828800"/>
                  </a:lnTo>
                  <a:lnTo>
                    <a:pt x="8536909" y="1854200"/>
                  </a:lnTo>
                  <a:lnTo>
                    <a:pt x="8563480" y="1879600"/>
                  </a:lnTo>
                  <a:lnTo>
                    <a:pt x="8589316" y="1905000"/>
                  </a:lnTo>
                  <a:lnTo>
                    <a:pt x="8614410" y="1943100"/>
                  </a:lnTo>
                  <a:lnTo>
                    <a:pt x="8638754" y="1968500"/>
                  </a:lnTo>
                  <a:lnTo>
                    <a:pt x="8662343" y="1993900"/>
                  </a:lnTo>
                  <a:lnTo>
                    <a:pt x="8685167" y="2032000"/>
                  </a:lnTo>
                  <a:lnTo>
                    <a:pt x="8707221" y="2057400"/>
                  </a:lnTo>
                  <a:lnTo>
                    <a:pt x="8728497" y="2082800"/>
                  </a:lnTo>
                  <a:lnTo>
                    <a:pt x="8748988" y="2120900"/>
                  </a:lnTo>
                  <a:lnTo>
                    <a:pt x="8768688" y="2146300"/>
                  </a:lnTo>
                  <a:lnTo>
                    <a:pt x="8787588" y="2184400"/>
                  </a:lnTo>
                  <a:lnTo>
                    <a:pt x="8805682" y="2209800"/>
                  </a:lnTo>
                  <a:lnTo>
                    <a:pt x="8822962" y="2247900"/>
                  </a:lnTo>
                  <a:lnTo>
                    <a:pt x="8839423" y="2273300"/>
                  </a:lnTo>
                  <a:lnTo>
                    <a:pt x="8855055" y="2311400"/>
                  </a:lnTo>
                  <a:lnTo>
                    <a:pt x="8869853" y="2336800"/>
                  </a:lnTo>
                  <a:lnTo>
                    <a:pt x="8883810" y="2374900"/>
                  </a:lnTo>
                  <a:lnTo>
                    <a:pt x="8896917" y="2400300"/>
                  </a:lnTo>
                  <a:lnTo>
                    <a:pt x="8909168" y="2438400"/>
                  </a:lnTo>
                  <a:lnTo>
                    <a:pt x="8920557" y="2463800"/>
                  </a:lnTo>
                  <a:lnTo>
                    <a:pt x="8931075" y="2501900"/>
                  </a:lnTo>
                  <a:lnTo>
                    <a:pt x="8940716" y="2540000"/>
                  </a:lnTo>
                  <a:lnTo>
                    <a:pt x="8949472" y="2565400"/>
                  </a:lnTo>
                  <a:lnTo>
                    <a:pt x="8957337" y="2603500"/>
                  </a:lnTo>
                  <a:lnTo>
                    <a:pt x="8964303" y="2628900"/>
                  </a:lnTo>
                  <a:lnTo>
                    <a:pt x="8970363" y="2667000"/>
                  </a:lnTo>
                  <a:lnTo>
                    <a:pt x="8975511" y="2705100"/>
                  </a:lnTo>
                  <a:lnTo>
                    <a:pt x="8979739" y="2730500"/>
                  </a:lnTo>
                  <a:lnTo>
                    <a:pt x="8983039" y="2768600"/>
                  </a:lnTo>
                  <a:lnTo>
                    <a:pt x="8985405" y="2806700"/>
                  </a:lnTo>
                  <a:lnTo>
                    <a:pt x="8986830" y="2844800"/>
                  </a:lnTo>
                  <a:lnTo>
                    <a:pt x="8987307" y="2870200"/>
                  </a:lnTo>
                  <a:lnTo>
                    <a:pt x="8986933" y="2832100"/>
                  </a:lnTo>
                  <a:lnTo>
                    <a:pt x="8985816" y="2794000"/>
                  </a:lnTo>
                  <a:lnTo>
                    <a:pt x="8983959" y="2755900"/>
                  </a:lnTo>
                  <a:lnTo>
                    <a:pt x="8981368" y="2717800"/>
                  </a:lnTo>
                  <a:lnTo>
                    <a:pt x="8978046" y="2692400"/>
                  </a:lnTo>
                  <a:lnTo>
                    <a:pt x="8973998" y="2654300"/>
                  </a:lnTo>
                  <a:lnTo>
                    <a:pt x="8969229" y="2616200"/>
                  </a:lnTo>
                  <a:lnTo>
                    <a:pt x="8963743" y="2578100"/>
                  </a:lnTo>
                  <a:lnTo>
                    <a:pt x="8957545" y="2540000"/>
                  </a:lnTo>
                  <a:lnTo>
                    <a:pt x="8950639" y="2501900"/>
                  </a:lnTo>
                  <a:lnTo>
                    <a:pt x="8943029" y="2463800"/>
                  </a:lnTo>
                  <a:lnTo>
                    <a:pt x="8934721" y="2438400"/>
                  </a:lnTo>
                  <a:lnTo>
                    <a:pt x="8925719" y="2400300"/>
                  </a:lnTo>
                  <a:lnTo>
                    <a:pt x="8916027" y="2362200"/>
                  </a:lnTo>
                  <a:lnTo>
                    <a:pt x="8905650" y="2324100"/>
                  </a:lnTo>
                  <a:lnTo>
                    <a:pt x="8894592" y="2286000"/>
                  </a:lnTo>
                  <a:lnTo>
                    <a:pt x="8882858" y="2260600"/>
                  </a:lnTo>
                  <a:lnTo>
                    <a:pt x="8870453" y="2222500"/>
                  </a:lnTo>
                  <a:lnTo>
                    <a:pt x="8857380" y="2184400"/>
                  </a:lnTo>
                  <a:lnTo>
                    <a:pt x="8843645" y="2146300"/>
                  </a:lnTo>
                  <a:lnTo>
                    <a:pt x="8829251" y="2120900"/>
                  </a:lnTo>
                  <a:lnTo>
                    <a:pt x="8814204" y="2082800"/>
                  </a:lnTo>
                  <a:lnTo>
                    <a:pt x="8798508" y="2044700"/>
                  </a:lnTo>
                  <a:lnTo>
                    <a:pt x="8782168" y="2006600"/>
                  </a:lnTo>
                  <a:lnTo>
                    <a:pt x="8765187" y="1981200"/>
                  </a:lnTo>
                  <a:lnTo>
                    <a:pt x="8747571" y="1943100"/>
                  </a:lnTo>
                  <a:lnTo>
                    <a:pt x="8729324" y="1905000"/>
                  </a:lnTo>
                  <a:lnTo>
                    <a:pt x="8710451" y="1879600"/>
                  </a:lnTo>
                  <a:lnTo>
                    <a:pt x="8690955" y="1841500"/>
                  </a:lnTo>
                  <a:lnTo>
                    <a:pt x="8670842" y="1816100"/>
                  </a:lnTo>
                  <a:lnTo>
                    <a:pt x="8650116" y="1778000"/>
                  </a:lnTo>
                  <a:lnTo>
                    <a:pt x="8628782" y="1752600"/>
                  </a:lnTo>
                  <a:lnTo>
                    <a:pt x="8606844" y="1714500"/>
                  </a:lnTo>
                  <a:lnTo>
                    <a:pt x="8584306" y="1676400"/>
                  </a:lnTo>
                  <a:lnTo>
                    <a:pt x="8561174" y="1651000"/>
                  </a:lnTo>
                  <a:lnTo>
                    <a:pt x="8537451" y="1612900"/>
                  </a:lnTo>
                  <a:lnTo>
                    <a:pt x="8513143" y="1587500"/>
                  </a:lnTo>
                  <a:lnTo>
                    <a:pt x="8488253" y="1549400"/>
                  </a:lnTo>
                  <a:lnTo>
                    <a:pt x="8462786" y="1524000"/>
                  </a:lnTo>
                  <a:lnTo>
                    <a:pt x="8436748" y="1498600"/>
                  </a:lnTo>
                  <a:lnTo>
                    <a:pt x="8410141" y="1460500"/>
                  </a:lnTo>
                  <a:lnTo>
                    <a:pt x="8382971" y="1435100"/>
                  </a:lnTo>
                  <a:lnTo>
                    <a:pt x="8355243" y="1397000"/>
                  </a:lnTo>
                  <a:lnTo>
                    <a:pt x="8326960" y="1371600"/>
                  </a:lnTo>
                  <a:lnTo>
                    <a:pt x="8298127" y="1346200"/>
                  </a:lnTo>
                  <a:lnTo>
                    <a:pt x="8268750" y="1308100"/>
                  </a:lnTo>
                  <a:lnTo>
                    <a:pt x="8238831" y="1282700"/>
                  </a:lnTo>
                  <a:lnTo>
                    <a:pt x="8208377" y="1257300"/>
                  </a:lnTo>
                  <a:lnTo>
                    <a:pt x="8177391" y="1231900"/>
                  </a:lnTo>
                  <a:lnTo>
                    <a:pt x="8145878" y="1193800"/>
                  </a:lnTo>
                  <a:lnTo>
                    <a:pt x="8113842" y="1168400"/>
                  </a:lnTo>
                  <a:lnTo>
                    <a:pt x="8081288" y="1143000"/>
                  </a:lnTo>
                  <a:lnTo>
                    <a:pt x="8048221" y="1117600"/>
                  </a:lnTo>
                  <a:lnTo>
                    <a:pt x="8014644" y="1092200"/>
                  </a:lnTo>
                  <a:lnTo>
                    <a:pt x="7980563" y="1054100"/>
                  </a:lnTo>
                  <a:lnTo>
                    <a:pt x="7945983" y="1028700"/>
                  </a:lnTo>
                  <a:lnTo>
                    <a:pt x="7875339" y="977900"/>
                  </a:lnTo>
                  <a:lnTo>
                    <a:pt x="7802749" y="927100"/>
                  </a:lnTo>
                  <a:lnTo>
                    <a:pt x="7728250" y="876300"/>
                  </a:lnTo>
                  <a:lnTo>
                    <a:pt x="7651877" y="825500"/>
                  </a:lnTo>
                  <a:lnTo>
                    <a:pt x="7573667" y="774700"/>
                  </a:lnTo>
                  <a:lnTo>
                    <a:pt x="7533884" y="762000"/>
                  </a:lnTo>
                  <a:lnTo>
                    <a:pt x="7473320" y="723900"/>
                  </a:lnTo>
                  <a:close/>
                </a:path>
                <a:path w="8987790" h="5740400">
                  <a:moveTo>
                    <a:pt x="5570804" y="76200"/>
                  </a:moveTo>
                  <a:lnTo>
                    <a:pt x="3416502" y="76200"/>
                  </a:lnTo>
                  <a:lnTo>
                    <a:pt x="3254231" y="114300"/>
                  </a:lnTo>
                  <a:lnTo>
                    <a:pt x="5733075" y="114300"/>
                  </a:lnTo>
                  <a:lnTo>
                    <a:pt x="5570804" y="76200"/>
                  </a:lnTo>
                  <a:close/>
                </a:path>
                <a:path w="8987790" h="5740400">
                  <a:moveTo>
                    <a:pt x="5461313" y="63500"/>
                  </a:moveTo>
                  <a:lnTo>
                    <a:pt x="3525994" y="63500"/>
                  </a:lnTo>
                  <a:lnTo>
                    <a:pt x="3471120" y="76200"/>
                  </a:lnTo>
                  <a:lnTo>
                    <a:pt x="5516187" y="76200"/>
                  </a:lnTo>
                  <a:lnTo>
                    <a:pt x="5461313" y="63500"/>
                  </a:lnTo>
                  <a:close/>
                </a:path>
                <a:path w="8987790" h="5740400">
                  <a:moveTo>
                    <a:pt x="5350815" y="50800"/>
                  </a:moveTo>
                  <a:lnTo>
                    <a:pt x="3636491" y="50800"/>
                  </a:lnTo>
                  <a:lnTo>
                    <a:pt x="3581119" y="63500"/>
                  </a:lnTo>
                  <a:lnTo>
                    <a:pt x="5406188" y="63500"/>
                  </a:lnTo>
                  <a:lnTo>
                    <a:pt x="5350815" y="50800"/>
                  </a:lnTo>
                  <a:close/>
                </a:path>
                <a:path w="8987790" h="5740400">
                  <a:moveTo>
                    <a:pt x="5239347" y="38100"/>
                  </a:moveTo>
                  <a:lnTo>
                    <a:pt x="3747959" y="38100"/>
                  </a:lnTo>
                  <a:lnTo>
                    <a:pt x="3692106" y="50800"/>
                  </a:lnTo>
                  <a:lnTo>
                    <a:pt x="5295200" y="50800"/>
                  </a:lnTo>
                  <a:lnTo>
                    <a:pt x="5239347" y="38100"/>
                  </a:lnTo>
                  <a:close/>
                </a:path>
                <a:path w="8987790" h="5740400">
                  <a:moveTo>
                    <a:pt x="5126945" y="25400"/>
                  </a:moveTo>
                  <a:lnTo>
                    <a:pt x="3860361" y="25400"/>
                  </a:lnTo>
                  <a:lnTo>
                    <a:pt x="3804046" y="38100"/>
                  </a:lnTo>
                  <a:lnTo>
                    <a:pt x="5183261" y="38100"/>
                  </a:lnTo>
                  <a:lnTo>
                    <a:pt x="5126945" y="25400"/>
                  </a:lnTo>
                  <a:close/>
                </a:path>
                <a:path w="8987790" h="5740400">
                  <a:moveTo>
                    <a:pt x="5013646" y="12700"/>
                  </a:moveTo>
                  <a:lnTo>
                    <a:pt x="3973661" y="12700"/>
                  </a:lnTo>
                  <a:lnTo>
                    <a:pt x="3916901" y="25400"/>
                  </a:lnTo>
                  <a:lnTo>
                    <a:pt x="5070405" y="25400"/>
                  </a:lnTo>
                  <a:lnTo>
                    <a:pt x="5013646" y="12700"/>
                  </a:lnTo>
                  <a:close/>
                </a:path>
                <a:path w="8987790" h="5740400">
                  <a:moveTo>
                    <a:pt x="4784497" y="0"/>
                  </a:moveTo>
                  <a:lnTo>
                    <a:pt x="4202810" y="0"/>
                  </a:lnTo>
                  <a:lnTo>
                    <a:pt x="4145215" y="12700"/>
                  </a:lnTo>
                  <a:lnTo>
                    <a:pt x="4842091" y="12700"/>
                  </a:lnTo>
                  <a:lnTo>
                    <a:pt x="4784497" y="0"/>
                  </a:lnTo>
                  <a:close/>
                </a:path>
              </a:pathLst>
            </a:custGeom>
            <a:solidFill>
              <a:srgbClr val="F58020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7378" y="2237423"/>
              <a:ext cx="10453370" cy="7187565"/>
            </a:xfrm>
            <a:custGeom>
              <a:avLst/>
              <a:gdLst/>
              <a:ahLst/>
              <a:cxnLst/>
              <a:rect l="l" t="t" r="r" b="b"/>
              <a:pathLst>
                <a:path w="10453369" h="7187565">
                  <a:moveTo>
                    <a:pt x="5226558" y="0"/>
                  </a:moveTo>
                  <a:lnTo>
                    <a:pt x="5169658" y="208"/>
                  </a:lnTo>
                  <a:lnTo>
                    <a:pt x="5112903" y="832"/>
                  </a:lnTo>
                  <a:lnTo>
                    <a:pt x="5056296" y="1870"/>
                  </a:lnTo>
                  <a:lnTo>
                    <a:pt x="4999841" y="3320"/>
                  </a:lnTo>
                  <a:lnTo>
                    <a:pt x="4943539" y="5178"/>
                  </a:lnTo>
                  <a:lnTo>
                    <a:pt x="4887395" y="7445"/>
                  </a:lnTo>
                  <a:lnTo>
                    <a:pt x="4831411" y="10116"/>
                  </a:lnTo>
                  <a:lnTo>
                    <a:pt x="4775591" y="13190"/>
                  </a:lnTo>
                  <a:lnTo>
                    <a:pt x="4719937" y="16666"/>
                  </a:lnTo>
                  <a:lnTo>
                    <a:pt x="4664452" y="20540"/>
                  </a:lnTo>
                  <a:lnTo>
                    <a:pt x="4609140" y="24811"/>
                  </a:lnTo>
                  <a:lnTo>
                    <a:pt x="4554004" y="29477"/>
                  </a:lnTo>
                  <a:lnTo>
                    <a:pt x="4499046" y="34535"/>
                  </a:lnTo>
                  <a:lnTo>
                    <a:pt x="4444270" y="39983"/>
                  </a:lnTo>
                  <a:lnTo>
                    <a:pt x="4389679" y="45820"/>
                  </a:lnTo>
                  <a:lnTo>
                    <a:pt x="4335276" y="52043"/>
                  </a:lnTo>
                  <a:lnTo>
                    <a:pt x="4281064" y="58651"/>
                  </a:lnTo>
                  <a:lnTo>
                    <a:pt x="4227046" y="65640"/>
                  </a:lnTo>
                  <a:lnTo>
                    <a:pt x="4173225" y="73009"/>
                  </a:lnTo>
                  <a:lnTo>
                    <a:pt x="4119604" y="80756"/>
                  </a:lnTo>
                  <a:lnTo>
                    <a:pt x="4066186" y="88879"/>
                  </a:lnTo>
                  <a:lnTo>
                    <a:pt x="4012975" y="97375"/>
                  </a:lnTo>
                  <a:lnTo>
                    <a:pt x="3959973" y="106243"/>
                  </a:lnTo>
                  <a:lnTo>
                    <a:pt x="3907183" y="115480"/>
                  </a:lnTo>
                  <a:lnTo>
                    <a:pt x="3854609" y="125085"/>
                  </a:lnTo>
                  <a:lnTo>
                    <a:pt x="3802253" y="135054"/>
                  </a:lnTo>
                  <a:lnTo>
                    <a:pt x="3750119" y="145387"/>
                  </a:lnTo>
                  <a:lnTo>
                    <a:pt x="3698210" y="156081"/>
                  </a:lnTo>
                  <a:lnTo>
                    <a:pt x="3646528" y="167133"/>
                  </a:lnTo>
                  <a:lnTo>
                    <a:pt x="3595077" y="178542"/>
                  </a:lnTo>
                  <a:lnTo>
                    <a:pt x="3543860" y="190306"/>
                  </a:lnTo>
                  <a:lnTo>
                    <a:pt x="3492880" y="202422"/>
                  </a:lnTo>
                  <a:lnTo>
                    <a:pt x="3442140" y="214889"/>
                  </a:lnTo>
                  <a:lnTo>
                    <a:pt x="3391643" y="227704"/>
                  </a:lnTo>
                  <a:lnTo>
                    <a:pt x="3341392" y="240865"/>
                  </a:lnTo>
                  <a:lnTo>
                    <a:pt x="3291390" y="254371"/>
                  </a:lnTo>
                  <a:lnTo>
                    <a:pt x="3241641" y="268218"/>
                  </a:lnTo>
                  <a:lnTo>
                    <a:pt x="3192147" y="282405"/>
                  </a:lnTo>
                  <a:lnTo>
                    <a:pt x="3142911" y="296930"/>
                  </a:lnTo>
                  <a:lnTo>
                    <a:pt x="3093936" y="311791"/>
                  </a:lnTo>
                  <a:lnTo>
                    <a:pt x="3045227" y="326985"/>
                  </a:lnTo>
                  <a:lnTo>
                    <a:pt x="2996784" y="342510"/>
                  </a:lnTo>
                  <a:lnTo>
                    <a:pt x="2948613" y="358365"/>
                  </a:lnTo>
                  <a:lnTo>
                    <a:pt x="2900715" y="374547"/>
                  </a:lnTo>
                  <a:lnTo>
                    <a:pt x="2853093" y="391055"/>
                  </a:lnTo>
                  <a:lnTo>
                    <a:pt x="2805752" y="407885"/>
                  </a:lnTo>
                  <a:lnTo>
                    <a:pt x="2758693" y="425036"/>
                  </a:lnTo>
                  <a:lnTo>
                    <a:pt x="2711921" y="442506"/>
                  </a:lnTo>
                  <a:lnTo>
                    <a:pt x="2665437" y="460293"/>
                  </a:lnTo>
                  <a:lnTo>
                    <a:pt x="2619246" y="478394"/>
                  </a:lnTo>
                  <a:lnTo>
                    <a:pt x="2573349" y="496808"/>
                  </a:lnTo>
                  <a:lnTo>
                    <a:pt x="2527751" y="515533"/>
                  </a:lnTo>
                  <a:lnTo>
                    <a:pt x="2482454" y="534565"/>
                  </a:lnTo>
                  <a:lnTo>
                    <a:pt x="2437462" y="553904"/>
                  </a:lnTo>
                  <a:lnTo>
                    <a:pt x="2392777" y="573546"/>
                  </a:lnTo>
                  <a:lnTo>
                    <a:pt x="2348402" y="593491"/>
                  </a:lnTo>
                  <a:lnTo>
                    <a:pt x="2304341" y="613736"/>
                  </a:lnTo>
                  <a:lnTo>
                    <a:pt x="2260596" y="634278"/>
                  </a:lnTo>
                  <a:lnTo>
                    <a:pt x="2217171" y="655116"/>
                  </a:lnTo>
                  <a:lnTo>
                    <a:pt x="2174069" y="676247"/>
                  </a:lnTo>
                  <a:lnTo>
                    <a:pt x="2131293" y="697670"/>
                  </a:lnTo>
                  <a:lnTo>
                    <a:pt x="2088845" y="719382"/>
                  </a:lnTo>
                  <a:lnTo>
                    <a:pt x="2046729" y="741381"/>
                  </a:lnTo>
                  <a:lnTo>
                    <a:pt x="2004949" y="763666"/>
                  </a:lnTo>
                  <a:lnTo>
                    <a:pt x="1963506" y="786233"/>
                  </a:lnTo>
                  <a:lnTo>
                    <a:pt x="1922405" y="809082"/>
                  </a:lnTo>
                  <a:lnTo>
                    <a:pt x="1881647" y="832209"/>
                  </a:lnTo>
                  <a:lnTo>
                    <a:pt x="1841237" y="855613"/>
                  </a:lnTo>
                  <a:lnTo>
                    <a:pt x="1801177" y="879291"/>
                  </a:lnTo>
                  <a:lnTo>
                    <a:pt x="1761471" y="903242"/>
                  </a:lnTo>
                  <a:lnTo>
                    <a:pt x="1722121" y="927463"/>
                  </a:lnTo>
                  <a:lnTo>
                    <a:pt x="1683130" y="951952"/>
                  </a:lnTo>
                  <a:lnTo>
                    <a:pt x="1644502" y="976708"/>
                  </a:lnTo>
                  <a:lnTo>
                    <a:pt x="1606240" y="1001727"/>
                  </a:lnTo>
                  <a:lnTo>
                    <a:pt x="1568346" y="1027009"/>
                  </a:lnTo>
                  <a:lnTo>
                    <a:pt x="1530824" y="1052550"/>
                  </a:lnTo>
                  <a:lnTo>
                    <a:pt x="1493677" y="1078349"/>
                  </a:lnTo>
                  <a:lnTo>
                    <a:pt x="1456908" y="1104404"/>
                  </a:lnTo>
                  <a:lnTo>
                    <a:pt x="1420519" y="1130712"/>
                  </a:lnTo>
                  <a:lnTo>
                    <a:pt x="1384515" y="1157271"/>
                  </a:lnTo>
                  <a:lnTo>
                    <a:pt x="1348898" y="1184080"/>
                  </a:lnTo>
                  <a:lnTo>
                    <a:pt x="1313671" y="1211136"/>
                  </a:lnTo>
                  <a:lnTo>
                    <a:pt x="1278837" y="1238437"/>
                  </a:lnTo>
                  <a:lnTo>
                    <a:pt x="1244399" y="1265981"/>
                  </a:lnTo>
                  <a:lnTo>
                    <a:pt x="1210361" y="1293766"/>
                  </a:lnTo>
                  <a:lnTo>
                    <a:pt x="1176725" y="1321789"/>
                  </a:lnTo>
                  <a:lnTo>
                    <a:pt x="1143494" y="1350050"/>
                  </a:lnTo>
                  <a:lnTo>
                    <a:pt x="1110672" y="1378544"/>
                  </a:lnTo>
                  <a:lnTo>
                    <a:pt x="1078262" y="1407272"/>
                  </a:lnTo>
                  <a:lnTo>
                    <a:pt x="1046266" y="1436229"/>
                  </a:lnTo>
                  <a:lnTo>
                    <a:pt x="1014688" y="1465415"/>
                  </a:lnTo>
                  <a:lnTo>
                    <a:pt x="983531" y="1494827"/>
                  </a:lnTo>
                  <a:lnTo>
                    <a:pt x="952797" y="1524462"/>
                  </a:lnTo>
                  <a:lnTo>
                    <a:pt x="922491" y="1554320"/>
                  </a:lnTo>
                  <a:lnTo>
                    <a:pt x="892614" y="1584398"/>
                  </a:lnTo>
                  <a:lnTo>
                    <a:pt x="863171" y="1614693"/>
                  </a:lnTo>
                  <a:lnTo>
                    <a:pt x="834163" y="1645204"/>
                  </a:lnTo>
                  <a:lnTo>
                    <a:pt x="805595" y="1675928"/>
                  </a:lnTo>
                  <a:lnTo>
                    <a:pt x="777469" y="1706863"/>
                  </a:lnTo>
                  <a:lnTo>
                    <a:pt x="749788" y="1738008"/>
                  </a:lnTo>
                  <a:lnTo>
                    <a:pt x="722556" y="1769360"/>
                  </a:lnTo>
                  <a:lnTo>
                    <a:pt x="695775" y="1800917"/>
                  </a:lnTo>
                  <a:lnTo>
                    <a:pt x="669448" y="1832677"/>
                  </a:lnTo>
                  <a:lnTo>
                    <a:pt x="643579" y="1864638"/>
                  </a:lnTo>
                  <a:lnTo>
                    <a:pt x="618171" y="1896797"/>
                  </a:lnTo>
                  <a:lnTo>
                    <a:pt x="593226" y="1929153"/>
                  </a:lnTo>
                  <a:lnTo>
                    <a:pt x="568748" y="1961704"/>
                  </a:lnTo>
                  <a:lnTo>
                    <a:pt x="544740" y="1994447"/>
                  </a:lnTo>
                  <a:lnTo>
                    <a:pt x="521205" y="2027380"/>
                  </a:lnTo>
                  <a:lnTo>
                    <a:pt x="498146" y="2060502"/>
                  </a:lnTo>
                  <a:lnTo>
                    <a:pt x="475565" y="2093809"/>
                  </a:lnTo>
                  <a:lnTo>
                    <a:pt x="453467" y="2127301"/>
                  </a:lnTo>
                  <a:lnTo>
                    <a:pt x="431854" y="2160974"/>
                  </a:lnTo>
                  <a:lnTo>
                    <a:pt x="410729" y="2194827"/>
                  </a:lnTo>
                  <a:lnTo>
                    <a:pt x="390095" y="2228858"/>
                  </a:lnTo>
                  <a:lnTo>
                    <a:pt x="369956" y="2263064"/>
                  </a:lnTo>
                  <a:lnTo>
                    <a:pt x="350314" y="2297444"/>
                  </a:lnTo>
                  <a:lnTo>
                    <a:pt x="331172" y="2331995"/>
                  </a:lnTo>
                  <a:lnTo>
                    <a:pt x="312534" y="2366716"/>
                  </a:lnTo>
                  <a:lnTo>
                    <a:pt x="294402" y="2401603"/>
                  </a:lnTo>
                  <a:lnTo>
                    <a:pt x="276780" y="2436655"/>
                  </a:lnTo>
                  <a:lnTo>
                    <a:pt x="259671" y="2471871"/>
                  </a:lnTo>
                  <a:lnTo>
                    <a:pt x="243078" y="2507247"/>
                  </a:lnTo>
                  <a:lnTo>
                    <a:pt x="227003" y="2542782"/>
                  </a:lnTo>
                  <a:lnTo>
                    <a:pt x="211451" y="2578473"/>
                  </a:lnTo>
                  <a:lnTo>
                    <a:pt x="196423" y="2614319"/>
                  </a:lnTo>
                  <a:lnTo>
                    <a:pt x="181923" y="2650317"/>
                  </a:lnTo>
                  <a:lnTo>
                    <a:pt x="167954" y="2686466"/>
                  </a:lnTo>
                  <a:lnTo>
                    <a:pt x="154520" y="2722762"/>
                  </a:lnTo>
                  <a:lnTo>
                    <a:pt x="141623" y="2759205"/>
                  </a:lnTo>
                  <a:lnTo>
                    <a:pt x="129266" y="2795792"/>
                  </a:lnTo>
                  <a:lnTo>
                    <a:pt x="117452" y="2832520"/>
                  </a:lnTo>
                  <a:lnTo>
                    <a:pt x="106185" y="2869388"/>
                  </a:lnTo>
                  <a:lnTo>
                    <a:pt x="95467" y="2906394"/>
                  </a:lnTo>
                  <a:lnTo>
                    <a:pt x="85302" y="2943535"/>
                  </a:lnTo>
                  <a:lnTo>
                    <a:pt x="75692" y="2980810"/>
                  </a:lnTo>
                  <a:lnTo>
                    <a:pt x="66641" y="3018216"/>
                  </a:lnTo>
                  <a:lnTo>
                    <a:pt x="58152" y="3055751"/>
                  </a:lnTo>
                  <a:lnTo>
                    <a:pt x="50227" y="3093414"/>
                  </a:lnTo>
                  <a:lnTo>
                    <a:pt x="42871" y="3131201"/>
                  </a:lnTo>
                  <a:lnTo>
                    <a:pt x="36085" y="3169111"/>
                  </a:lnTo>
                  <a:lnTo>
                    <a:pt x="29873" y="3207142"/>
                  </a:lnTo>
                  <a:lnTo>
                    <a:pt x="24239" y="3245292"/>
                  </a:lnTo>
                  <a:lnTo>
                    <a:pt x="19184" y="3283558"/>
                  </a:lnTo>
                  <a:lnTo>
                    <a:pt x="14713" y="3321938"/>
                  </a:lnTo>
                  <a:lnTo>
                    <a:pt x="10828" y="3360431"/>
                  </a:lnTo>
                  <a:lnTo>
                    <a:pt x="7532" y="3399034"/>
                  </a:lnTo>
                  <a:lnTo>
                    <a:pt x="4828" y="3437746"/>
                  </a:lnTo>
                  <a:lnTo>
                    <a:pt x="2720" y="3476563"/>
                  </a:lnTo>
                  <a:lnTo>
                    <a:pt x="1211" y="3515484"/>
                  </a:lnTo>
                  <a:lnTo>
                    <a:pt x="303" y="3554507"/>
                  </a:lnTo>
                  <a:lnTo>
                    <a:pt x="0" y="3593630"/>
                  </a:lnTo>
                  <a:lnTo>
                    <a:pt x="303" y="3632753"/>
                  </a:lnTo>
                  <a:lnTo>
                    <a:pt x="1211" y="3671776"/>
                  </a:lnTo>
                  <a:lnTo>
                    <a:pt x="2720" y="3710698"/>
                  </a:lnTo>
                  <a:lnTo>
                    <a:pt x="4828" y="3749516"/>
                  </a:lnTo>
                  <a:lnTo>
                    <a:pt x="7532" y="3788227"/>
                  </a:lnTo>
                  <a:lnTo>
                    <a:pt x="10828" y="3826831"/>
                  </a:lnTo>
                  <a:lnTo>
                    <a:pt x="14713" y="3865324"/>
                  </a:lnTo>
                  <a:lnTo>
                    <a:pt x="19184" y="3903705"/>
                  </a:lnTo>
                  <a:lnTo>
                    <a:pt x="24239" y="3941972"/>
                  </a:lnTo>
                  <a:lnTo>
                    <a:pt x="29873" y="3980122"/>
                  </a:lnTo>
                  <a:lnTo>
                    <a:pt x="36085" y="4018153"/>
                  </a:lnTo>
                  <a:lnTo>
                    <a:pt x="42871" y="4056064"/>
                  </a:lnTo>
                  <a:lnTo>
                    <a:pt x="50227" y="4093852"/>
                  </a:lnTo>
                  <a:lnTo>
                    <a:pt x="58152" y="4131514"/>
                  </a:lnTo>
                  <a:lnTo>
                    <a:pt x="66641" y="4169050"/>
                  </a:lnTo>
                  <a:lnTo>
                    <a:pt x="75692" y="4206457"/>
                  </a:lnTo>
                  <a:lnTo>
                    <a:pt x="85302" y="4243732"/>
                  </a:lnTo>
                  <a:lnTo>
                    <a:pt x="95467" y="4280874"/>
                  </a:lnTo>
                  <a:lnTo>
                    <a:pt x="106185" y="4317880"/>
                  </a:lnTo>
                  <a:lnTo>
                    <a:pt x="117452" y="4354748"/>
                  </a:lnTo>
                  <a:lnTo>
                    <a:pt x="129266" y="4391477"/>
                  </a:lnTo>
                  <a:lnTo>
                    <a:pt x="141623" y="4428064"/>
                  </a:lnTo>
                  <a:lnTo>
                    <a:pt x="154520" y="4464507"/>
                  </a:lnTo>
                  <a:lnTo>
                    <a:pt x="167954" y="4500805"/>
                  </a:lnTo>
                  <a:lnTo>
                    <a:pt x="181923" y="4536953"/>
                  </a:lnTo>
                  <a:lnTo>
                    <a:pt x="196423" y="4572952"/>
                  </a:lnTo>
                  <a:lnTo>
                    <a:pt x="211451" y="4608798"/>
                  </a:lnTo>
                  <a:lnTo>
                    <a:pt x="227003" y="4644490"/>
                  </a:lnTo>
                  <a:lnTo>
                    <a:pt x="243078" y="4680025"/>
                  </a:lnTo>
                  <a:lnTo>
                    <a:pt x="259671" y="4715402"/>
                  </a:lnTo>
                  <a:lnTo>
                    <a:pt x="276780" y="4750618"/>
                  </a:lnTo>
                  <a:lnTo>
                    <a:pt x="294402" y="4785670"/>
                  </a:lnTo>
                  <a:lnTo>
                    <a:pt x="312534" y="4820558"/>
                  </a:lnTo>
                  <a:lnTo>
                    <a:pt x="331172" y="4855279"/>
                  </a:lnTo>
                  <a:lnTo>
                    <a:pt x="350314" y="4889830"/>
                  </a:lnTo>
                  <a:lnTo>
                    <a:pt x="369956" y="4924211"/>
                  </a:lnTo>
                  <a:lnTo>
                    <a:pt x="390095" y="4958417"/>
                  </a:lnTo>
                  <a:lnTo>
                    <a:pt x="410729" y="4992448"/>
                  </a:lnTo>
                  <a:lnTo>
                    <a:pt x="431854" y="5026302"/>
                  </a:lnTo>
                  <a:lnTo>
                    <a:pt x="453467" y="5059976"/>
                  </a:lnTo>
                  <a:lnTo>
                    <a:pt x="475565" y="5093468"/>
                  </a:lnTo>
                  <a:lnTo>
                    <a:pt x="498146" y="5126776"/>
                  </a:lnTo>
                  <a:lnTo>
                    <a:pt x="521205" y="5159897"/>
                  </a:lnTo>
                  <a:lnTo>
                    <a:pt x="544740" y="5192831"/>
                  </a:lnTo>
                  <a:lnTo>
                    <a:pt x="568748" y="5225574"/>
                  </a:lnTo>
                  <a:lnTo>
                    <a:pt x="593226" y="5258125"/>
                  </a:lnTo>
                  <a:lnTo>
                    <a:pt x="618171" y="5290482"/>
                  </a:lnTo>
                  <a:lnTo>
                    <a:pt x="643579" y="5322642"/>
                  </a:lnTo>
                  <a:lnTo>
                    <a:pt x="669448" y="5354603"/>
                  </a:lnTo>
                  <a:lnTo>
                    <a:pt x="695775" y="5386363"/>
                  </a:lnTo>
                  <a:lnTo>
                    <a:pt x="722556" y="5417920"/>
                  </a:lnTo>
                  <a:lnTo>
                    <a:pt x="749788" y="5449273"/>
                  </a:lnTo>
                  <a:lnTo>
                    <a:pt x="777469" y="5480418"/>
                  </a:lnTo>
                  <a:lnTo>
                    <a:pt x="805595" y="5511354"/>
                  </a:lnTo>
                  <a:lnTo>
                    <a:pt x="834163" y="5542078"/>
                  </a:lnTo>
                  <a:lnTo>
                    <a:pt x="863171" y="5572589"/>
                  </a:lnTo>
                  <a:lnTo>
                    <a:pt x="892614" y="5602885"/>
                  </a:lnTo>
                  <a:lnTo>
                    <a:pt x="922491" y="5632963"/>
                  </a:lnTo>
                  <a:lnTo>
                    <a:pt x="952797" y="5662821"/>
                  </a:lnTo>
                  <a:lnTo>
                    <a:pt x="983531" y="5692457"/>
                  </a:lnTo>
                  <a:lnTo>
                    <a:pt x="1014688" y="5721869"/>
                  </a:lnTo>
                  <a:lnTo>
                    <a:pt x="1046266" y="5751055"/>
                  </a:lnTo>
                  <a:lnTo>
                    <a:pt x="1078262" y="5780013"/>
                  </a:lnTo>
                  <a:lnTo>
                    <a:pt x="1110672" y="5808740"/>
                  </a:lnTo>
                  <a:lnTo>
                    <a:pt x="1143494" y="5837235"/>
                  </a:lnTo>
                  <a:lnTo>
                    <a:pt x="1176725" y="5865496"/>
                  </a:lnTo>
                  <a:lnTo>
                    <a:pt x="1210361" y="5893520"/>
                  </a:lnTo>
                  <a:lnTo>
                    <a:pt x="1244399" y="5921305"/>
                  </a:lnTo>
                  <a:lnTo>
                    <a:pt x="1278837" y="5948849"/>
                  </a:lnTo>
                  <a:lnTo>
                    <a:pt x="1313671" y="5976150"/>
                  </a:lnTo>
                  <a:lnTo>
                    <a:pt x="1348898" y="6003206"/>
                  </a:lnTo>
                  <a:lnTo>
                    <a:pt x="1384515" y="6030015"/>
                  </a:lnTo>
                  <a:lnTo>
                    <a:pt x="1420519" y="6056575"/>
                  </a:lnTo>
                  <a:lnTo>
                    <a:pt x="1456908" y="6082884"/>
                  </a:lnTo>
                  <a:lnTo>
                    <a:pt x="1493677" y="6108938"/>
                  </a:lnTo>
                  <a:lnTo>
                    <a:pt x="1530824" y="6134738"/>
                  </a:lnTo>
                  <a:lnTo>
                    <a:pt x="1568346" y="6160279"/>
                  </a:lnTo>
                  <a:lnTo>
                    <a:pt x="1606240" y="6185561"/>
                  </a:lnTo>
                  <a:lnTo>
                    <a:pt x="1644502" y="6210581"/>
                  </a:lnTo>
                  <a:lnTo>
                    <a:pt x="1683130" y="6235337"/>
                  </a:lnTo>
                  <a:lnTo>
                    <a:pt x="1722121" y="6259826"/>
                  </a:lnTo>
                  <a:lnTo>
                    <a:pt x="1761471" y="6284048"/>
                  </a:lnTo>
                  <a:lnTo>
                    <a:pt x="1801177" y="6307999"/>
                  </a:lnTo>
                  <a:lnTo>
                    <a:pt x="1841237" y="6331677"/>
                  </a:lnTo>
                  <a:lnTo>
                    <a:pt x="1881647" y="6355081"/>
                  </a:lnTo>
                  <a:lnTo>
                    <a:pt x="1922405" y="6378208"/>
                  </a:lnTo>
                  <a:lnTo>
                    <a:pt x="1963506" y="6401057"/>
                  </a:lnTo>
                  <a:lnTo>
                    <a:pt x="2004949" y="6423625"/>
                  </a:lnTo>
                  <a:lnTo>
                    <a:pt x="2046729" y="6445909"/>
                  </a:lnTo>
                  <a:lnTo>
                    <a:pt x="2088845" y="6467909"/>
                  </a:lnTo>
                  <a:lnTo>
                    <a:pt x="2131293" y="6489621"/>
                  </a:lnTo>
                  <a:lnTo>
                    <a:pt x="2174069" y="6511044"/>
                  </a:lnTo>
                  <a:lnTo>
                    <a:pt x="2217171" y="6532176"/>
                  </a:lnTo>
                  <a:lnTo>
                    <a:pt x="2260596" y="6553014"/>
                  </a:lnTo>
                  <a:lnTo>
                    <a:pt x="2304341" y="6573556"/>
                  </a:lnTo>
                  <a:lnTo>
                    <a:pt x="2348402" y="6593801"/>
                  </a:lnTo>
                  <a:lnTo>
                    <a:pt x="2392777" y="6613746"/>
                  </a:lnTo>
                  <a:lnTo>
                    <a:pt x="2437462" y="6633389"/>
                  </a:lnTo>
                  <a:lnTo>
                    <a:pt x="2482454" y="6652728"/>
                  </a:lnTo>
                  <a:lnTo>
                    <a:pt x="2527751" y="6671760"/>
                  </a:lnTo>
                  <a:lnTo>
                    <a:pt x="2573349" y="6690485"/>
                  </a:lnTo>
                  <a:lnTo>
                    <a:pt x="2619246" y="6708899"/>
                  </a:lnTo>
                  <a:lnTo>
                    <a:pt x="2665437" y="6727000"/>
                  </a:lnTo>
                  <a:lnTo>
                    <a:pt x="2711921" y="6744787"/>
                  </a:lnTo>
                  <a:lnTo>
                    <a:pt x="2758693" y="6762257"/>
                  </a:lnTo>
                  <a:lnTo>
                    <a:pt x="2805752" y="6779409"/>
                  </a:lnTo>
                  <a:lnTo>
                    <a:pt x="2853093" y="6796239"/>
                  </a:lnTo>
                  <a:lnTo>
                    <a:pt x="2900715" y="6812747"/>
                  </a:lnTo>
                  <a:lnTo>
                    <a:pt x="2948613" y="6828929"/>
                  </a:lnTo>
                  <a:lnTo>
                    <a:pt x="2996784" y="6844784"/>
                  </a:lnTo>
                  <a:lnTo>
                    <a:pt x="3045227" y="6860310"/>
                  </a:lnTo>
                  <a:lnTo>
                    <a:pt x="3093936" y="6875504"/>
                  </a:lnTo>
                  <a:lnTo>
                    <a:pt x="3142911" y="6890365"/>
                  </a:lnTo>
                  <a:lnTo>
                    <a:pt x="3192147" y="6904890"/>
                  </a:lnTo>
                  <a:lnTo>
                    <a:pt x="3241641" y="6919077"/>
                  </a:lnTo>
                  <a:lnTo>
                    <a:pt x="3291390" y="6932925"/>
                  </a:lnTo>
                  <a:lnTo>
                    <a:pt x="3341392" y="6946430"/>
                  </a:lnTo>
                  <a:lnTo>
                    <a:pt x="3391643" y="6959591"/>
                  </a:lnTo>
                  <a:lnTo>
                    <a:pt x="3442140" y="6972406"/>
                  </a:lnTo>
                  <a:lnTo>
                    <a:pt x="3492880" y="6984873"/>
                  </a:lnTo>
                  <a:lnTo>
                    <a:pt x="3543860" y="6996990"/>
                  </a:lnTo>
                  <a:lnTo>
                    <a:pt x="3595077" y="7008754"/>
                  </a:lnTo>
                  <a:lnTo>
                    <a:pt x="3646528" y="7020163"/>
                  </a:lnTo>
                  <a:lnTo>
                    <a:pt x="3698210" y="7031215"/>
                  </a:lnTo>
                  <a:lnTo>
                    <a:pt x="3750119" y="7041909"/>
                  </a:lnTo>
                  <a:lnTo>
                    <a:pt x="3802253" y="7052242"/>
                  </a:lnTo>
                  <a:lnTo>
                    <a:pt x="3854609" y="7062211"/>
                  </a:lnTo>
                  <a:lnTo>
                    <a:pt x="3907183" y="7071816"/>
                  </a:lnTo>
                  <a:lnTo>
                    <a:pt x="3959973" y="7081053"/>
                  </a:lnTo>
                  <a:lnTo>
                    <a:pt x="4012975" y="7089921"/>
                  </a:lnTo>
                  <a:lnTo>
                    <a:pt x="4066186" y="7098417"/>
                  </a:lnTo>
                  <a:lnTo>
                    <a:pt x="4119604" y="7106540"/>
                  </a:lnTo>
                  <a:lnTo>
                    <a:pt x="4173225" y="7114287"/>
                  </a:lnTo>
                  <a:lnTo>
                    <a:pt x="4227046" y="7121657"/>
                  </a:lnTo>
                  <a:lnTo>
                    <a:pt x="4281064" y="7128646"/>
                  </a:lnTo>
                  <a:lnTo>
                    <a:pt x="4335276" y="7135253"/>
                  </a:lnTo>
                  <a:lnTo>
                    <a:pt x="4389679" y="7141477"/>
                  </a:lnTo>
                  <a:lnTo>
                    <a:pt x="4444270" y="7147314"/>
                  </a:lnTo>
                  <a:lnTo>
                    <a:pt x="4499046" y="7152762"/>
                  </a:lnTo>
                  <a:lnTo>
                    <a:pt x="4554004" y="7157821"/>
                  </a:lnTo>
                  <a:lnTo>
                    <a:pt x="4609140" y="7162486"/>
                  </a:lnTo>
                  <a:lnTo>
                    <a:pt x="4664452" y="7166757"/>
                  </a:lnTo>
                  <a:lnTo>
                    <a:pt x="4719937" y="7170632"/>
                  </a:lnTo>
                  <a:lnTo>
                    <a:pt x="4775591" y="7174107"/>
                  </a:lnTo>
                  <a:lnTo>
                    <a:pt x="4831411" y="7177181"/>
                  </a:lnTo>
                  <a:lnTo>
                    <a:pt x="4887395" y="7179853"/>
                  </a:lnTo>
                  <a:lnTo>
                    <a:pt x="4943539" y="7182119"/>
                  </a:lnTo>
                  <a:lnTo>
                    <a:pt x="4999841" y="7183978"/>
                  </a:lnTo>
                  <a:lnTo>
                    <a:pt x="5056296" y="7185427"/>
                  </a:lnTo>
                  <a:lnTo>
                    <a:pt x="5112903" y="7186465"/>
                  </a:lnTo>
                  <a:lnTo>
                    <a:pt x="5169658" y="7187089"/>
                  </a:lnTo>
                  <a:lnTo>
                    <a:pt x="5226558" y="7187298"/>
                  </a:lnTo>
                  <a:lnTo>
                    <a:pt x="5283457" y="7187089"/>
                  </a:lnTo>
                  <a:lnTo>
                    <a:pt x="5340212" y="7186465"/>
                  </a:lnTo>
                  <a:lnTo>
                    <a:pt x="5396819" y="7185427"/>
                  </a:lnTo>
                  <a:lnTo>
                    <a:pt x="5453274" y="7183978"/>
                  </a:lnTo>
                  <a:lnTo>
                    <a:pt x="5509576" y="7182119"/>
                  </a:lnTo>
                  <a:lnTo>
                    <a:pt x="5565720" y="7179853"/>
                  </a:lnTo>
                  <a:lnTo>
                    <a:pt x="5621704" y="7177181"/>
                  </a:lnTo>
                  <a:lnTo>
                    <a:pt x="5677524" y="7174107"/>
                  </a:lnTo>
                  <a:lnTo>
                    <a:pt x="5733178" y="7170632"/>
                  </a:lnTo>
                  <a:lnTo>
                    <a:pt x="5788663" y="7166757"/>
                  </a:lnTo>
                  <a:lnTo>
                    <a:pt x="5843975" y="7162486"/>
                  </a:lnTo>
                  <a:lnTo>
                    <a:pt x="5899111" y="7157821"/>
                  </a:lnTo>
                  <a:lnTo>
                    <a:pt x="5954069" y="7152762"/>
                  </a:lnTo>
                  <a:lnTo>
                    <a:pt x="6008845" y="7147314"/>
                  </a:lnTo>
                  <a:lnTo>
                    <a:pt x="6063436" y="7141477"/>
                  </a:lnTo>
                  <a:lnTo>
                    <a:pt x="6117839" y="7135253"/>
                  </a:lnTo>
                  <a:lnTo>
                    <a:pt x="6172051" y="7128646"/>
                  </a:lnTo>
                  <a:lnTo>
                    <a:pt x="6226069" y="7121657"/>
                  </a:lnTo>
                  <a:lnTo>
                    <a:pt x="6279890" y="7114287"/>
                  </a:lnTo>
                  <a:lnTo>
                    <a:pt x="6333511" y="7106540"/>
                  </a:lnTo>
                  <a:lnTo>
                    <a:pt x="6386929" y="7098417"/>
                  </a:lnTo>
                  <a:lnTo>
                    <a:pt x="6440140" y="7089921"/>
                  </a:lnTo>
                  <a:lnTo>
                    <a:pt x="6493142" y="7081053"/>
                  </a:lnTo>
                  <a:lnTo>
                    <a:pt x="6545932" y="7071816"/>
                  </a:lnTo>
                  <a:lnTo>
                    <a:pt x="6598506" y="7062211"/>
                  </a:lnTo>
                  <a:lnTo>
                    <a:pt x="6650862" y="7052242"/>
                  </a:lnTo>
                  <a:lnTo>
                    <a:pt x="6702996" y="7041909"/>
                  </a:lnTo>
                  <a:lnTo>
                    <a:pt x="6754905" y="7031215"/>
                  </a:lnTo>
                  <a:lnTo>
                    <a:pt x="6806587" y="7020163"/>
                  </a:lnTo>
                  <a:lnTo>
                    <a:pt x="6858038" y="7008754"/>
                  </a:lnTo>
                  <a:lnTo>
                    <a:pt x="6909255" y="6996990"/>
                  </a:lnTo>
                  <a:lnTo>
                    <a:pt x="6960235" y="6984873"/>
                  </a:lnTo>
                  <a:lnTo>
                    <a:pt x="7010975" y="6972406"/>
                  </a:lnTo>
                  <a:lnTo>
                    <a:pt x="7061472" y="6959591"/>
                  </a:lnTo>
                  <a:lnTo>
                    <a:pt x="7111723" y="6946430"/>
                  </a:lnTo>
                  <a:lnTo>
                    <a:pt x="7161725" y="6932925"/>
                  </a:lnTo>
                  <a:lnTo>
                    <a:pt x="7211474" y="6919077"/>
                  </a:lnTo>
                  <a:lnTo>
                    <a:pt x="7260968" y="6904890"/>
                  </a:lnTo>
                  <a:lnTo>
                    <a:pt x="7310204" y="6890365"/>
                  </a:lnTo>
                  <a:lnTo>
                    <a:pt x="7359179" y="6875504"/>
                  </a:lnTo>
                  <a:lnTo>
                    <a:pt x="7407888" y="6860310"/>
                  </a:lnTo>
                  <a:lnTo>
                    <a:pt x="7456331" y="6844784"/>
                  </a:lnTo>
                  <a:lnTo>
                    <a:pt x="7504502" y="6828929"/>
                  </a:lnTo>
                  <a:lnTo>
                    <a:pt x="7552400" y="6812747"/>
                  </a:lnTo>
                  <a:lnTo>
                    <a:pt x="7600022" y="6796239"/>
                  </a:lnTo>
                  <a:lnTo>
                    <a:pt x="7647363" y="6779409"/>
                  </a:lnTo>
                  <a:lnTo>
                    <a:pt x="7694422" y="6762257"/>
                  </a:lnTo>
                  <a:lnTo>
                    <a:pt x="7741194" y="6744787"/>
                  </a:lnTo>
                  <a:lnTo>
                    <a:pt x="7787678" y="6727000"/>
                  </a:lnTo>
                  <a:lnTo>
                    <a:pt x="7833869" y="6708899"/>
                  </a:lnTo>
                  <a:lnTo>
                    <a:pt x="7879766" y="6690485"/>
                  </a:lnTo>
                  <a:lnTo>
                    <a:pt x="7925364" y="6671760"/>
                  </a:lnTo>
                  <a:lnTo>
                    <a:pt x="7970661" y="6652728"/>
                  </a:lnTo>
                  <a:lnTo>
                    <a:pt x="8015653" y="6633389"/>
                  </a:lnTo>
                  <a:lnTo>
                    <a:pt x="8060338" y="6613746"/>
                  </a:lnTo>
                  <a:lnTo>
                    <a:pt x="8104713" y="6593801"/>
                  </a:lnTo>
                  <a:lnTo>
                    <a:pt x="8148774" y="6573556"/>
                  </a:lnTo>
                  <a:lnTo>
                    <a:pt x="8192519" y="6553014"/>
                  </a:lnTo>
                  <a:lnTo>
                    <a:pt x="8235944" y="6532176"/>
                  </a:lnTo>
                  <a:lnTo>
                    <a:pt x="8279046" y="6511044"/>
                  </a:lnTo>
                  <a:lnTo>
                    <a:pt x="8321822" y="6489621"/>
                  </a:lnTo>
                  <a:lnTo>
                    <a:pt x="8364270" y="6467909"/>
                  </a:lnTo>
                  <a:lnTo>
                    <a:pt x="8406386" y="6445909"/>
                  </a:lnTo>
                  <a:lnTo>
                    <a:pt x="8448166" y="6423625"/>
                  </a:lnTo>
                  <a:lnTo>
                    <a:pt x="8489609" y="6401057"/>
                  </a:lnTo>
                  <a:lnTo>
                    <a:pt x="8530710" y="6378208"/>
                  </a:lnTo>
                  <a:lnTo>
                    <a:pt x="8571468" y="6355081"/>
                  </a:lnTo>
                  <a:lnTo>
                    <a:pt x="8611878" y="6331677"/>
                  </a:lnTo>
                  <a:lnTo>
                    <a:pt x="8651938" y="6307999"/>
                  </a:lnTo>
                  <a:lnTo>
                    <a:pt x="8691644" y="6284048"/>
                  </a:lnTo>
                  <a:lnTo>
                    <a:pt x="8730994" y="6259826"/>
                  </a:lnTo>
                  <a:lnTo>
                    <a:pt x="8769985" y="6235337"/>
                  </a:lnTo>
                  <a:lnTo>
                    <a:pt x="8808613" y="6210581"/>
                  </a:lnTo>
                  <a:lnTo>
                    <a:pt x="8846875" y="6185561"/>
                  </a:lnTo>
                  <a:lnTo>
                    <a:pt x="8884769" y="6160279"/>
                  </a:lnTo>
                  <a:lnTo>
                    <a:pt x="8922291" y="6134738"/>
                  </a:lnTo>
                  <a:lnTo>
                    <a:pt x="8959438" y="6108938"/>
                  </a:lnTo>
                  <a:lnTo>
                    <a:pt x="8996207" y="6082884"/>
                  </a:lnTo>
                  <a:lnTo>
                    <a:pt x="9032596" y="6056575"/>
                  </a:lnTo>
                  <a:lnTo>
                    <a:pt x="9068600" y="6030015"/>
                  </a:lnTo>
                  <a:lnTo>
                    <a:pt x="9104217" y="6003206"/>
                  </a:lnTo>
                  <a:lnTo>
                    <a:pt x="9139444" y="5976150"/>
                  </a:lnTo>
                  <a:lnTo>
                    <a:pt x="9174278" y="5948849"/>
                  </a:lnTo>
                  <a:lnTo>
                    <a:pt x="9208716" y="5921305"/>
                  </a:lnTo>
                  <a:lnTo>
                    <a:pt x="9242754" y="5893520"/>
                  </a:lnTo>
                  <a:lnTo>
                    <a:pt x="9276390" y="5865496"/>
                  </a:lnTo>
                  <a:lnTo>
                    <a:pt x="9309621" y="5837235"/>
                  </a:lnTo>
                  <a:lnTo>
                    <a:pt x="9342443" y="5808740"/>
                  </a:lnTo>
                  <a:lnTo>
                    <a:pt x="9374853" y="5780013"/>
                  </a:lnTo>
                  <a:lnTo>
                    <a:pt x="9406849" y="5751055"/>
                  </a:lnTo>
                  <a:lnTo>
                    <a:pt x="9438427" y="5721869"/>
                  </a:lnTo>
                  <a:lnTo>
                    <a:pt x="9469584" y="5692457"/>
                  </a:lnTo>
                  <a:lnTo>
                    <a:pt x="9500318" y="5662821"/>
                  </a:lnTo>
                  <a:lnTo>
                    <a:pt x="9530624" y="5632963"/>
                  </a:lnTo>
                  <a:lnTo>
                    <a:pt x="9560501" y="5602885"/>
                  </a:lnTo>
                  <a:lnTo>
                    <a:pt x="9589944" y="5572589"/>
                  </a:lnTo>
                  <a:lnTo>
                    <a:pt x="9618952" y="5542078"/>
                  </a:lnTo>
                  <a:lnTo>
                    <a:pt x="9647520" y="5511354"/>
                  </a:lnTo>
                  <a:lnTo>
                    <a:pt x="9675646" y="5480418"/>
                  </a:lnTo>
                  <a:lnTo>
                    <a:pt x="9703327" y="5449273"/>
                  </a:lnTo>
                  <a:lnTo>
                    <a:pt x="9730559" y="5417920"/>
                  </a:lnTo>
                  <a:lnTo>
                    <a:pt x="9757340" y="5386363"/>
                  </a:lnTo>
                  <a:lnTo>
                    <a:pt x="9783667" y="5354603"/>
                  </a:lnTo>
                  <a:lnTo>
                    <a:pt x="9809536" y="5322642"/>
                  </a:lnTo>
                  <a:lnTo>
                    <a:pt x="9834944" y="5290482"/>
                  </a:lnTo>
                  <a:lnTo>
                    <a:pt x="9859889" y="5258125"/>
                  </a:lnTo>
                  <a:lnTo>
                    <a:pt x="9884367" y="5225574"/>
                  </a:lnTo>
                  <a:lnTo>
                    <a:pt x="9908375" y="5192831"/>
                  </a:lnTo>
                  <a:lnTo>
                    <a:pt x="9931910" y="5159897"/>
                  </a:lnTo>
                  <a:lnTo>
                    <a:pt x="9954969" y="5126776"/>
                  </a:lnTo>
                  <a:lnTo>
                    <a:pt x="9977550" y="5093468"/>
                  </a:lnTo>
                  <a:lnTo>
                    <a:pt x="9999648" y="5059976"/>
                  </a:lnTo>
                  <a:lnTo>
                    <a:pt x="10021261" y="5026302"/>
                  </a:lnTo>
                  <a:lnTo>
                    <a:pt x="10042386" y="4992448"/>
                  </a:lnTo>
                  <a:lnTo>
                    <a:pt x="10063020" y="4958417"/>
                  </a:lnTo>
                  <a:lnTo>
                    <a:pt x="10083159" y="4924211"/>
                  </a:lnTo>
                  <a:lnTo>
                    <a:pt x="10102801" y="4889830"/>
                  </a:lnTo>
                  <a:lnTo>
                    <a:pt x="10121943" y="4855279"/>
                  </a:lnTo>
                  <a:lnTo>
                    <a:pt x="10140581" y="4820558"/>
                  </a:lnTo>
                  <a:lnTo>
                    <a:pt x="10158713" y="4785670"/>
                  </a:lnTo>
                  <a:lnTo>
                    <a:pt x="10176335" y="4750618"/>
                  </a:lnTo>
                  <a:lnTo>
                    <a:pt x="10193444" y="4715402"/>
                  </a:lnTo>
                  <a:lnTo>
                    <a:pt x="10210037" y="4680025"/>
                  </a:lnTo>
                  <a:lnTo>
                    <a:pt x="10226112" y="4644490"/>
                  </a:lnTo>
                  <a:lnTo>
                    <a:pt x="10241664" y="4608798"/>
                  </a:lnTo>
                  <a:lnTo>
                    <a:pt x="10256692" y="4572952"/>
                  </a:lnTo>
                  <a:lnTo>
                    <a:pt x="10271192" y="4536953"/>
                  </a:lnTo>
                  <a:lnTo>
                    <a:pt x="10285161" y="4500805"/>
                  </a:lnTo>
                  <a:lnTo>
                    <a:pt x="10298595" y="4464507"/>
                  </a:lnTo>
                  <a:lnTo>
                    <a:pt x="10311492" y="4428064"/>
                  </a:lnTo>
                  <a:lnTo>
                    <a:pt x="10323849" y="4391477"/>
                  </a:lnTo>
                  <a:lnTo>
                    <a:pt x="10335663" y="4354748"/>
                  </a:lnTo>
                  <a:lnTo>
                    <a:pt x="10346930" y="4317880"/>
                  </a:lnTo>
                  <a:lnTo>
                    <a:pt x="10357648" y="4280874"/>
                  </a:lnTo>
                  <a:lnTo>
                    <a:pt x="10367813" y="4243732"/>
                  </a:lnTo>
                  <a:lnTo>
                    <a:pt x="10377423" y="4206457"/>
                  </a:lnTo>
                  <a:lnTo>
                    <a:pt x="10386474" y="4169050"/>
                  </a:lnTo>
                  <a:lnTo>
                    <a:pt x="10394963" y="4131514"/>
                  </a:lnTo>
                  <a:lnTo>
                    <a:pt x="10402888" y="4093852"/>
                  </a:lnTo>
                  <a:lnTo>
                    <a:pt x="10410244" y="4056064"/>
                  </a:lnTo>
                  <a:lnTo>
                    <a:pt x="10417030" y="4018153"/>
                  </a:lnTo>
                  <a:lnTo>
                    <a:pt x="10423242" y="3980122"/>
                  </a:lnTo>
                  <a:lnTo>
                    <a:pt x="10428876" y="3941972"/>
                  </a:lnTo>
                  <a:lnTo>
                    <a:pt x="10433931" y="3903705"/>
                  </a:lnTo>
                  <a:lnTo>
                    <a:pt x="10438402" y="3865324"/>
                  </a:lnTo>
                  <a:lnTo>
                    <a:pt x="10442287" y="3826831"/>
                  </a:lnTo>
                  <a:lnTo>
                    <a:pt x="10445583" y="3788227"/>
                  </a:lnTo>
                  <a:lnTo>
                    <a:pt x="10448287" y="3749516"/>
                  </a:lnTo>
                  <a:lnTo>
                    <a:pt x="10450395" y="3710698"/>
                  </a:lnTo>
                  <a:lnTo>
                    <a:pt x="10451904" y="3671776"/>
                  </a:lnTo>
                  <a:lnTo>
                    <a:pt x="10452812" y="3632753"/>
                  </a:lnTo>
                  <a:lnTo>
                    <a:pt x="10453065" y="3588296"/>
                  </a:lnTo>
                  <a:lnTo>
                    <a:pt x="10452587" y="3625671"/>
                  </a:lnTo>
                  <a:lnTo>
                    <a:pt x="10451367" y="3662932"/>
                  </a:lnTo>
                  <a:lnTo>
                    <a:pt x="10446721" y="3737098"/>
                  </a:lnTo>
                  <a:lnTo>
                    <a:pt x="10439163" y="3810770"/>
                  </a:lnTo>
                  <a:lnTo>
                    <a:pt x="10428729" y="3883925"/>
                  </a:lnTo>
                  <a:lnTo>
                    <a:pt x="10415454" y="3956541"/>
                  </a:lnTo>
                  <a:lnTo>
                    <a:pt x="10399374" y="4028593"/>
                  </a:lnTo>
                  <a:lnTo>
                    <a:pt x="10380526" y="4100060"/>
                  </a:lnTo>
                  <a:lnTo>
                    <a:pt x="10358946" y="4170917"/>
                  </a:lnTo>
                  <a:lnTo>
                    <a:pt x="10334670" y="4241143"/>
                  </a:lnTo>
                  <a:lnTo>
                    <a:pt x="10307733" y="4310713"/>
                  </a:lnTo>
                  <a:lnTo>
                    <a:pt x="10278172" y="4379606"/>
                  </a:lnTo>
                  <a:lnTo>
                    <a:pt x="10246023" y="4447797"/>
                  </a:lnTo>
                  <a:lnTo>
                    <a:pt x="10211321" y="4515264"/>
                  </a:lnTo>
                  <a:lnTo>
                    <a:pt x="10193025" y="4548719"/>
                  </a:lnTo>
                  <a:lnTo>
                    <a:pt x="10174103" y="4581984"/>
                  </a:lnTo>
                  <a:lnTo>
                    <a:pt x="10154562" y="4615057"/>
                  </a:lnTo>
                  <a:lnTo>
                    <a:pt x="10134405" y="4647934"/>
                  </a:lnTo>
                  <a:lnTo>
                    <a:pt x="10113637" y="4680613"/>
                  </a:lnTo>
                  <a:lnTo>
                    <a:pt x="10092263" y="4713091"/>
                  </a:lnTo>
                  <a:lnTo>
                    <a:pt x="10070286" y="4745364"/>
                  </a:lnTo>
                  <a:lnTo>
                    <a:pt x="10047712" y="4777431"/>
                  </a:lnTo>
                  <a:lnTo>
                    <a:pt x="10024545" y="4809288"/>
                  </a:lnTo>
                  <a:lnTo>
                    <a:pt x="10000789" y="4840932"/>
                  </a:lnTo>
                  <a:lnTo>
                    <a:pt x="9976449" y="4872361"/>
                  </a:lnTo>
                  <a:lnTo>
                    <a:pt x="9951530" y="4903571"/>
                  </a:lnTo>
                  <a:lnTo>
                    <a:pt x="9926036" y="4934560"/>
                  </a:lnTo>
                  <a:lnTo>
                    <a:pt x="9899971" y="4965325"/>
                  </a:lnTo>
                  <a:lnTo>
                    <a:pt x="9873340" y="4995862"/>
                  </a:lnTo>
                  <a:lnTo>
                    <a:pt x="9846147" y="5026170"/>
                  </a:lnTo>
                  <a:lnTo>
                    <a:pt x="9818398" y="5056245"/>
                  </a:lnTo>
                  <a:lnTo>
                    <a:pt x="9790096" y="5086084"/>
                  </a:lnTo>
                  <a:lnTo>
                    <a:pt x="9761245" y="5115684"/>
                  </a:lnTo>
                  <a:lnTo>
                    <a:pt x="9731852" y="5145043"/>
                  </a:lnTo>
                  <a:lnTo>
                    <a:pt x="9701919" y="5174157"/>
                  </a:lnTo>
                  <a:lnTo>
                    <a:pt x="9671452" y="5203025"/>
                  </a:lnTo>
                  <a:lnTo>
                    <a:pt x="9640454" y="5231642"/>
                  </a:lnTo>
                  <a:lnTo>
                    <a:pt x="9608931" y="5260006"/>
                  </a:lnTo>
                  <a:lnTo>
                    <a:pt x="9576888" y="5288114"/>
                  </a:lnTo>
                  <a:lnTo>
                    <a:pt x="9544327" y="5315964"/>
                  </a:lnTo>
                  <a:lnTo>
                    <a:pt x="9511255" y="5343552"/>
                  </a:lnTo>
                  <a:lnTo>
                    <a:pt x="9477675" y="5370875"/>
                  </a:lnTo>
                  <a:lnTo>
                    <a:pt x="9443592" y="5397931"/>
                  </a:lnTo>
                  <a:lnTo>
                    <a:pt x="9409010" y="5424717"/>
                  </a:lnTo>
                  <a:lnTo>
                    <a:pt x="9373935" y="5451230"/>
                  </a:lnTo>
                  <a:lnTo>
                    <a:pt x="9338370" y="5477466"/>
                  </a:lnTo>
                  <a:lnTo>
                    <a:pt x="9302319" y="5503424"/>
                  </a:lnTo>
                  <a:lnTo>
                    <a:pt x="9265789" y="5529100"/>
                  </a:lnTo>
                  <a:lnTo>
                    <a:pt x="9228782" y="5554491"/>
                  </a:lnTo>
                  <a:lnTo>
                    <a:pt x="9191304" y="5579595"/>
                  </a:lnTo>
                  <a:lnTo>
                    <a:pt x="9153359" y="5604408"/>
                  </a:lnTo>
                  <a:lnTo>
                    <a:pt x="9114951" y="5628928"/>
                  </a:lnTo>
                  <a:lnTo>
                    <a:pt x="9076085" y="5653152"/>
                  </a:lnTo>
                  <a:lnTo>
                    <a:pt x="9036766" y="5677076"/>
                  </a:lnTo>
                  <a:lnTo>
                    <a:pt x="8996998" y="5700699"/>
                  </a:lnTo>
                  <a:lnTo>
                    <a:pt x="8956785" y="5724017"/>
                  </a:lnTo>
                  <a:lnTo>
                    <a:pt x="8916133" y="5747027"/>
                  </a:lnTo>
                  <a:lnTo>
                    <a:pt x="8875044" y="5769727"/>
                  </a:lnTo>
                  <a:lnTo>
                    <a:pt x="8833525" y="5792113"/>
                  </a:lnTo>
                  <a:lnTo>
                    <a:pt x="8791579" y="5814183"/>
                  </a:lnTo>
                  <a:lnTo>
                    <a:pt x="8749212" y="5835934"/>
                  </a:lnTo>
                  <a:lnTo>
                    <a:pt x="8706426" y="5857362"/>
                  </a:lnTo>
                  <a:lnTo>
                    <a:pt x="8663228" y="5878466"/>
                  </a:lnTo>
                  <a:lnTo>
                    <a:pt x="8619621" y="5899242"/>
                  </a:lnTo>
                  <a:lnTo>
                    <a:pt x="8575611" y="5919687"/>
                  </a:lnTo>
                  <a:lnTo>
                    <a:pt x="8531200" y="5939798"/>
                  </a:lnTo>
                  <a:lnTo>
                    <a:pt x="8486395" y="5959573"/>
                  </a:lnTo>
                  <a:lnTo>
                    <a:pt x="8441199" y="5979008"/>
                  </a:lnTo>
                  <a:lnTo>
                    <a:pt x="8395618" y="5998102"/>
                  </a:lnTo>
                  <a:lnTo>
                    <a:pt x="8349655" y="6016850"/>
                  </a:lnTo>
                  <a:lnTo>
                    <a:pt x="8303314" y="6035250"/>
                  </a:lnTo>
                  <a:lnTo>
                    <a:pt x="8256602" y="6053300"/>
                  </a:lnTo>
                  <a:lnTo>
                    <a:pt x="8209521" y="6070995"/>
                  </a:lnTo>
                  <a:lnTo>
                    <a:pt x="8162077" y="6088334"/>
                  </a:lnTo>
                  <a:lnTo>
                    <a:pt x="8114274" y="6105314"/>
                  </a:lnTo>
                  <a:lnTo>
                    <a:pt x="8066116" y="6121931"/>
                  </a:lnTo>
                  <a:lnTo>
                    <a:pt x="8017609" y="6138182"/>
                  </a:lnTo>
                  <a:lnTo>
                    <a:pt x="7968756" y="6154066"/>
                  </a:lnTo>
                  <a:lnTo>
                    <a:pt x="7919562" y="6169579"/>
                  </a:lnTo>
                  <a:lnTo>
                    <a:pt x="7870031" y="6184717"/>
                  </a:lnTo>
                  <a:lnTo>
                    <a:pt x="7820169" y="6199479"/>
                  </a:lnTo>
                  <a:lnTo>
                    <a:pt x="7769979" y="6213861"/>
                  </a:lnTo>
                  <a:lnTo>
                    <a:pt x="7719466" y="6227861"/>
                  </a:lnTo>
                  <a:lnTo>
                    <a:pt x="7668634" y="6241475"/>
                  </a:lnTo>
                  <a:lnTo>
                    <a:pt x="7617489" y="6254701"/>
                  </a:lnTo>
                  <a:lnTo>
                    <a:pt x="7566034" y="6267536"/>
                  </a:lnTo>
                  <a:lnTo>
                    <a:pt x="7514274" y="6279977"/>
                  </a:lnTo>
                  <a:lnTo>
                    <a:pt x="7462214" y="6292021"/>
                  </a:lnTo>
                  <a:lnTo>
                    <a:pt x="7409858" y="6303665"/>
                  </a:lnTo>
                  <a:lnTo>
                    <a:pt x="7357210" y="6314906"/>
                  </a:lnTo>
                  <a:lnTo>
                    <a:pt x="7304276" y="6325742"/>
                  </a:lnTo>
                  <a:lnTo>
                    <a:pt x="7251059" y="6336169"/>
                  </a:lnTo>
                  <a:lnTo>
                    <a:pt x="7197564" y="6346185"/>
                  </a:lnTo>
                  <a:lnTo>
                    <a:pt x="7143795" y="6355786"/>
                  </a:lnTo>
                  <a:lnTo>
                    <a:pt x="7089758" y="6364971"/>
                  </a:lnTo>
                  <a:lnTo>
                    <a:pt x="7035456" y="6373736"/>
                  </a:lnTo>
                  <a:lnTo>
                    <a:pt x="6980894" y="6382078"/>
                  </a:lnTo>
                  <a:lnTo>
                    <a:pt x="6926077" y="6389994"/>
                  </a:lnTo>
                  <a:lnTo>
                    <a:pt x="6871009" y="6397481"/>
                  </a:lnTo>
                  <a:lnTo>
                    <a:pt x="6815694" y="6404537"/>
                  </a:lnTo>
                  <a:lnTo>
                    <a:pt x="6760137" y="6411159"/>
                  </a:lnTo>
                  <a:lnTo>
                    <a:pt x="6704343" y="6417343"/>
                  </a:lnTo>
                  <a:lnTo>
                    <a:pt x="6648316" y="6423087"/>
                  </a:lnTo>
                  <a:lnTo>
                    <a:pt x="6592061" y="6428389"/>
                  </a:lnTo>
                  <a:lnTo>
                    <a:pt x="6535582" y="6433244"/>
                  </a:lnTo>
                  <a:lnTo>
                    <a:pt x="6478883" y="6437651"/>
                  </a:lnTo>
                  <a:lnTo>
                    <a:pt x="6421969" y="6441606"/>
                  </a:lnTo>
                  <a:lnTo>
                    <a:pt x="6364845" y="6445106"/>
                  </a:lnTo>
                  <a:lnTo>
                    <a:pt x="6307515" y="6448149"/>
                  </a:lnTo>
                  <a:lnTo>
                    <a:pt x="6249983" y="6450732"/>
                  </a:lnTo>
                  <a:lnTo>
                    <a:pt x="6192255" y="6452852"/>
                  </a:lnTo>
                  <a:lnTo>
                    <a:pt x="6134334" y="6454505"/>
                  </a:lnTo>
                  <a:lnTo>
                    <a:pt x="6076225" y="6455690"/>
                  </a:lnTo>
                  <a:lnTo>
                    <a:pt x="6017933" y="6456403"/>
                  </a:lnTo>
                  <a:lnTo>
                    <a:pt x="5959462" y="6456641"/>
                  </a:lnTo>
                  <a:lnTo>
                    <a:pt x="5900925" y="6456403"/>
                  </a:lnTo>
                  <a:lnTo>
                    <a:pt x="5842568" y="6455688"/>
                  </a:lnTo>
                  <a:lnTo>
                    <a:pt x="5784395" y="6454501"/>
                  </a:lnTo>
                  <a:lnTo>
                    <a:pt x="5726410" y="6452843"/>
                  </a:lnTo>
                  <a:lnTo>
                    <a:pt x="5668618" y="6450719"/>
                  </a:lnTo>
                  <a:lnTo>
                    <a:pt x="5611024" y="6448130"/>
                  </a:lnTo>
                  <a:lnTo>
                    <a:pt x="5553631" y="6445081"/>
                  </a:lnTo>
                  <a:lnTo>
                    <a:pt x="5496445" y="6441572"/>
                  </a:lnTo>
                  <a:lnTo>
                    <a:pt x="5439469" y="6437609"/>
                  </a:lnTo>
                  <a:lnTo>
                    <a:pt x="5382710" y="6433192"/>
                  </a:lnTo>
                  <a:lnTo>
                    <a:pt x="5326170" y="6428326"/>
                  </a:lnTo>
                  <a:lnTo>
                    <a:pt x="5269854" y="6423013"/>
                  </a:lnTo>
                  <a:lnTo>
                    <a:pt x="5213768" y="6417256"/>
                  </a:lnTo>
                  <a:lnTo>
                    <a:pt x="5157915" y="6411058"/>
                  </a:lnTo>
                  <a:lnTo>
                    <a:pt x="5102300" y="6404422"/>
                  </a:lnTo>
                  <a:lnTo>
                    <a:pt x="5046927" y="6397351"/>
                  </a:lnTo>
                  <a:lnTo>
                    <a:pt x="4991802" y="6389847"/>
                  </a:lnTo>
                  <a:lnTo>
                    <a:pt x="4936928" y="6381914"/>
                  </a:lnTo>
                  <a:lnTo>
                    <a:pt x="4882311" y="6373554"/>
                  </a:lnTo>
                  <a:lnTo>
                    <a:pt x="4827954" y="6364770"/>
                  </a:lnTo>
                  <a:lnTo>
                    <a:pt x="4773862" y="6355566"/>
                  </a:lnTo>
                  <a:lnTo>
                    <a:pt x="4720040" y="6345944"/>
                  </a:lnTo>
                  <a:lnTo>
                    <a:pt x="4666492" y="6335906"/>
                  </a:lnTo>
                  <a:lnTo>
                    <a:pt x="4613222" y="6325456"/>
                  </a:lnTo>
                  <a:lnTo>
                    <a:pt x="4560236" y="6314597"/>
                  </a:lnTo>
                  <a:lnTo>
                    <a:pt x="4507538" y="6303332"/>
                  </a:lnTo>
                  <a:lnTo>
                    <a:pt x="4455131" y="6291663"/>
                  </a:lnTo>
                  <a:lnTo>
                    <a:pt x="4403022" y="6279594"/>
                  </a:lnTo>
                  <a:lnTo>
                    <a:pt x="4351214" y="6267126"/>
                  </a:lnTo>
                  <a:lnTo>
                    <a:pt x="4299711" y="6254264"/>
                  </a:lnTo>
                  <a:lnTo>
                    <a:pt x="4248519" y="6241010"/>
                  </a:lnTo>
                  <a:lnTo>
                    <a:pt x="4197642" y="6227367"/>
                  </a:lnTo>
                  <a:lnTo>
                    <a:pt x="4147084" y="6213338"/>
                  </a:lnTo>
                  <a:lnTo>
                    <a:pt x="4096850" y="6198925"/>
                  </a:lnTo>
                  <a:lnTo>
                    <a:pt x="4046944" y="6184132"/>
                  </a:lnTo>
                  <a:lnTo>
                    <a:pt x="3997371" y="6168962"/>
                  </a:lnTo>
                  <a:lnTo>
                    <a:pt x="3948136" y="6153417"/>
                  </a:lnTo>
                  <a:lnTo>
                    <a:pt x="3899242" y="6137500"/>
                  </a:lnTo>
                  <a:lnTo>
                    <a:pt x="3850695" y="6121214"/>
                  </a:lnTo>
                  <a:lnTo>
                    <a:pt x="3802499" y="6104563"/>
                  </a:lnTo>
                  <a:lnTo>
                    <a:pt x="3754658" y="6087548"/>
                  </a:lnTo>
                  <a:lnTo>
                    <a:pt x="3707177" y="6070173"/>
                  </a:lnTo>
                  <a:lnTo>
                    <a:pt x="3660061" y="6052441"/>
                  </a:lnTo>
                  <a:lnTo>
                    <a:pt x="3613314" y="6034354"/>
                  </a:lnTo>
                  <a:lnTo>
                    <a:pt x="3566940" y="6015916"/>
                  </a:lnTo>
                  <a:lnTo>
                    <a:pt x="3520945" y="5997129"/>
                  </a:lnTo>
                  <a:lnTo>
                    <a:pt x="3475332" y="5977997"/>
                  </a:lnTo>
                  <a:lnTo>
                    <a:pt x="3430106" y="5958521"/>
                  </a:lnTo>
                  <a:lnTo>
                    <a:pt x="3385271" y="5938706"/>
                  </a:lnTo>
                  <a:lnTo>
                    <a:pt x="3340833" y="5918553"/>
                  </a:lnTo>
                  <a:lnTo>
                    <a:pt x="3296796" y="5898067"/>
                  </a:lnTo>
                  <a:lnTo>
                    <a:pt x="3253163" y="5877249"/>
                  </a:lnTo>
                  <a:lnTo>
                    <a:pt x="3209940" y="5856103"/>
                  </a:lnTo>
                  <a:lnTo>
                    <a:pt x="3167132" y="5834631"/>
                  </a:lnTo>
                  <a:lnTo>
                    <a:pt x="3124742" y="5812836"/>
                  </a:lnTo>
                  <a:lnTo>
                    <a:pt x="3082775" y="5790722"/>
                  </a:lnTo>
                  <a:lnTo>
                    <a:pt x="3041236" y="5768291"/>
                  </a:lnTo>
                  <a:lnTo>
                    <a:pt x="3000130" y="5745546"/>
                  </a:lnTo>
                  <a:lnTo>
                    <a:pt x="2959460" y="5722490"/>
                  </a:lnTo>
                  <a:lnTo>
                    <a:pt x="2919231" y="5699125"/>
                  </a:lnTo>
                  <a:lnTo>
                    <a:pt x="2879448" y="5675456"/>
                  </a:lnTo>
                  <a:lnTo>
                    <a:pt x="2840116" y="5651484"/>
                  </a:lnTo>
                  <a:lnTo>
                    <a:pt x="2801238" y="5627212"/>
                  </a:lnTo>
                  <a:lnTo>
                    <a:pt x="2762820" y="5602644"/>
                  </a:lnTo>
                  <a:lnTo>
                    <a:pt x="2724865" y="5577782"/>
                  </a:lnTo>
                  <a:lnTo>
                    <a:pt x="2687379" y="5552629"/>
                  </a:lnTo>
                  <a:lnTo>
                    <a:pt x="2650366" y="5527188"/>
                  </a:lnTo>
                  <a:lnTo>
                    <a:pt x="2613830" y="5501462"/>
                  </a:lnTo>
                  <a:lnTo>
                    <a:pt x="2577776" y="5475454"/>
                  </a:lnTo>
                  <a:lnTo>
                    <a:pt x="2542209" y="5449167"/>
                  </a:lnTo>
                  <a:lnTo>
                    <a:pt x="2507132" y="5422603"/>
                  </a:lnTo>
                  <a:lnTo>
                    <a:pt x="2472552" y="5395766"/>
                  </a:lnTo>
                  <a:lnTo>
                    <a:pt x="2438471" y="5368658"/>
                  </a:lnTo>
                  <a:lnTo>
                    <a:pt x="2404894" y="5341282"/>
                  </a:lnTo>
                  <a:lnTo>
                    <a:pt x="2371827" y="5313641"/>
                  </a:lnTo>
                  <a:lnTo>
                    <a:pt x="2339273" y="5285739"/>
                  </a:lnTo>
                  <a:lnTo>
                    <a:pt x="2307237" y="5257577"/>
                  </a:lnTo>
                  <a:lnTo>
                    <a:pt x="2275724" y="5229159"/>
                  </a:lnTo>
                  <a:lnTo>
                    <a:pt x="2244738" y="5200488"/>
                  </a:lnTo>
                  <a:lnTo>
                    <a:pt x="2214284" y="5171566"/>
                  </a:lnTo>
                  <a:lnTo>
                    <a:pt x="2184365" y="5142397"/>
                  </a:lnTo>
                  <a:lnTo>
                    <a:pt x="2154988" y="5112983"/>
                  </a:lnTo>
                  <a:lnTo>
                    <a:pt x="2126155" y="5083328"/>
                  </a:lnTo>
                  <a:lnTo>
                    <a:pt x="2097872" y="5053433"/>
                  </a:lnTo>
                  <a:lnTo>
                    <a:pt x="2070144" y="5023303"/>
                  </a:lnTo>
                  <a:lnTo>
                    <a:pt x="2042974" y="4992939"/>
                  </a:lnTo>
                  <a:lnTo>
                    <a:pt x="2016367" y="4962345"/>
                  </a:lnTo>
                  <a:lnTo>
                    <a:pt x="1990329" y="4931524"/>
                  </a:lnTo>
                  <a:lnTo>
                    <a:pt x="1964862" y="4900479"/>
                  </a:lnTo>
                  <a:lnTo>
                    <a:pt x="1939972" y="4869212"/>
                  </a:lnTo>
                  <a:lnTo>
                    <a:pt x="1915664" y="4837726"/>
                  </a:lnTo>
                  <a:lnTo>
                    <a:pt x="1891941" y="4806025"/>
                  </a:lnTo>
                  <a:lnTo>
                    <a:pt x="1868809" y="4774110"/>
                  </a:lnTo>
                  <a:lnTo>
                    <a:pt x="1846271" y="4741986"/>
                  </a:lnTo>
                  <a:lnTo>
                    <a:pt x="1824333" y="4709655"/>
                  </a:lnTo>
                  <a:lnTo>
                    <a:pt x="1802999" y="4677119"/>
                  </a:lnTo>
                  <a:lnTo>
                    <a:pt x="1782273" y="4644382"/>
                  </a:lnTo>
                  <a:lnTo>
                    <a:pt x="1762160" y="4611447"/>
                  </a:lnTo>
                  <a:lnTo>
                    <a:pt x="1742664" y="4578316"/>
                  </a:lnTo>
                  <a:lnTo>
                    <a:pt x="1723791" y="4544992"/>
                  </a:lnTo>
                  <a:lnTo>
                    <a:pt x="1705544" y="4511479"/>
                  </a:lnTo>
                  <a:lnTo>
                    <a:pt x="1670947" y="4443895"/>
                  </a:lnTo>
                  <a:lnTo>
                    <a:pt x="1638911" y="4375586"/>
                  </a:lnTo>
                  <a:lnTo>
                    <a:pt x="1609470" y="4306576"/>
                  </a:lnTo>
                  <a:lnTo>
                    <a:pt x="1582662" y="4236888"/>
                  </a:lnTo>
                  <a:lnTo>
                    <a:pt x="1558523" y="4166544"/>
                  </a:lnTo>
                  <a:lnTo>
                    <a:pt x="1537088" y="4095569"/>
                  </a:lnTo>
                  <a:lnTo>
                    <a:pt x="1518394" y="4023985"/>
                  </a:lnTo>
                  <a:lnTo>
                    <a:pt x="1502476" y="3951815"/>
                  </a:lnTo>
                  <a:lnTo>
                    <a:pt x="1489372" y="3879082"/>
                  </a:lnTo>
                  <a:lnTo>
                    <a:pt x="1479117" y="3805810"/>
                  </a:lnTo>
                  <a:lnTo>
                    <a:pt x="1471747" y="3732021"/>
                  </a:lnTo>
                  <a:lnTo>
                    <a:pt x="1467299" y="3657739"/>
                  </a:lnTo>
                  <a:lnTo>
                    <a:pt x="1465808" y="3582987"/>
                  </a:lnTo>
                  <a:lnTo>
                    <a:pt x="1466182" y="3545554"/>
                  </a:lnTo>
                  <a:lnTo>
                    <a:pt x="1469156" y="3471034"/>
                  </a:lnTo>
                  <a:lnTo>
                    <a:pt x="1475069" y="3396995"/>
                  </a:lnTo>
                  <a:lnTo>
                    <a:pt x="1483886" y="3323462"/>
                  </a:lnTo>
                  <a:lnTo>
                    <a:pt x="1495570" y="3250457"/>
                  </a:lnTo>
                  <a:lnTo>
                    <a:pt x="1510086" y="3178003"/>
                  </a:lnTo>
                  <a:lnTo>
                    <a:pt x="1527396" y="3106123"/>
                  </a:lnTo>
                  <a:lnTo>
                    <a:pt x="1547465" y="3034840"/>
                  </a:lnTo>
                  <a:lnTo>
                    <a:pt x="1570257" y="2964178"/>
                  </a:lnTo>
                  <a:lnTo>
                    <a:pt x="1595735" y="2894160"/>
                  </a:lnTo>
                  <a:lnTo>
                    <a:pt x="1623864" y="2824808"/>
                  </a:lnTo>
                  <a:lnTo>
                    <a:pt x="1654607" y="2756146"/>
                  </a:lnTo>
                  <a:lnTo>
                    <a:pt x="1687928" y="2688196"/>
                  </a:lnTo>
                  <a:lnTo>
                    <a:pt x="1723791" y="2620983"/>
                  </a:lnTo>
                  <a:lnTo>
                    <a:pt x="1742664" y="2587660"/>
                  </a:lnTo>
                  <a:lnTo>
                    <a:pt x="1762160" y="2554529"/>
                  </a:lnTo>
                  <a:lnTo>
                    <a:pt x="1782273" y="2521594"/>
                  </a:lnTo>
                  <a:lnTo>
                    <a:pt x="1802999" y="2488857"/>
                  </a:lnTo>
                  <a:lnTo>
                    <a:pt x="1824333" y="2456321"/>
                  </a:lnTo>
                  <a:lnTo>
                    <a:pt x="1846271" y="2423990"/>
                  </a:lnTo>
                  <a:lnTo>
                    <a:pt x="1868809" y="2391866"/>
                  </a:lnTo>
                  <a:lnTo>
                    <a:pt x="1891941" y="2359952"/>
                  </a:lnTo>
                  <a:lnTo>
                    <a:pt x="1915664" y="2328250"/>
                  </a:lnTo>
                  <a:lnTo>
                    <a:pt x="1939972" y="2296765"/>
                  </a:lnTo>
                  <a:lnTo>
                    <a:pt x="1964862" y="2265498"/>
                  </a:lnTo>
                  <a:lnTo>
                    <a:pt x="1990329" y="2234453"/>
                  </a:lnTo>
                  <a:lnTo>
                    <a:pt x="2016367" y="2203632"/>
                  </a:lnTo>
                  <a:lnTo>
                    <a:pt x="2042974" y="2173038"/>
                  </a:lnTo>
                  <a:lnTo>
                    <a:pt x="2070144" y="2142675"/>
                  </a:lnTo>
                  <a:lnTo>
                    <a:pt x="2097872" y="2112544"/>
                  </a:lnTo>
                  <a:lnTo>
                    <a:pt x="2126155" y="2082650"/>
                  </a:lnTo>
                  <a:lnTo>
                    <a:pt x="2154988" y="2052995"/>
                  </a:lnTo>
                  <a:lnTo>
                    <a:pt x="2184365" y="2023581"/>
                  </a:lnTo>
                  <a:lnTo>
                    <a:pt x="2214284" y="1994412"/>
                  </a:lnTo>
                  <a:lnTo>
                    <a:pt x="2244738" y="1965490"/>
                  </a:lnTo>
                  <a:lnTo>
                    <a:pt x="2275724" y="1936819"/>
                  </a:lnTo>
                  <a:lnTo>
                    <a:pt x="2307237" y="1908402"/>
                  </a:lnTo>
                  <a:lnTo>
                    <a:pt x="2339273" y="1880240"/>
                  </a:lnTo>
                  <a:lnTo>
                    <a:pt x="2371827" y="1852338"/>
                  </a:lnTo>
                  <a:lnTo>
                    <a:pt x="2404894" y="1824697"/>
                  </a:lnTo>
                  <a:lnTo>
                    <a:pt x="2438471" y="1797321"/>
                  </a:lnTo>
                  <a:lnTo>
                    <a:pt x="2472552" y="1770214"/>
                  </a:lnTo>
                  <a:lnTo>
                    <a:pt x="2507132" y="1743376"/>
                  </a:lnTo>
                  <a:lnTo>
                    <a:pt x="2542209" y="1716813"/>
                  </a:lnTo>
                  <a:lnTo>
                    <a:pt x="2577776" y="1690525"/>
                  </a:lnTo>
                  <a:lnTo>
                    <a:pt x="2613830" y="1664517"/>
                  </a:lnTo>
                  <a:lnTo>
                    <a:pt x="2650366" y="1638792"/>
                  </a:lnTo>
                  <a:lnTo>
                    <a:pt x="2687379" y="1613351"/>
                  </a:lnTo>
                  <a:lnTo>
                    <a:pt x="2724865" y="1588198"/>
                  </a:lnTo>
                  <a:lnTo>
                    <a:pt x="2762820" y="1563337"/>
                  </a:lnTo>
                  <a:lnTo>
                    <a:pt x="2801238" y="1538768"/>
                  </a:lnTo>
                  <a:lnTo>
                    <a:pt x="2840116" y="1514497"/>
                  </a:lnTo>
                  <a:lnTo>
                    <a:pt x="2879448" y="1490525"/>
                  </a:lnTo>
                  <a:lnTo>
                    <a:pt x="2919231" y="1466856"/>
                  </a:lnTo>
                  <a:lnTo>
                    <a:pt x="2959460" y="1443491"/>
                  </a:lnTo>
                  <a:lnTo>
                    <a:pt x="3000130" y="1420435"/>
                  </a:lnTo>
                  <a:lnTo>
                    <a:pt x="3041236" y="1397690"/>
                  </a:lnTo>
                  <a:lnTo>
                    <a:pt x="3082775" y="1375260"/>
                  </a:lnTo>
                  <a:lnTo>
                    <a:pt x="3124742" y="1353145"/>
                  </a:lnTo>
                  <a:lnTo>
                    <a:pt x="3167132" y="1331351"/>
                  </a:lnTo>
                  <a:lnTo>
                    <a:pt x="3209940" y="1309879"/>
                  </a:lnTo>
                  <a:lnTo>
                    <a:pt x="3253163" y="1288733"/>
                  </a:lnTo>
                  <a:lnTo>
                    <a:pt x="3296796" y="1267915"/>
                  </a:lnTo>
                  <a:lnTo>
                    <a:pt x="3340833" y="1247429"/>
                  </a:lnTo>
                  <a:lnTo>
                    <a:pt x="3385271" y="1227277"/>
                  </a:lnTo>
                  <a:lnTo>
                    <a:pt x="3430106" y="1207461"/>
                  </a:lnTo>
                  <a:lnTo>
                    <a:pt x="3475332" y="1187986"/>
                  </a:lnTo>
                  <a:lnTo>
                    <a:pt x="3520945" y="1168854"/>
                  </a:lnTo>
                  <a:lnTo>
                    <a:pt x="3566940" y="1150067"/>
                  </a:lnTo>
                  <a:lnTo>
                    <a:pt x="3613314" y="1131629"/>
                  </a:lnTo>
                  <a:lnTo>
                    <a:pt x="3660061" y="1113543"/>
                  </a:lnTo>
                  <a:lnTo>
                    <a:pt x="3707177" y="1095811"/>
                  </a:lnTo>
                  <a:lnTo>
                    <a:pt x="3754658" y="1078436"/>
                  </a:lnTo>
                  <a:lnTo>
                    <a:pt x="3802499" y="1061421"/>
                  </a:lnTo>
                  <a:lnTo>
                    <a:pt x="3850695" y="1044770"/>
                  </a:lnTo>
                  <a:lnTo>
                    <a:pt x="3899242" y="1028484"/>
                  </a:lnTo>
                  <a:lnTo>
                    <a:pt x="3948136" y="1012567"/>
                  </a:lnTo>
                  <a:lnTo>
                    <a:pt x="3997371" y="997022"/>
                  </a:lnTo>
                  <a:lnTo>
                    <a:pt x="4046944" y="981852"/>
                  </a:lnTo>
                  <a:lnTo>
                    <a:pt x="4096850" y="967059"/>
                  </a:lnTo>
                  <a:lnTo>
                    <a:pt x="4147084" y="952647"/>
                  </a:lnTo>
                  <a:lnTo>
                    <a:pt x="4197642" y="938617"/>
                  </a:lnTo>
                  <a:lnTo>
                    <a:pt x="4248519" y="924974"/>
                  </a:lnTo>
                  <a:lnTo>
                    <a:pt x="4299711" y="911721"/>
                  </a:lnTo>
                  <a:lnTo>
                    <a:pt x="4351214" y="898859"/>
                  </a:lnTo>
                  <a:lnTo>
                    <a:pt x="4403022" y="886391"/>
                  </a:lnTo>
                  <a:lnTo>
                    <a:pt x="4455131" y="874322"/>
                  </a:lnTo>
                  <a:lnTo>
                    <a:pt x="4507538" y="862653"/>
                  </a:lnTo>
                  <a:lnTo>
                    <a:pt x="4560236" y="851388"/>
                  </a:lnTo>
                  <a:lnTo>
                    <a:pt x="4613222" y="840529"/>
                  </a:lnTo>
                  <a:lnTo>
                    <a:pt x="4666492" y="830080"/>
                  </a:lnTo>
                  <a:lnTo>
                    <a:pt x="4720040" y="820042"/>
                  </a:lnTo>
                  <a:lnTo>
                    <a:pt x="4773862" y="810420"/>
                  </a:lnTo>
                  <a:lnTo>
                    <a:pt x="4827954" y="801215"/>
                  </a:lnTo>
                  <a:lnTo>
                    <a:pt x="4882311" y="792432"/>
                  </a:lnTo>
                  <a:lnTo>
                    <a:pt x="4936928" y="784072"/>
                  </a:lnTo>
                  <a:lnTo>
                    <a:pt x="4991802" y="776139"/>
                  </a:lnTo>
                  <a:lnTo>
                    <a:pt x="5046927" y="768635"/>
                  </a:lnTo>
                  <a:lnTo>
                    <a:pt x="5102300" y="761564"/>
                  </a:lnTo>
                  <a:lnTo>
                    <a:pt x="5157915" y="754928"/>
                  </a:lnTo>
                  <a:lnTo>
                    <a:pt x="5213768" y="748730"/>
                  </a:lnTo>
                  <a:lnTo>
                    <a:pt x="5269854" y="742973"/>
                  </a:lnTo>
                  <a:lnTo>
                    <a:pt x="5326170" y="737660"/>
                  </a:lnTo>
                  <a:lnTo>
                    <a:pt x="5382710" y="732794"/>
                  </a:lnTo>
                  <a:lnTo>
                    <a:pt x="5439469" y="728378"/>
                  </a:lnTo>
                  <a:lnTo>
                    <a:pt x="5496445" y="724414"/>
                  </a:lnTo>
                  <a:lnTo>
                    <a:pt x="5553631" y="720906"/>
                  </a:lnTo>
                  <a:lnTo>
                    <a:pt x="5611024" y="717856"/>
                  </a:lnTo>
                  <a:lnTo>
                    <a:pt x="5668618" y="715268"/>
                  </a:lnTo>
                  <a:lnTo>
                    <a:pt x="5726410" y="713143"/>
                  </a:lnTo>
                  <a:lnTo>
                    <a:pt x="5784395" y="711486"/>
                  </a:lnTo>
                  <a:lnTo>
                    <a:pt x="5842568" y="710299"/>
                  </a:lnTo>
                  <a:lnTo>
                    <a:pt x="5900925" y="709584"/>
                  </a:lnTo>
                  <a:lnTo>
                    <a:pt x="5959462" y="709345"/>
                  </a:lnTo>
                  <a:lnTo>
                    <a:pt x="6017992" y="709584"/>
                  </a:lnTo>
                  <a:lnTo>
                    <a:pt x="6076343" y="710298"/>
                  </a:lnTo>
                  <a:lnTo>
                    <a:pt x="6134510" y="711486"/>
                  </a:lnTo>
                  <a:lnTo>
                    <a:pt x="6192488" y="713143"/>
                  </a:lnTo>
                  <a:lnTo>
                    <a:pt x="6250274" y="715266"/>
                  </a:lnTo>
                  <a:lnTo>
                    <a:pt x="6307863" y="717854"/>
                  </a:lnTo>
                  <a:lnTo>
                    <a:pt x="6365249" y="720904"/>
                  </a:lnTo>
                  <a:lnTo>
                    <a:pt x="6422430" y="724411"/>
                  </a:lnTo>
                  <a:lnTo>
                    <a:pt x="6479399" y="728374"/>
                  </a:lnTo>
                  <a:lnTo>
                    <a:pt x="6536153" y="732789"/>
                  </a:lnTo>
                  <a:lnTo>
                    <a:pt x="6592687" y="737654"/>
                  </a:lnTo>
                  <a:lnTo>
                    <a:pt x="6648997" y="742966"/>
                  </a:lnTo>
                  <a:lnTo>
                    <a:pt x="6705078" y="748721"/>
                  </a:lnTo>
                  <a:lnTo>
                    <a:pt x="6760925" y="754918"/>
                  </a:lnTo>
                  <a:lnTo>
                    <a:pt x="6816534" y="761553"/>
                  </a:lnTo>
                  <a:lnTo>
                    <a:pt x="6871901" y="768622"/>
                  </a:lnTo>
                  <a:lnTo>
                    <a:pt x="6927021" y="776125"/>
                  </a:lnTo>
                  <a:lnTo>
                    <a:pt x="6981889" y="784056"/>
                  </a:lnTo>
                  <a:lnTo>
                    <a:pt x="7036501" y="792414"/>
                  </a:lnTo>
                  <a:lnTo>
                    <a:pt x="7090853" y="801196"/>
                  </a:lnTo>
                  <a:lnTo>
                    <a:pt x="7144940" y="810398"/>
                  </a:lnTo>
                  <a:lnTo>
                    <a:pt x="7198757" y="820019"/>
                  </a:lnTo>
                  <a:lnTo>
                    <a:pt x="7252300" y="830054"/>
                  </a:lnTo>
                  <a:lnTo>
                    <a:pt x="7305564" y="840501"/>
                  </a:lnTo>
                  <a:lnTo>
                    <a:pt x="7358545" y="851358"/>
                  </a:lnTo>
                  <a:lnTo>
                    <a:pt x="7411239" y="862621"/>
                  </a:lnTo>
                  <a:lnTo>
                    <a:pt x="7463640" y="874287"/>
                  </a:lnTo>
                  <a:lnTo>
                    <a:pt x="7515745" y="886354"/>
                  </a:lnTo>
                  <a:lnTo>
                    <a:pt x="7567548" y="898818"/>
                  </a:lnTo>
                  <a:lnTo>
                    <a:pt x="7619046" y="911678"/>
                  </a:lnTo>
                  <a:lnTo>
                    <a:pt x="7670233" y="924929"/>
                  </a:lnTo>
                  <a:lnTo>
                    <a:pt x="7721106" y="938569"/>
                  </a:lnTo>
                  <a:lnTo>
                    <a:pt x="7771660" y="952595"/>
                  </a:lnTo>
                  <a:lnTo>
                    <a:pt x="7821890" y="967005"/>
                  </a:lnTo>
                  <a:lnTo>
                    <a:pt x="7871791" y="981795"/>
                  </a:lnTo>
                  <a:lnTo>
                    <a:pt x="7921360" y="996962"/>
                  </a:lnTo>
                  <a:lnTo>
                    <a:pt x="7970591" y="1012504"/>
                  </a:lnTo>
                  <a:lnTo>
                    <a:pt x="8019481" y="1028417"/>
                  </a:lnTo>
                  <a:lnTo>
                    <a:pt x="8068024" y="1044700"/>
                  </a:lnTo>
                  <a:lnTo>
                    <a:pt x="8116217" y="1061348"/>
                  </a:lnTo>
                  <a:lnTo>
                    <a:pt x="8164054" y="1078359"/>
                  </a:lnTo>
                  <a:lnTo>
                    <a:pt x="8211531" y="1095730"/>
                  </a:lnTo>
                  <a:lnTo>
                    <a:pt x="8258644" y="1113459"/>
                  </a:lnTo>
                  <a:lnTo>
                    <a:pt x="8305388" y="1131541"/>
                  </a:lnTo>
                  <a:lnTo>
                    <a:pt x="8351758" y="1149976"/>
                  </a:lnTo>
                  <a:lnTo>
                    <a:pt x="8397750" y="1168759"/>
                  </a:lnTo>
                  <a:lnTo>
                    <a:pt x="8443360" y="1187887"/>
                  </a:lnTo>
                  <a:lnTo>
                    <a:pt x="8488583" y="1207359"/>
                  </a:lnTo>
                  <a:lnTo>
                    <a:pt x="8533415" y="1227170"/>
                  </a:lnTo>
                  <a:lnTo>
                    <a:pt x="8577850" y="1247318"/>
                  </a:lnTo>
                  <a:lnTo>
                    <a:pt x="8621885" y="1267801"/>
                  </a:lnTo>
                  <a:lnTo>
                    <a:pt x="8665515" y="1288614"/>
                  </a:lnTo>
                  <a:lnTo>
                    <a:pt x="8708736" y="1309756"/>
                  </a:lnTo>
                  <a:lnTo>
                    <a:pt x="8751542" y="1331224"/>
                  </a:lnTo>
                  <a:lnTo>
                    <a:pt x="8793930" y="1353014"/>
                  </a:lnTo>
                  <a:lnTo>
                    <a:pt x="8835895" y="1375123"/>
                  </a:lnTo>
                  <a:lnTo>
                    <a:pt x="8877432" y="1397550"/>
                  </a:lnTo>
                  <a:lnTo>
                    <a:pt x="8918536" y="1420290"/>
                  </a:lnTo>
                  <a:lnTo>
                    <a:pt x="8959205" y="1443342"/>
                  </a:lnTo>
                  <a:lnTo>
                    <a:pt x="8999432" y="1466702"/>
                  </a:lnTo>
                  <a:lnTo>
                    <a:pt x="9039213" y="1490367"/>
                  </a:lnTo>
                  <a:lnTo>
                    <a:pt x="9078544" y="1514334"/>
                  </a:lnTo>
                  <a:lnTo>
                    <a:pt x="9117421" y="1538601"/>
                  </a:lnTo>
                  <a:lnTo>
                    <a:pt x="9155838" y="1563164"/>
                  </a:lnTo>
                  <a:lnTo>
                    <a:pt x="9193792" y="1588021"/>
                  </a:lnTo>
                  <a:lnTo>
                    <a:pt x="9231277" y="1613169"/>
                  </a:lnTo>
                  <a:lnTo>
                    <a:pt x="9268290" y="1638605"/>
                  </a:lnTo>
                  <a:lnTo>
                    <a:pt x="9304825" y="1664326"/>
                  </a:lnTo>
                  <a:lnTo>
                    <a:pt x="9340878" y="1690329"/>
                  </a:lnTo>
                  <a:lnTo>
                    <a:pt x="9376446" y="1716611"/>
                  </a:lnTo>
                  <a:lnTo>
                    <a:pt x="9411522" y="1743170"/>
                  </a:lnTo>
                  <a:lnTo>
                    <a:pt x="9446103" y="1770002"/>
                  </a:lnTo>
                  <a:lnTo>
                    <a:pt x="9480184" y="1797104"/>
                  </a:lnTo>
                  <a:lnTo>
                    <a:pt x="9513761" y="1824475"/>
                  </a:lnTo>
                  <a:lnTo>
                    <a:pt x="9546829" y="1852110"/>
                  </a:lnTo>
                  <a:lnTo>
                    <a:pt x="9579383" y="1880008"/>
                  </a:lnTo>
                  <a:lnTo>
                    <a:pt x="9611420" y="1908164"/>
                  </a:lnTo>
                  <a:lnTo>
                    <a:pt x="9642934" y="1936576"/>
                  </a:lnTo>
                  <a:lnTo>
                    <a:pt x="9673921" y="1965242"/>
                  </a:lnTo>
                  <a:lnTo>
                    <a:pt x="9704377" y="1994158"/>
                  </a:lnTo>
                  <a:lnTo>
                    <a:pt x="9734296" y="2023322"/>
                  </a:lnTo>
                  <a:lnTo>
                    <a:pt x="9763675" y="2052730"/>
                  </a:lnTo>
                  <a:lnTo>
                    <a:pt x="9792510" y="2082380"/>
                  </a:lnTo>
                  <a:lnTo>
                    <a:pt x="9820794" y="2112269"/>
                  </a:lnTo>
                  <a:lnTo>
                    <a:pt x="9848525" y="2142394"/>
                  </a:lnTo>
                  <a:lnTo>
                    <a:pt x="9875697" y="2172752"/>
                  </a:lnTo>
                  <a:lnTo>
                    <a:pt x="9902306" y="2203340"/>
                  </a:lnTo>
                  <a:lnTo>
                    <a:pt x="9928348" y="2234156"/>
                  </a:lnTo>
                  <a:lnTo>
                    <a:pt x="9953817" y="2265195"/>
                  </a:lnTo>
                  <a:lnTo>
                    <a:pt x="9978710" y="2296457"/>
                  </a:lnTo>
                  <a:lnTo>
                    <a:pt x="10003021" y="2327937"/>
                  </a:lnTo>
                  <a:lnTo>
                    <a:pt x="10026747" y="2359632"/>
                  </a:lnTo>
                  <a:lnTo>
                    <a:pt x="10049883" y="2391541"/>
                  </a:lnTo>
                  <a:lnTo>
                    <a:pt x="10072424" y="2423660"/>
                  </a:lnTo>
                  <a:lnTo>
                    <a:pt x="10094366" y="2455985"/>
                  </a:lnTo>
                  <a:lnTo>
                    <a:pt x="10115704" y="2488515"/>
                  </a:lnTo>
                  <a:lnTo>
                    <a:pt x="10136434" y="2521246"/>
                  </a:lnTo>
                  <a:lnTo>
                    <a:pt x="10156551" y="2554176"/>
                  </a:lnTo>
                  <a:lnTo>
                    <a:pt x="10176051" y="2587301"/>
                  </a:lnTo>
                  <a:lnTo>
                    <a:pt x="10194930" y="2620618"/>
                  </a:lnTo>
                  <a:lnTo>
                    <a:pt x="10213182" y="2654126"/>
                  </a:lnTo>
                  <a:lnTo>
                    <a:pt x="10247789" y="2721699"/>
                  </a:lnTo>
                  <a:lnTo>
                    <a:pt x="10279836" y="2789996"/>
                  </a:lnTo>
                  <a:lnTo>
                    <a:pt x="10309289" y="2858994"/>
                  </a:lnTo>
                  <a:lnTo>
                    <a:pt x="10336109" y="2928671"/>
                  </a:lnTo>
                  <a:lnTo>
                    <a:pt x="10360262" y="2999003"/>
                  </a:lnTo>
                  <a:lnTo>
                    <a:pt x="10381711" y="3069966"/>
                  </a:lnTo>
                  <a:lnTo>
                    <a:pt x="10400421" y="3141539"/>
                  </a:lnTo>
                  <a:lnTo>
                    <a:pt x="10416354" y="3213697"/>
                  </a:lnTo>
                  <a:lnTo>
                    <a:pt x="10429475" y="3286418"/>
                  </a:lnTo>
                  <a:lnTo>
                    <a:pt x="10439748" y="3359679"/>
                  </a:lnTo>
                  <a:lnTo>
                    <a:pt x="10447136" y="3433456"/>
                  </a:lnTo>
                  <a:lnTo>
                    <a:pt x="10451604" y="3507727"/>
                  </a:lnTo>
                  <a:lnTo>
                    <a:pt x="10449964" y="3468617"/>
                  </a:lnTo>
                  <a:lnTo>
                    <a:pt x="10447720" y="3429613"/>
                  </a:lnTo>
                  <a:lnTo>
                    <a:pt x="10444875" y="3390716"/>
                  </a:lnTo>
                  <a:lnTo>
                    <a:pt x="10441432" y="3351930"/>
                  </a:lnTo>
                  <a:lnTo>
                    <a:pt x="10437394" y="3313255"/>
                  </a:lnTo>
                  <a:lnTo>
                    <a:pt x="10432764" y="3274694"/>
                  </a:lnTo>
                  <a:lnTo>
                    <a:pt x="10427545" y="3236249"/>
                  </a:lnTo>
                  <a:lnTo>
                    <a:pt x="10421740" y="3197923"/>
                  </a:lnTo>
                  <a:lnTo>
                    <a:pt x="10415353" y="3159717"/>
                  </a:lnTo>
                  <a:lnTo>
                    <a:pt x="10408387" y="3121633"/>
                  </a:lnTo>
                  <a:lnTo>
                    <a:pt x="10400845" y="3083675"/>
                  </a:lnTo>
                  <a:lnTo>
                    <a:pt x="10392729" y="3045843"/>
                  </a:lnTo>
                  <a:lnTo>
                    <a:pt x="10384043" y="3008140"/>
                  </a:lnTo>
                  <a:lnTo>
                    <a:pt x="10374790" y="2970569"/>
                  </a:lnTo>
                  <a:lnTo>
                    <a:pt x="10364974" y="2933130"/>
                  </a:lnTo>
                  <a:lnTo>
                    <a:pt x="10354597" y="2895827"/>
                  </a:lnTo>
                  <a:lnTo>
                    <a:pt x="10343662" y="2858662"/>
                  </a:lnTo>
                  <a:lnTo>
                    <a:pt x="10332173" y="2821637"/>
                  </a:lnTo>
                  <a:lnTo>
                    <a:pt x="10320132" y="2784753"/>
                  </a:lnTo>
                  <a:lnTo>
                    <a:pt x="10307543" y="2748013"/>
                  </a:lnTo>
                  <a:lnTo>
                    <a:pt x="10294409" y="2711420"/>
                  </a:lnTo>
                  <a:lnTo>
                    <a:pt x="10280733" y="2674975"/>
                  </a:lnTo>
                  <a:lnTo>
                    <a:pt x="10266518" y="2638680"/>
                  </a:lnTo>
                  <a:lnTo>
                    <a:pt x="10251767" y="2602538"/>
                  </a:lnTo>
                  <a:lnTo>
                    <a:pt x="10236484" y="2566550"/>
                  </a:lnTo>
                  <a:lnTo>
                    <a:pt x="10220671" y="2530720"/>
                  </a:lnTo>
                  <a:lnTo>
                    <a:pt x="10204331" y="2495048"/>
                  </a:lnTo>
                  <a:lnTo>
                    <a:pt x="10187469" y="2459538"/>
                  </a:lnTo>
                  <a:lnTo>
                    <a:pt x="10170086" y="2424190"/>
                  </a:lnTo>
                  <a:lnTo>
                    <a:pt x="10152185" y="2389008"/>
                  </a:lnTo>
                  <a:lnTo>
                    <a:pt x="10133771" y="2353994"/>
                  </a:lnTo>
                  <a:lnTo>
                    <a:pt x="10114846" y="2319150"/>
                  </a:lnTo>
                  <a:lnTo>
                    <a:pt x="10095414" y="2284477"/>
                  </a:lnTo>
                  <a:lnTo>
                    <a:pt x="10075476" y="2249978"/>
                  </a:lnTo>
                  <a:lnTo>
                    <a:pt x="10055037" y="2215656"/>
                  </a:lnTo>
                  <a:lnTo>
                    <a:pt x="10034100" y="2181511"/>
                  </a:lnTo>
                  <a:lnTo>
                    <a:pt x="10012667" y="2147547"/>
                  </a:lnTo>
                  <a:lnTo>
                    <a:pt x="9990742" y="2113766"/>
                  </a:lnTo>
                  <a:lnTo>
                    <a:pt x="9968328" y="2080169"/>
                  </a:lnTo>
                  <a:lnTo>
                    <a:pt x="9945428" y="2046759"/>
                  </a:lnTo>
                  <a:lnTo>
                    <a:pt x="9922045" y="2013538"/>
                  </a:lnTo>
                  <a:lnTo>
                    <a:pt x="9898183" y="1980508"/>
                  </a:lnTo>
                  <a:lnTo>
                    <a:pt x="9873843" y="1947672"/>
                  </a:lnTo>
                  <a:lnTo>
                    <a:pt x="9849031" y="1915031"/>
                  </a:lnTo>
                  <a:lnTo>
                    <a:pt x="9823747" y="1882587"/>
                  </a:lnTo>
                  <a:lnTo>
                    <a:pt x="9797997" y="1850343"/>
                  </a:lnTo>
                  <a:lnTo>
                    <a:pt x="9771782" y="1818301"/>
                  </a:lnTo>
                  <a:lnTo>
                    <a:pt x="9745107" y="1786463"/>
                  </a:lnTo>
                  <a:lnTo>
                    <a:pt x="9717973" y="1754831"/>
                  </a:lnTo>
                  <a:lnTo>
                    <a:pt x="9690385" y="1723407"/>
                  </a:lnTo>
                  <a:lnTo>
                    <a:pt x="9662344" y="1692193"/>
                  </a:lnTo>
                  <a:lnTo>
                    <a:pt x="9633856" y="1661192"/>
                  </a:lnTo>
                  <a:lnTo>
                    <a:pt x="9604921" y="1630406"/>
                  </a:lnTo>
                  <a:lnTo>
                    <a:pt x="9575545" y="1599836"/>
                  </a:lnTo>
                  <a:lnTo>
                    <a:pt x="9545729" y="1569486"/>
                  </a:lnTo>
                  <a:lnTo>
                    <a:pt x="9515476" y="1539356"/>
                  </a:lnTo>
                  <a:lnTo>
                    <a:pt x="9484791" y="1509450"/>
                  </a:lnTo>
                  <a:lnTo>
                    <a:pt x="9453676" y="1479769"/>
                  </a:lnTo>
                  <a:lnTo>
                    <a:pt x="9422134" y="1450316"/>
                  </a:lnTo>
                  <a:lnTo>
                    <a:pt x="9390169" y="1421092"/>
                  </a:lnTo>
                  <a:lnTo>
                    <a:pt x="9357782" y="1392100"/>
                  </a:lnTo>
                  <a:lnTo>
                    <a:pt x="9324979" y="1363342"/>
                  </a:lnTo>
                  <a:lnTo>
                    <a:pt x="9291761" y="1334820"/>
                  </a:lnTo>
                  <a:lnTo>
                    <a:pt x="9258131" y="1306536"/>
                  </a:lnTo>
                  <a:lnTo>
                    <a:pt x="9224094" y="1278493"/>
                  </a:lnTo>
                  <a:lnTo>
                    <a:pt x="9189651" y="1250692"/>
                  </a:lnTo>
                  <a:lnTo>
                    <a:pt x="9154807" y="1223135"/>
                  </a:lnTo>
                  <a:lnTo>
                    <a:pt x="9119564" y="1195826"/>
                  </a:lnTo>
                  <a:lnTo>
                    <a:pt x="9083925" y="1168765"/>
                  </a:lnTo>
                  <a:lnTo>
                    <a:pt x="9047894" y="1141956"/>
                  </a:lnTo>
                  <a:lnTo>
                    <a:pt x="9011473" y="1115399"/>
                  </a:lnTo>
                  <a:lnTo>
                    <a:pt x="8974666" y="1089098"/>
                  </a:lnTo>
                  <a:lnTo>
                    <a:pt x="8937475" y="1063055"/>
                  </a:lnTo>
                  <a:lnTo>
                    <a:pt x="8899905" y="1037271"/>
                  </a:lnTo>
                  <a:lnTo>
                    <a:pt x="8861957" y="1011749"/>
                  </a:lnTo>
                  <a:lnTo>
                    <a:pt x="8823636" y="986490"/>
                  </a:lnTo>
                  <a:lnTo>
                    <a:pt x="8784943" y="961498"/>
                  </a:lnTo>
                  <a:lnTo>
                    <a:pt x="8745884" y="936774"/>
                  </a:lnTo>
                  <a:lnTo>
                    <a:pt x="8706459" y="912320"/>
                  </a:lnTo>
                  <a:lnTo>
                    <a:pt x="8666673" y="888139"/>
                  </a:lnTo>
                  <a:lnTo>
                    <a:pt x="8626529" y="864232"/>
                  </a:lnTo>
                  <a:lnTo>
                    <a:pt x="8586030" y="840602"/>
                  </a:lnTo>
                  <a:lnTo>
                    <a:pt x="8545178" y="817251"/>
                  </a:lnTo>
                  <a:lnTo>
                    <a:pt x="8503978" y="794181"/>
                  </a:lnTo>
                  <a:lnTo>
                    <a:pt x="8462432" y="771395"/>
                  </a:lnTo>
                  <a:lnTo>
                    <a:pt x="8420543" y="748893"/>
                  </a:lnTo>
                  <a:lnTo>
                    <a:pt x="8378314" y="726679"/>
                  </a:lnTo>
                  <a:lnTo>
                    <a:pt x="8335749" y="704754"/>
                  </a:lnTo>
                  <a:lnTo>
                    <a:pt x="8292850" y="683122"/>
                  </a:lnTo>
                  <a:lnTo>
                    <a:pt x="8249622" y="661783"/>
                  </a:lnTo>
                  <a:lnTo>
                    <a:pt x="8206065" y="640740"/>
                  </a:lnTo>
                  <a:lnTo>
                    <a:pt x="8162185" y="619995"/>
                  </a:lnTo>
                  <a:lnTo>
                    <a:pt x="8117984" y="599551"/>
                  </a:lnTo>
                  <a:lnTo>
                    <a:pt x="8073465" y="579409"/>
                  </a:lnTo>
                  <a:lnTo>
                    <a:pt x="8028632" y="559572"/>
                  </a:lnTo>
                  <a:lnTo>
                    <a:pt x="7983486" y="540041"/>
                  </a:lnTo>
                  <a:lnTo>
                    <a:pt x="7938033" y="520819"/>
                  </a:lnTo>
                  <a:lnTo>
                    <a:pt x="7892274" y="501908"/>
                  </a:lnTo>
                  <a:lnTo>
                    <a:pt x="7846212" y="483311"/>
                  </a:lnTo>
                  <a:lnTo>
                    <a:pt x="7799852" y="465028"/>
                  </a:lnTo>
                  <a:lnTo>
                    <a:pt x="7753195" y="447063"/>
                  </a:lnTo>
                  <a:lnTo>
                    <a:pt x="7706245" y="429418"/>
                  </a:lnTo>
                  <a:lnTo>
                    <a:pt x="7659006" y="412094"/>
                  </a:lnTo>
                  <a:lnTo>
                    <a:pt x="7611480" y="395094"/>
                  </a:lnTo>
                  <a:lnTo>
                    <a:pt x="7563670" y="378420"/>
                  </a:lnTo>
                  <a:lnTo>
                    <a:pt x="7515580" y="362075"/>
                  </a:lnTo>
                  <a:lnTo>
                    <a:pt x="7467213" y="346059"/>
                  </a:lnTo>
                  <a:lnTo>
                    <a:pt x="7418571" y="330376"/>
                  </a:lnTo>
                  <a:lnTo>
                    <a:pt x="7369658" y="315028"/>
                  </a:lnTo>
                  <a:lnTo>
                    <a:pt x="7320477" y="300016"/>
                  </a:lnTo>
                  <a:lnTo>
                    <a:pt x="7271032" y="285343"/>
                  </a:lnTo>
                  <a:lnTo>
                    <a:pt x="7221324" y="271011"/>
                  </a:lnTo>
                  <a:lnTo>
                    <a:pt x="7171358" y="257022"/>
                  </a:lnTo>
                  <a:lnTo>
                    <a:pt x="7121136" y="243379"/>
                  </a:lnTo>
                  <a:lnTo>
                    <a:pt x="7070662" y="230082"/>
                  </a:lnTo>
                  <a:lnTo>
                    <a:pt x="7019938" y="217136"/>
                  </a:lnTo>
                  <a:lnTo>
                    <a:pt x="6968968" y="204541"/>
                  </a:lnTo>
                  <a:lnTo>
                    <a:pt x="6917755" y="192300"/>
                  </a:lnTo>
                  <a:lnTo>
                    <a:pt x="6866302" y="180414"/>
                  </a:lnTo>
                  <a:lnTo>
                    <a:pt x="6814612" y="168887"/>
                  </a:lnTo>
                  <a:lnTo>
                    <a:pt x="6762689" y="157720"/>
                  </a:lnTo>
                  <a:lnTo>
                    <a:pt x="6710534" y="146916"/>
                  </a:lnTo>
                  <a:lnTo>
                    <a:pt x="6658153" y="136476"/>
                  </a:lnTo>
                  <a:lnTo>
                    <a:pt x="6605546" y="126403"/>
                  </a:lnTo>
                  <a:lnTo>
                    <a:pt x="6552719" y="116698"/>
                  </a:lnTo>
                  <a:lnTo>
                    <a:pt x="6499673" y="107365"/>
                  </a:lnTo>
                  <a:lnTo>
                    <a:pt x="6446412" y="98404"/>
                  </a:lnTo>
                  <a:lnTo>
                    <a:pt x="6392939" y="89819"/>
                  </a:lnTo>
                  <a:lnTo>
                    <a:pt x="6339258" y="81611"/>
                  </a:lnTo>
                  <a:lnTo>
                    <a:pt x="6285370" y="73783"/>
                  </a:lnTo>
                  <a:lnTo>
                    <a:pt x="6231280" y="66336"/>
                  </a:lnTo>
                  <a:lnTo>
                    <a:pt x="6176990" y="59273"/>
                  </a:lnTo>
                  <a:lnTo>
                    <a:pt x="6122504" y="52596"/>
                  </a:lnTo>
                  <a:lnTo>
                    <a:pt x="6067825" y="46308"/>
                  </a:lnTo>
                  <a:lnTo>
                    <a:pt x="6012956" y="40409"/>
                  </a:lnTo>
                  <a:lnTo>
                    <a:pt x="5957899" y="34903"/>
                  </a:lnTo>
                  <a:lnTo>
                    <a:pt x="5902659" y="29791"/>
                  </a:lnTo>
                  <a:lnTo>
                    <a:pt x="5847237" y="25076"/>
                  </a:lnTo>
                  <a:lnTo>
                    <a:pt x="5791638" y="20759"/>
                  </a:lnTo>
                  <a:lnTo>
                    <a:pt x="5735864" y="16844"/>
                  </a:lnTo>
                  <a:lnTo>
                    <a:pt x="5679919" y="13331"/>
                  </a:lnTo>
                  <a:lnTo>
                    <a:pt x="5623806" y="10224"/>
                  </a:lnTo>
                  <a:lnTo>
                    <a:pt x="5567527" y="7524"/>
                  </a:lnTo>
                  <a:lnTo>
                    <a:pt x="5511086" y="5234"/>
                  </a:lnTo>
                  <a:lnTo>
                    <a:pt x="5454486" y="3355"/>
                  </a:lnTo>
                  <a:lnTo>
                    <a:pt x="5397730" y="1890"/>
                  </a:lnTo>
                  <a:lnTo>
                    <a:pt x="5340821" y="841"/>
                  </a:lnTo>
                  <a:lnTo>
                    <a:pt x="5283763" y="210"/>
                  </a:lnTo>
                  <a:lnTo>
                    <a:pt x="5226558" y="0"/>
                  </a:lnTo>
                  <a:close/>
                </a:path>
              </a:pathLst>
            </a:custGeom>
            <a:solidFill>
              <a:srgbClr val="069F85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3186" y="3666763"/>
              <a:ext cx="7547609" cy="4307840"/>
            </a:xfrm>
            <a:custGeom>
              <a:avLst/>
              <a:gdLst/>
              <a:ahLst/>
              <a:cxnLst/>
              <a:rect l="l" t="t" r="r" b="b"/>
              <a:pathLst>
                <a:path w="7547609" h="4307840">
                  <a:moveTo>
                    <a:pt x="3773665" y="0"/>
                  </a:moveTo>
                  <a:lnTo>
                    <a:pt x="3713074" y="271"/>
                  </a:lnTo>
                  <a:lnTo>
                    <a:pt x="3652714" y="1085"/>
                  </a:lnTo>
                  <a:lnTo>
                    <a:pt x="3592591" y="2435"/>
                  </a:lnTo>
                  <a:lnTo>
                    <a:pt x="3532713" y="4319"/>
                  </a:lnTo>
                  <a:lnTo>
                    <a:pt x="3473086" y="6731"/>
                  </a:lnTo>
                  <a:lnTo>
                    <a:pt x="3413718" y="9669"/>
                  </a:lnTo>
                  <a:lnTo>
                    <a:pt x="3354616" y="13128"/>
                  </a:lnTo>
                  <a:lnTo>
                    <a:pt x="3295787" y="17104"/>
                  </a:lnTo>
                  <a:lnTo>
                    <a:pt x="3237238" y="21592"/>
                  </a:lnTo>
                  <a:lnTo>
                    <a:pt x="3178976" y="26589"/>
                  </a:lnTo>
                  <a:lnTo>
                    <a:pt x="3121009" y="32091"/>
                  </a:lnTo>
                  <a:lnTo>
                    <a:pt x="3063342" y="38094"/>
                  </a:lnTo>
                  <a:lnTo>
                    <a:pt x="3005985" y="44593"/>
                  </a:lnTo>
                  <a:lnTo>
                    <a:pt x="2948943" y="51585"/>
                  </a:lnTo>
                  <a:lnTo>
                    <a:pt x="2892223" y="59066"/>
                  </a:lnTo>
                  <a:lnTo>
                    <a:pt x="2835834" y="67031"/>
                  </a:lnTo>
                  <a:lnTo>
                    <a:pt x="2779781" y="75476"/>
                  </a:lnTo>
                  <a:lnTo>
                    <a:pt x="2724072" y="84398"/>
                  </a:lnTo>
                  <a:lnTo>
                    <a:pt x="2668715" y="93791"/>
                  </a:lnTo>
                  <a:lnTo>
                    <a:pt x="2613716" y="103654"/>
                  </a:lnTo>
                  <a:lnTo>
                    <a:pt x="2559082" y="113980"/>
                  </a:lnTo>
                  <a:lnTo>
                    <a:pt x="2504821" y="124766"/>
                  </a:lnTo>
                  <a:lnTo>
                    <a:pt x="2450939" y="136009"/>
                  </a:lnTo>
                  <a:lnTo>
                    <a:pt x="2397445" y="147703"/>
                  </a:lnTo>
                  <a:lnTo>
                    <a:pt x="2344343" y="159846"/>
                  </a:lnTo>
                  <a:lnTo>
                    <a:pt x="2291643" y="172432"/>
                  </a:lnTo>
                  <a:lnTo>
                    <a:pt x="2239351" y="185458"/>
                  </a:lnTo>
                  <a:lnTo>
                    <a:pt x="2187474" y="198920"/>
                  </a:lnTo>
                  <a:lnTo>
                    <a:pt x="2136020" y="212813"/>
                  </a:lnTo>
                  <a:lnTo>
                    <a:pt x="2084994" y="227134"/>
                  </a:lnTo>
                  <a:lnTo>
                    <a:pt x="2034406" y="241879"/>
                  </a:lnTo>
                  <a:lnTo>
                    <a:pt x="1984260" y="257043"/>
                  </a:lnTo>
                  <a:lnTo>
                    <a:pt x="1934566" y="272623"/>
                  </a:lnTo>
                  <a:lnTo>
                    <a:pt x="1885329" y="288614"/>
                  </a:lnTo>
                  <a:lnTo>
                    <a:pt x="1836557" y="305013"/>
                  </a:lnTo>
                  <a:lnTo>
                    <a:pt x="1788258" y="321815"/>
                  </a:lnTo>
                  <a:lnTo>
                    <a:pt x="1740437" y="339016"/>
                  </a:lnTo>
                  <a:lnTo>
                    <a:pt x="1693103" y="356612"/>
                  </a:lnTo>
                  <a:lnTo>
                    <a:pt x="1646262" y="374599"/>
                  </a:lnTo>
                  <a:lnTo>
                    <a:pt x="1599921" y="392974"/>
                  </a:lnTo>
                  <a:lnTo>
                    <a:pt x="1554088" y="411731"/>
                  </a:lnTo>
                  <a:lnTo>
                    <a:pt x="1508770" y="430868"/>
                  </a:lnTo>
                  <a:lnTo>
                    <a:pt x="1463974" y="450379"/>
                  </a:lnTo>
                  <a:lnTo>
                    <a:pt x="1419706" y="470261"/>
                  </a:lnTo>
                  <a:lnTo>
                    <a:pt x="1375975" y="490510"/>
                  </a:lnTo>
                  <a:lnTo>
                    <a:pt x="1332787" y="511122"/>
                  </a:lnTo>
                  <a:lnTo>
                    <a:pt x="1290149" y="532092"/>
                  </a:lnTo>
                  <a:lnTo>
                    <a:pt x="1248068" y="553417"/>
                  </a:lnTo>
                  <a:lnTo>
                    <a:pt x="1206552" y="575092"/>
                  </a:lnTo>
                  <a:lnTo>
                    <a:pt x="1165607" y="597114"/>
                  </a:lnTo>
                  <a:lnTo>
                    <a:pt x="1125241" y="619479"/>
                  </a:lnTo>
                  <a:lnTo>
                    <a:pt x="1085461" y="642181"/>
                  </a:lnTo>
                  <a:lnTo>
                    <a:pt x="1046274" y="665218"/>
                  </a:lnTo>
                  <a:lnTo>
                    <a:pt x="1007686" y="688586"/>
                  </a:lnTo>
                  <a:lnTo>
                    <a:pt x="969706" y="712279"/>
                  </a:lnTo>
                  <a:lnTo>
                    <a:pt x="932340" y="736295"/>
                  </a:lnTo>
                  <a:lnTo>
                    <a:pt x="895596" y="760628"/>
                  </a:lnTo>
                  <a:lnTo>
                    <a:pt x="859480" y="785276"/>
                  </a:lnTo>
                  <a:lnTo>
                    <a:pt x="823999" y="810234"/>
                  </a:lnTo>
                  <a:lnTo>
                    <a:pt x="789161" y="835497"/>
                  </a:lnTo>
                  <a:lnTo>
                    <a:pt x="754973" y="861063"/>
                  </a:lnTo>
                  <a:lnTo>
                    <a:pt x="721442" y="886926"/>
                  </a:lnTo>
                  <a:lnTo>
                    <a:pt x="688575" y="913083"/>
                  </a:lnTo>
                  <a:lnTo>
                    <a:pt x="656379" y="939530"/>
                  </a:lnTo>
                  <a:lnTo>
                    <a:pt x="624861" y="966262"/>
                  </a:lnTo>
                  <a:lnTo>
                    <a:pt x="594029" y="993276"/>
                  </a:lnTo>
                  <a:lnTo>
                    <a:pt x="563889" y="1020567"/>
                  </a:lnTo>
                  <a:lnTo>
                    <a:pt x="534448" y="1048132"/>
                  </a:lnTo>
                  <a:lnTo>
                    <a:pt x="505715" y="1075966"/>
                  </a:lnTo>
                  <a:lnTo>
                    <a:pt x="477695" y="1104066"/>
                  </a:lnTo>
                  <a:lnTo>
                    <a:pt x="450395" y="1132426"/>
                  </a:lnTo>
                  <a:lnTo>
                    <a:pt x="423824" y="1161044"/>
                  </a:lnTo>
                  <a:lnTo>
                    <a:pt x="397988" y="1189916"/>
                  </a:lnTo>
                  <a:lnTo>
                    <a:pt x="372895" y="1219036"/>
                  </a:lnTo>
                  <a:lnTo>
                    <a:pt x="348550" y="1248401"/>
                  </a:lnTo>
                  <a:lnTo>
                    <a:pt x="302138" y="1307850"/>
                  </a:lnTo>
                  <a:lnTo>
                    <a:pt x="258808" y="1368231"/>
                  </a:lnTo>
                  <a:lnTo>
                    <a:pt x="218617" y="1429511"/>
                  </a:lnTo>
                  <a:lnTo>
                    <a:pt x="181623" y="1491658"/>
                  </a:lnTo>
                  <a:lnTo>
                    <a:pt x="147883" y="1554638"/>
                  </a:lnTo>
                  <a:lnTo>
                    <a:pt x="117452" y="1618420"/>
                  </a:lnTo>
                  <a:lnTo>
                    <a:pt x="90389" y="1682972"/>
                  </a:lnTo>
                  <a:lnTo>
                    <a:pt x="66749" y="1748260"/>
                  </a:lnTo>
                  <a:lnTo>
                    <a:pt x="46591" y="1814252"/>
                  </a:lnTo>
                  <a:lnTo>
                    <a:pt x="29969" y="1880916"/>
                  </a:lnTo>
                  <a:lnTo>
                    <a:pt x="16943" y="1948219"/>
                  </a:lnTo>
                  <a:lnTo>
                    <a:pt x="7568" y="2016129"/>
                  </a:lnTo>
                  <a:lnTo>
                    <a:pt x="1901" y="2084614"/>
                  </a:lnTo>
                  <a:lnTo>
                    <a:pt x="0" y="2153640"/>
                  </a:lnTo>
                  <a:lnTo>
                    <a:pt x="476" y="2188219"/>
                  </a:lnTo>
                  <a:lnTo>
                    <a:pt x="4267" y="2256980"/>
                  </a:lnTo>
                  <a:lnTo>
                    <a:pt x="11795" y="2325182"/>
                  </a:lnTo>
                  <a:lnTo>
                    <a:pt x="23003" y="2392793"/>
                  </a:lnTo>
                  <a:lnTo>
                    <a:pt x="37834" y="2459781"/>
                  </a:lnTo>
                  <a:lnTo>
                    <a:pt x="56231" y="2526114"/>
                  </a:lnTo>
                  <a:lnTo>
                    <a:pt x="78137" y="2591759"/>
                  </a:lnTo>
                  <a:lnTo>
                    <a:pt x="103496" y="2656683"/>
                  </a:lnTo>
                  <a:lnTo>
                    <a:pt x="132250" y="2720854"/>
                  </a:lnTo>
                  <a:lnTo>
                    <a:pt x="164343" y="2784240"/>
                  </a:lnTo>
                  <a:lnTo>
                    <a:pt x="199717" y="2846808"/>
                  </a:lnTo>
                  <a:lnTo>
                    <a:pt x="238317" y="2908526"/>
                  </a:lnTo>
                  <a:lnTo>
                    <a:pt x="280084" y="2969361"/>
                  </a:lnTo>
                  <a:lnTo>
                    <a:pt x="324962" y="3029280"/>
                  </a:lnTo>
                  <a:lnTo>
                    <a:pt x="372895" y="3088252"/>
                  </a:lnTo>
                  <a:lnTo>
                    <a:pt x="397988" y="3117373"/>
                  </a:lnTo>
                  <a:lnTo>
                    <a:pt x="423824" y="3146244"/>
                  </a:lnTo>
                  <a:lnTo>
                    <a:pt x="450395" y="3174862"/>
                  </a:lnTo>
                  <a:lnTo>
                    <a:pt x="477695" y="3203223"/>
                  </a:lnTo>
                  <a:lnTo>
                    <a:pt x="505715" y="3231323"/>
                  </a:lnTo>
                  <a:lnTo>
                    <a:pt x="534448" y="3259157"/>
                  </a:lnTo>
                  <a:lnTo>
                    <a:pt x="563889" y="3286722"/>
                  </a:lnTo>
                  <a:lnTo>
                    <a:pt x="594029" y="3314014"/>
                  </a:lnTo>
                  <a:lnTo>
                    <a:pt x="624861" y="3341028"/>
                  </a:lnTo>
                  <a:lnTo>
                    <a:pt x="656379" y="3367760"/>
                  </a:lnTo>
                  <a:lnTo>
                    <a:pt x="688575" y="3394207"/>
                  </a:lnTo>
                  <a:lnTo>
                    <a:pt x="721442" y="3420364"/>
                  </a:lnTo>
                  <a:lnTo>
                    <a:pt x="754973" y="3446227"/>
                  </a:lnTo>
                  <a:lnTo>
                    <a:pt x="789161" y="3471793"/>
                  </a:lnTo>
                  <a:lnTo>
                    <a:pt x="823999" y="3497057"/>
                  </a:lnTo>
                  <a:lnTo>
                    <a:pt x="859480" y="3522015"/>
                  </a:lnTo>
                  <a:lnTo>
                    <a:pt x="895596" y="3546662"/>
                  </a:lnTo>
                  <a:lnTo>
                    <a:pt x="932340" y="3570996"/>
                  </a:lnTo>
                  <a:lnTo>
                    <a:pt x="969706" y="3595012"/>
                  </a:lnTo>
                  <a:lnTo>
                    <a:pt x="1007686" y="3618705"/>
                  </a:lnTo>
                  <a:lnTo>
                    <a:pt x="1046274" y="3642073"/>
                  </a:lnTo>
                  <a:lnTo>
                    <a:pt x="1085461" y="3665110"/>
                  </a:lnTo>
                  <a:lnTo>
                    <a:pt x="1125241" y="3687813"/>
                  </a:lnTo>
                  <a:lnTo>
                    <a:pt x="1165607" y="3710177"/>
                  </a:lnTo>
                  <a:lnTo>
                    <a:pt x="1206552" y="3732199"/>
                  </a:lnTo>
                  <a:lnTo>
                    <a:pt x="1248068" y="3753875"/>
                  </a:lnTo>
                  <a:lnTo>
                    <a:pt x="1290149" y="3775200"/>
                  </a:lnTo>
                  <a:lnTo>
                    <a:pt x="1332787" y="3796170"/>
                  </a:lnTo>
                  <a:lnTo>
                    <a:pt x="1375975" y="3816782"/>
                  </a:lnTo>
                  <a:lnTo>
                    <a:pt x="1419706" y="3837031"/>
                  </a:lnTo>
                  <a:lnTo>
                    <a:pt x="1463974" y="3856913"/>
                  </a:lnTo>
                  <a:lnTo>
                    <a:pt x="1508770" y="3876424"/>
                  </a:lnTo>
                  <a:lnTo>
                    <a:pt x="1554088" y="3895561"/>
                  </a:lnTo>
                  <a:lnTo>
                    <a:pt x="1599921" y="3914318"/>
                  </a:lnTo>
                  <a:lnTo>
                    <a:pt x="1646262" y="3932693"/>
                  </a:lnTo>
                  <a:lnTo>
                    <a:pt x="1693103" y="3950680"/>
                  </a:lnTo>
                  <a:lnTo>
                    <a:pt x="1740437" y="3968276"/>
                  </a:lnTo>
                  <a:lnTo>
                    <a:pt x="1788258" y="3985478"/>
                  </a:lnTo>
                  <a:lnTo>
                    <a:pt x="1836557" y="4002279"/>
                  </a:lnTo>
                  <a:lnTo>
                    <a:pt x="1885329" y="4018678"/>
                  </a:lnTo>
                  <a:lnTo>
                    <a:pt x="1934566" y="4034669"/>
                  </a:lnTo>
                  <a:lnTo>
                    <a:pt x="1984260" y="4050249"/>
                  </a:lnTo>
                  <a:lnTo>
                    <a:pt x="2034406" y="4065413"/>
                  </a:lnTo>
                  <a:lnTo>
                    <a:pt x="2084994" y="4080158"/>
                  </a:lnTo>
                  <a:lnTo>
                    <a:pt x="2136020" y="4094479"/>
                  </a:lnTo>
                  <a:lnTo>
                    <a:pt x="2187474" y="4108373"/>
                  </a:lnTo>
                  <a:lnTo>
                    <a:pt x="2239351" y="4121835"/>
                  </a:lnTo>
                  <a:lnTo>
                    <a:pt x="2291643" y="4134861"/>
                  </a:lnTo>
                  <a:lnTo>
                    <a:pt x="2344343" y="4147447"/>
                  </a:lnTo>
                  <a:lnTo>
                    <a:pt x="2397445" y="4159590"/>
                  </a:lnTo>
                  <a:lnTo>
                    <a:pt x="2450939" y="4171284"/>
                  </a:lnTo>
                  <a:lnTo>
                    <a:pt x="2504821" y="4182526"/>
                  </a:lnTo>
                  <a:lnTo>
                    <a:pt x="2559082" y="4193313"/>
                  </a:lnTo>
                  <a:lnTo>
                    <a:pt x="2613716" y="4203639"/>
                  </a:lnTo>
                  <a:lnTo>
                    <a:pt x="2668715" y="4213501"/>
                  </a:lnTo>
                  <a:lnTo>
                    <a:pt x="2724072" y="4222895"/>
                  </a:lnTo>
                  <a:lnTo>
                    <a:pt x="2779781" y="4231817"/>
                  </a:lnTo>
                  <a:lnTo>
                    <a:pt x="2835834" y="4240262"/>
                  </a:lnTo>
                  <a:lnTo>
                    <a:pt x="2892223" y="4248227"/>
                  </a:lnTo>
                  <a:lnTo>
                    <a:pt x="2948943" y="4255708"/>
                  </a:lnTo>
                  <a:lnTo>
                    <a:pt x="3005985" y="4262699"/>
                  </a:lnTo>
                  <a:lnTo>
                    <a:pt x="3063342" y="4269199"/>
                  </a:lnTo>
                  <a:lnTo>
                    <a:pt x="3121009" y="4275202"/>
                  </a:lnTo>
                  <a:lnTo>
                    <a:pt x="3178976" y="4280704"/>
                  </a:lnTo>
                  <a:lnTo>
                    <a:pt x="3237238" y="4285701"/>
                  </a:lnTo>
                  <a:lnTo>
                    <a:pt x="3295787" y="4290189"/>
                  </a:lnTo>
                  <a:lnTo>
                    <a:pt x="3354616" y="4294165"/>
                  </a:lnTo>
                  <a:lnTo>
                    <a:pt x="3413718" y="4297624"/>
                  </a:lnTo>
                  <a:lnTo>
                    <a:pt x="3473086" y="4300561"/>
                  </a:lnTo>
                  <a:lnTo>
                    <a:pt x="3532713" y="4302974"/>
                  </a:lnTo>
                  <a:lnTo>
                    <a:pt x="3592591" y="4304858"/>
                  </a:lnTo>
                  <a:lnTo>
                    <a:pt x="3652714" y="4306208"/>
                  </a:lnTo>
                  <a:lnTo>
                    <a:pt x="3713074" y="4307021"/>
                  </a:lnTo>
                  <a:lnTo>
                    <a:pt x="3773665" y="4307293"/>
                  </a:lnTo>
                  <a:lnTo>
                    <a:pt x="3834487" y="4307019"/>
                  </a:lnTo>
                  <a:lnTo>
                    <a:pt x="3895077" y="4306200"/>
                  </a:lnTo>
                  <a:lnTo>
                    <a:pt x="3955428" y="4304839"/>
                  </a:lnTo>
                  <a:lnTo>
                    <a:pt x="4015532" y="4302941"/>
                  </a:lnTo>
                  <a:lnTo>
                    <a:pt x="4075382" y="4300509"/>
                  </a:lnTo>
                  <a:lnTo>
                    <a:pt x="4134971" y="4297549"/>
                  </a:lnTo>
                  <a:lnTo>
                    <a:pt x="4194292" y="4294064"/>
                  </a:lnTo>
                  <a:lnTo>
                    <a:pt x="4253337" y="4290058"/>
                  </a:lnTo>
                  <a:lnTo>
                    <a:pt x="4312100" y="4285535"/>
                  </a:lnTo>
                  <a:lnTo>
                    <a:pt x="4370574" y="4280500"/>
                  </a:lnTo>
                  <a:lnTo>
                    <a:pt x="4428750" y="4274956"/>
                  </a:lnTo>
                  <a:lnTo>
                    <a:pt x="4486622" y="4268908"/>
                  </a:lnTo>
                  <a:lnTo>
                    <a:pt x="4544183" y="4262359"/>
                  </a:lnTo>
                  <a:lnTo>
                    <a:pt x="4601425" y="4255315"/>
                  </a:lnTo>
                  <a:lnTo>
                    <a:pt x="4658342" y="4247778"/>
                  </a:lnTo>
                  <a:lnTo>
                    <a:pt x="4714926" y="4239753"/>
                  </a:lnTo>
                  <a:lnTo>
                    <a:pt x="4771169" y="4231244"/>
                  </a:lnTo>
                  <a:lnTo>
                    <a:pt x="4827066" y="4222256"/>
                  </a:lnTo>
                  <a:lnTo>
                    <a:pt x="4882608" y="4212792"/>
                  </a:lnTo>
                  <a:lnTo>
                    <a:pt x="4937788" y="4202856"/>
                  </a:lnTo>
                  <a:lnTo>
                    <a:pt x="4992599" y="4192453"/>
                  </a:lnTo>
                  <a:lnTo>
                    <a:pt x="5047035" y="4181587"/>
                  </a:lnTo>
                  <a:lnTo>
                    <a:pt x="5101087" y="4170261"/>
                  </a:lnTo>
                  <a:lnTo>
                    <a:pt x="5154748" y="4158481"/>
                  </a:lnTo>
                  <a:lnTo>
                    <a:pt x="5208013" y="4146249"/>
                  </a:lnTo>
                  <a:lnTo>
                    <a:pt x="5260872" y="4133570"/>
                  </a:lnTo>
                  <a:lnTo>
                    <a:pt x="5313319" y="4120449"/>
                  </a:lnTo>
                  <a:lnTo>
                    <a:pt x="5365347" y="4106888"/>
                  </a:lnTo>
                  <a:lnTo>
                    <a:pt x="5416949" y="4092894"/>
                  </a:lnTo>
                  <a:lnTo>
                    <a:pt x="5468118" y="4078468"/>
                  </a:lnTo>
                  <a:lnTo>
                    <a:pt x="5518845" y="4063617"/>
                  </a:lnTo>
                  <a:lnTo>
                    <a:pt x="5569125" y="4048343"/>
                  </a:lnTo>
                  <a:lnTo>
                    <a:pt x="5618949" y="4032650"/>
                  </a:lnTo>
                  <a:lnTo>
                    <a:pt x="5668312" y="4016544"/>
                  </a:lnTo>
                  <a:lnTo>
                    <a:pt x="5717204" y="4000028"/>
                  </a:lnTo>
                  <a:lnTo>
                    <a:pt x="5765620" y="3983106"/>
                  </a:lnTo>
                  <a:lnTo>
                    <a:pt x="5813553" y="3965782"/>
                  </a:lnTo>
                  <a:lnTo>
                    <a:pt x="5860994" y="3948061"/>
                  </a:lnTo>
                  <a:lnTo>
                    <a:pt x="5907937" y="3929946"/>
                  </a:lnTo>
                  <a:lnTo>
                    <a:pt x="5954374" y="3911441"/>
                  </a:lnTo>
                  <a:lnTo>
                    <a:pt x="6000299" y="3892551"/>
                  </a:lnTo>
                  <a:lnTo>
                    <a:pt x="6045704" y="3873280"/>
                  </a:lnTo>
                  <a:lnTo>
                    <a:pt x="6090582" y="3853632"/>
                  </a:lnTo>
                  <a:lnTo>
                    <a:pt x="6134926" y="3833611"/>
                  </a:lnTo>
                  <a:lnTo>
                    <a:pt x="6178728" y="3813221"/>
                  </a:lnTo>
                  <a:lnTo>
                    <a:pt x="6221982" y="3792466"/>
                  </a:lnTo>
                  <a:lnTo>
                    <a:pt x="6264680" y="3771350"/>
                  </a:lnTo>
                  <a:lnTo>
                    <a:pt x="6306815" y="3749878"/>
                  </a:lnTo>
                  <a:lnTo>
                    <a:pt x="6348380" y="3728053"/>
                  </a:lnTo>
                  <a:lnTo>
                    <a:pt x="6389368" y="3705880"/>
                  </a:lnTo>
                  <a:lnTo>
                    <a:pt x="6429771" y="3683363"/>
                  </a:lnTo>
                  <a:lnTo>
                    <a:pt x="6469583" y="3660505"/>
                  </a:lnTo>
                  <a:lnTo>
                    <a:pt x="6508795" y="3637312"/>
                  </a:lnTo>
                  <a:lnTo>
                    <a:pt x="6547402" y="3613786"/>
                  </a:lnTo>
                  <a:lnTo>
                    <a:pt x="6585395" y="3589932"/>
                  </a:lnTo>
                  <a:lnTo>
                    <a:pt x="6622767" y="3565755"/>
                  </a:lnTo>
                  <a:lnTo>
                    <a:pt x="6659512" y="3541258"/>
                  </a:lnTo>
                  <a:lnTo>
                    <a:pt x="6695623" y="3516446"/>
                  </a:lnTo>
                  <a:lnTo>
                    <a:pt x="6731091" y="3491322"/>
                  </a:lnTo>
                  <a:lnTo>
                    <a:pt x="6765910" y="3465891"/>
                  </a:lnTo>
                  <a:lnTo>
                    <a:pt x="6800072" y="3440156"/>
                  </a:lnTo>
                  <a:lnTo>
                    <a:pt x="6833571" y="3414123"/>
                  </a:lnTo>
                  <a:lnTo>
                    <a:pt x="6866400" y="3387794"/>
                  </a:lnTo>
                  <a:lnTo>
                    <a:pt x="6898550" y="3361175"/>
                  </a:lnTo>
                  <a:lnTo>
                    <a:pt x="6930015" y="3334269"/>
                  </a:lnTo>
                  <a:lnTo>
                    <a:pt x="6960787" y="3307080"/>
                  </a:lnTo>
                  <a:lnTo>
                    <a:pt x="6990861" y="3279612"/>
                  </a:lnTo>
                  <a:lnTo>
                    <a:pt x="7020227" y="3251870"/>
                  </a:lnTo>
                  <a:lnTo>
                    <a:pt x="7048879" y="3223857"/>
                  </a:lnTo>
                  <a:lnTo>
                    <a:pt x="7076811" y="3195579"/>
                  </a:lnTo>
                  <a:lnTo>
                    <a:pt x="7104014" y="3167038"/>
                  </a:lnTo>
                  <a:lnTo>
                    <a:pt x="7130481" y="3138239"/>
                  </a:lnTo>
                  <a:lnTo>
                    <a:pt x="7156206" y="3109186"/>
                  </a:lnTo>
                  <a:lnTo>
                    <a:pt x="7181181" y="3079883"/>
                  </a:lnTo>
                  <a:lnTo>
                    <a:pt x="7205399" y="3050335"/>
                  </a:lnTo>
                  <a:lnTo>
                    <a:pt x="7251535" y="2990517"/>
                  </a:lnTo>
                  <a:lnTo>
                    <a:pt x="7294556" y="2929765"/>
                  </a:lnTo>
                  <a:lnTo>
                    <a:pt x="7334406" y="2868112"/>
                  </a:lnTo>
                  <a:lnTo>
                    <a:pt x="7371026" y="2805592"/>
                  </a:lnTo>
                  <a:lnTo>
                    <a:pt x="7404358" y="2742236"/>
                  </a:lnTo>
                  <a:lnTo>
                    <a:pt x="7434347" y="2678077"/>
                  </a:lnTo>
                  <a:lnTo>
                    <a:pt x="7460933" y="2613150"/>
                  </a:lnTo>
                  <a:lnTo>
                    <a:pt x="7484059" y="2547485"/>
                  </a:lnTo>
                  <a:lnTo>
                    <a:pt x="7503669" y="2481117"/>
                  </a:lnTo>
                  <a:lnTo>
                    <a:pt x="7519704" y="2414078"/>
                  </a:lnTo>
                  <a:lnTo>
                    <a:pt x="7532106" y="2346400"/>
                  </a:lnTo>
                  <a:lnTo>
                    <a:pt x="7540819" y="2278117"/>
                  </a:lnTo>
                  <a:lnTo>
                    <a:pt x="7543774" y="2243759"/>
                  </a:lnTo>
                  <a:lnTo>
                    <a:pt x="7540120" y="2273814"/>
                  </a:lnTo>
                  <a:lnTo>
                    <a:pt x="7535167" y="2303701"/>
                  </a:lnTo>
                  <a:lnTo>
                    <a:pt x="7521416" y="2362948"/>
                  </a:lnTo>
                  <a:lnTo>
                    <a:pt x="7502627" y="2421450"/>
                  </a:lnTo>
                  <a:lnTo>
                    <a:pt x="7478903" y="2479157"/>
                  </a:lnTo>
                  <a:lnTo>
                    <a:pt x="7450351" y="2536021"/>
                  </a:lnTo>
                  <a:lnTo>
                    <a:pt x="7417075" y="2591992"/>
                  </a:lnTo>
                  <a:lnTo>
                    <a:pt x="7379181" y="2647019"/>
                  </a:lnTo>
                  <a:lnTo>
                    <a:pt x="7336774" y="2701055"/>
                  </a:lnTo>
                  <a:lnTo>
                    <a:pt x="7289959" y="2754048"/>
                  </a:lnTo>
                  <a:lnTo>
                    <a:pt x="7238840" y="2805951"/>
                  </a:lnTo>
                  <a:lnTo>
                    <a:pt x="7183524" y="2856712"/>
                  </a:lnTo>
                  <a:lnTo>
                    <a:pt x="7154324" y="2881650"/>
                  </a:lnTo>
                  <a:lnTo>
                    <a:pt x="7124115" y="2906284"/>
                  </a:lnTo>
                  <a:lnTo>
                    <a:pt x="7092908" y="2930607"/>
                  </a:lnTo>
                  <a:lnTo>
                    <a:pt x="7060718" y="2954615"/>
                  </a:lnTo>
                  <a:lnTo>
                    <a:pt x="7027557" y="2978301"/>
                  </a:lnTo>
                  <a:lnTo>
                    <a:pt x="6993439" y="3001658"/>
                  </a:lnTo>
                  <a:lnTo>
                    <a:pt x="6958376" y="3024680"/>
                  </a:lnTo>
                  <a:lnTo>
                    <a:pt x="6922382" y="3047361"/>
                  </a:lnTo>
                  <a:lnTo>
                    <a:pt x="6885470" y="3069696"/>
                  </a:lnTo>
                  <a:lnTo>
                    <a:pt x="6847653" y="3091677"/>
                  </a:lnTo>
                  <a:lnTo>
                    <a:pt x="6808944" y="3113299"/>
                  </a:lnTo>
                  <a:lnTo>
                    <a:pt x="6769357" y="3134555"/>
                  </a:lnTo>
                  <a:lnTo>
                    <a:pt x="6728904" y="3155439"/>
                  </a:lnTo>
                  <a:lnTo>
                    <a:pt x="6687598" y="3175946"/>
                  </a:lnTo>
                  <a:lnTo>
                    <a:pt x="6645454" y="3196068"/>
                  </a:lnTo>
                  <a:lnTo>
                    <a:pt x="6602483" y="3215800"/>
                  </a:lnTo>
                  <a:lnTo>
                    <a:pt x="6558700" y="3235135"/>
                  </a:lnTo>
                  <a:lnTo>
                    <a:pt x="6514117" y="3254068"/>
                  </a:lnTo>
                  <a:lnTo>
                    <a:pt x="6468747" y="3272592"/>
                  </a:lnTo>
                  <a:lnTo>
                    <a:pt x="6422603" y="3290700"/>
                  </a:lnTo>
                  <a:lnTo>
                    <a:pt x="6375699" y="3308388"/>
                  </a:lnTo>
                  <a:lnTo>
                    <a:pt x="6328048" y="3325647"/>
                  </a:lnTo>
                  <a:lnTo>
                    <a:pt x="6279663" y="3342474"/>
                  </a:lnTo>
                  <a:lnTo>
                    <a:pt x="6230557" y="3358860"/>
                  </a:lnTo>
                  <a:lnTo>
                    <a:pt x="6180743" y="3374800"/>
                  </a:lnTo>
                  <a:lnTo>
                    <a:pt x="6130234" y="3390289"/>
                  </a:lnTo>
                  <a:lnTo>
                    <a:pt x="6079044" y="3405318"/>
                  </a:lnTo>
                  <a:lnTo>
                    <a:pt x="6027185" y="3419884"/>
                  </a:lnTo>
                  <a:lnTo>
                    <a:pt x="5974671" y="3433978"/>
                  </a:lnTo>
                  <a:lnTo>
                    <a:pt x="5921515" y="3447595"/>
                  </a:lnTo>
                  <a:lnTo>
                    <a:pt x="5867730" y="3460730"/>
                  </a:lnTo>
                  <a:lnTo>
                    <a:pt x="5813330" y="3473375"/>
                  </a:lnTo>
                  <a:lnTo>
                    <a:pt x="5758326" y="3485524"/>
                  </a:lnTo>
                  <a:lnTo>
                    <a:pt x="5702733" y="3497172"/>
                  </a:lnTo>
                  <a:lnTo>
                    <a:pt x="5646564" y="3508312"/>
                  </a:lnTo>
                  <a:lnTo>
                    <a:pt x="5589831" y="3518938"/>
                  </a:lnTo>
                  <a:lnTo>
                    <a:pt x="5532548" y="3529043"/>
                  </a:lnTo>
                  <a:lnTo>
                    <a:pt x="5474728" y="3538623"/>
                  </a:lnTo>
                  <a:lnTo>
                    <a:pt x="5416385" y="3547669"/>
                  </a:lnTo>
                  <a:lnTo>
                    <a:pt x="5357530" y="3556177"/>
                  </a:lnTo>
                  <a:lnTo>
                    <a:pt x="5298178" y="3564140"/>
                  </a:lnTo>
                  <a:lnTo>
                    <a:pt x="5238342" y="3571551"/>
                  </a:lnTo>
                  <a:lnTo>
                    <a:pt x="5178034" y="3578405"/>
                  </a:lnTo>
                  <a:lnTo>
                    <a:pt x="5117268" y="3584696"/>
                  </a:lnTo>
                  <a:lnTo>
                    <a:pt x="5056058" y="3590417"/>
                  </a:lnTo>
                  <a:lnTo>
                    <a:pt x="4994415" y="3595562"/>
                  </a:lnTo>
                  <a:lnTo>
                    <a:pt x="4932354" y="3600124"/>
                  </a:lnTo>
                  <a:lnTo>
                    <a:pt x="4869887" y="3604099"/>
                  </a:lnTo>
                  <a:lnTo>
                    <a:pt x="4807027" y="3607479"/>
                  </a:lnTo>
                  <a:lnTo>
                    <a:pt x="4743788" y="3610258"/>
                  </a:lnTo>
                  <a:lnTo>
                    <a:pt x="4680183" y="3612431"/>
                  </a:lnTo>
                  <a:lnTo>
                    <a:pt x="4616226" y="3613990"/>
                  </a:lnTo>
                  <a:lnTo>
                    <a:pt x="4551928" y="3614930"/>
                  </a:lnTo>
                  <a:lnTo>
                    <a:pt x="4487303" y="3615245"/>
                  </a:lnTo>
                  <a:lnTo>
                    <a:pt x="4423283" y="3614936"/>
                  </a:lnTo>
                  <a:lnTo>
                    <a:pt x="4359583" y="3614013"/>
                  </a:lnTo>
                  <a:lnTo>
                    <a:pt x="4296216" y="3612483"/>
                  </a:lnTo>
                  <a:lnTo>
                    <a:pt x="4233195" y="3610350"/>
                  </a:lnTo>
                  <a:lnTo>
                    <a:pt x="4170533" y="3607622"/>
                  </a:lnTo>
                  <a:lnTo>
                    <a:pt x="4108242" y="3604305"/>
                  </a:lnTo>
                  <a:lnTo>
                    <a:pt x="4046336" y="3600403"/>
                  </a:lnTo>
                  <a:lnTo>
                    <a:pt x="3984827" y="3595924"/>
                  </a:lnTo>
                  <a:lnTo>
                    <a:pt x="3923727" y="3590873"/>
                  </a:lnTo>
                  <a:lnTo>
                    <a:pt x="3863050" y="3585256"/>
                  </a:lnTo>
                  <a:lnTo>
                    <a:pt x="3802809" y="3579079"/>
                  </a:lnTo>
                  <a:lnTo>
                    <a:pt x="3743015" y="3572349"/>
                  </a:lnTo>
                  <a:lnTo>
                    <a:pt x="3683683" y="3565071"/>
                  </a:lnTo>
                  <a:lnTo>
                    <a:pt x="3624824" y="3557252"/>
                  </a:lnTo>
                  <a:lnTo>
                    <a:pt x="3566452" y="3548897"/>
                  </a:lnTo>
                  <a:lnTo>
                    <a:pt x="3508579" y="3540012"/>
                  </a:lnTo>
                  <a:lnTo>
                    <a:pt x="3451219" y="3530604"/>
                  </a:lnTo>
                  <a:lnTo>
                    <a:pt x="3394383" y="3520678"/>
                  </a:lnTo>
                  <a:lnTo>
                    <a:pt x="3338084" y="3510240"/>
                  </a:lnTo>
                  <a:lnTo>
                    <a:pt x="3282337" y="3499297"/>
                  </a:lnTo>
                  <a:lnTo>
                    <a:pt x="3227152" y="3487855"/>
                  </a:lnTo>
                  <a:lnTo>
                    <a:pt x="3172543" y="3475918"/>
                  </a:lnTo>
                  <a:lnTo>
                    <a:pt x="3118523" y="3463495"/>
                  </a:lnTo>
                  <a:lnTo>
                    <a:pt x="3065104" y="3450590"/>
                  </a:lnTo>
                  <a:lnTo>
                    <a:pt x="3012300" y="3437209"/>
                  </a:lnTo>
                  <a:lnTo>
                    <a:pt x="2960123" y="3423359"/>
                  </a:lnTo>
                  <a:lnTo>
                    <a:pt x="2908586" y="3409045"/>
                  </a:lnTo>
                  <a:lnTo>
                    <a:pt x="2857701" y="3394274"/>
                  </a:lnTo>
                  <a:lnTo>
                    <a:pt x="2807482" y="3379051"/>
                  </a:lnTo>
                  <a:lnTo>
                    <a:pt x="2757941" y="3363383"/>
                  </a:lnTo>
                  <a:lnTo>
                    <a:pt x="2709090" y="3347276"/>
                  </a:lnTo>
                  <a:lnTo>
                    <a:pt x="2660944" y="3330735"/>
                  </a:lnTo>
                  <a:lnTo>
                    <a:pt x="2613514" y="3313767"/>
                  </a:lnTo>
                  <a:lnTo>
                    <a:pt x="2566814" y="3296377"/>
                  </a:lnTo>
                  <a:lnTo>
                    <a:pt x="2520855" y="3278573"/>
                  </a:lnTo>
                  <a:lnTo>
                    <a:pt x="2475651" y="3260358"/>
                  </a:lnTo>
                  <a:lnTo>
                    <a:pt x="2431215" y="3241741"/>
                  </a:lnTo>
                  <a:lnTo>
                    <a:pt x="2387560" y="3222726"/>
                  </a:lnTo>
                  <a:lnTo>
                    <a:pt x="2344697" y="3203320"/>
                  </a:lnTo>
                  <a:lnTo>
                    <a:pt x="2302641" y="3183528"/>
                  </a:lnTo>
                  <a:lnTo>
                    <a:pt x="2261403" y="3163357"/>
                  </a:lnTo>
                  <a:lnTo>
                    <a:pt x="2220997" y="3142813"/>
                  </a:lnTo>
                  <a:lnTo>
                    <a:pt x="2181435" y="3121902"/>
                  </a:lnTo>
                  <a:lnTo>
                    <a:pt x="2142731" y="3100630"/>
                  </a:lnTo>
                  <a:lnTo>
                    <a:pt x="2104896" y="3079002"/>
                  </a:lnTo>
                  <a:lnTo>
                    <a:pt x="2067943" y="3057025"/>
                  </a:lnTo>
                  <a:lnTo>
                    <a:pt x="2031886" y="3034705"/>
                  </a:lnTo>
                  <a:lnTo>
                    <a:pt x="1996738" y="3012047"/>
                  </a:lnTo>
                  <a:lnTo>
                    <a:pt x="1962510" y="2989059"/>
                  </a:lnTo>
                  <a:lnTo>
                    <a:pt x="1929216" y="2965745"/>
                  </a:lnTo>
                  <a:lnTo>
                    <a:pt x="1896869" y="2942113"/>
                  </a:lnTo>
                  <a:lnTo>
                    <a:pt x="1865481" y="2918167"/>
                  </a:lnTo>
                  <a:lnTo>
                    <a:pt x="1835065" y="2893914"/>
                  </a:lnTo>
                  <a:lnTo>
                    <a:pt x="1805634" y="2869360"/>
                  </a:lnTo>
                  <a:lnTo>
                    <a:pt x="1749777" y="2819372"/>
                  </a:lnTo>
                  <a:lnTo>
                    <a:pt x="1698013" y="2768253"/>
                  </a:lnTo>
                  <a:lnTo>
                    <a:pt x="1650445" y="2716049"/>
                  </a:lnTo>
                  <a:lnTo>
                    <a:pt x="1607173" y="2662809"/>
                  </a:lnTo>
                  <a:lnTo>
                    <a:pt x="1568301" y="2608582"/>
                  </a:lnTo>
                  <a:lnTo>
                    <a:pt x="1533931" y="2553414"/>
                  </a:lnTo>
                  <a:lnTo>
                    <a:pt x="1504165" y="2497355"/>
                  </a:lnTo>
                  <a:lnTo>
                    <a:pt x="1479105" y="2440453"/>
                  </a:lnTo>
                  <a:lnTo>
                    <a:pt x="1458853" y="2382755"/>
                  </a:lnTo>
                  <a:lnTo>
                    <a:pt x="1443512" y="2324310"/>
                  </a:lnTo>
                  <a:lnTo>
                    <a:pt x="1433184" y="2265165"/>
                  </a:lnTo>
                  <a:lnTo>
                    <a:pt x="1427971" y="2205370"/>
                  </a:lnTo>
                  <a:lnTo>
                    <a:pt x="1427314" y="2175243"/>
                  </a:lnTo>
                  <a:lnTo>
                    <a:pt x="1427971" y="2145115"/>
                  </a:lnTo>
                  <a:lnTo>
                    <a:pt x="1433184" y="2085319"/>
                  </a:lnTo>
                  <a:lnTo>
                    <a:pt x="1443512" y="2026174"/>
                  </a:lnTo>
                  <a:lnTo>
                    <a:pt x="1458853" y="1967728"/>
                  </a:lnTo>
                  <a:lnTo>
                    <a:pt x="1479105" y="1910030"/>
                  </a:lnTo>
                  <a:lnTo>
                    <a:pt x="1504165" y="1853127"/>
                  </a:lnTo>
                  <a:lnTo>
                    <a:pt x="1533931" y="1797068"/>
                  </a:lnTo>
                  <a:lnTo>
                    <a:pt x="1568301" y="1741900"/>
                  </a:lnTo>
                  <a:lnTo>
                    <a:pt x="1607173" y="1687673"/>
                  </a:lnTo>
                  <a:lnTo>
                    <a:pt x="1650445" y="1634433"/>
                  </a:lnTo>
                  <a:lnTo>
                    <a:pt x="1698013" y="1582230"/>
                  </a:lnTo>
                  <a:lnTo>
                    <a:pt x="1749777" y="1531110"/>
                  </a:lnTo>
                  <a:lnTo>
                    <a:pt x="1805634" y="1481123"/>
                  </a:lnTo>
                  <a:lnTo>
                    <a:pt x="1835065" y="1456569"/>
                  </a:lnTo>
                  <a:lnTo>
                    <a:pt x="1865481" y="1432317"/>
                  </a:lnTo>
                  <a:lnTo>
                    <a:pt x="1896869" y="1408371"/>
                  </a:lnTo>
                  <a:lnTo>
                    <a:pt x="1929216" y="1384739"/>
                  </a:lnTo>
                  <a:lnTo>
                    <a:pt x="1962510" y="1361425"/>
                  </a:lnTo>
                  <a:lnTo>
                    <a:pt x="1996738" y="1338437"/>
                  </a:lnTo>
                  <a:lnTo>
                    <a:pt x="2031886" y="1315780"/>
                  </a:lnTo>
                  <a:lnTo>
                    <a:pt x="2067943" y="1293460"/>
                  </a:lnTo>
                  <a:lnTo>
                    <a:pt x="2104896" y="1271484"/>
                  </a:lnTo>
                  <a:lnTo>
                    <a:pt x="2142731" y="1249856"/>
                  </a:lnTo>
                  <a:lnTo>
                    <a:pt x="2181435" y="1228584"/>
                  </a:lnTo>
                  <a:lnTo>
                    <a:pt x="2220997" y="1207673"/>
                  </a:lnTo>
                  <a:lnTo>
                    <a:pt x="2261403" y="1187129"/>
                  </a:lnTo>
                  <a:lnTo>
                    <a:pt x="2302641" y="1166959"/>
                  </a:lnTo>
                  <a:lnTo>
                    <a:pt x="2344697" y="1147168"/>
                  </a:lnTo>
                  <a:lnTo>
                    <a:pt x="2387560" y="1127762"/>
                  </a:lnTo>
                  <a:lnTo>
                    <a:pt x="2431215" y="1108747"/>
                  </a:lnTo>
                  <a:lnTo>
                    <a:pt x="2475651" y="1090130"/>
                  </a:lnTo>
                  <a:lnTo>
                    <a:pt x="2520855" y="1071916"/>
                  </a:lnTo>
                  <a:lnTo>
                    <a:pt x="2566814" y="1054112"/>
                  </a:lnTo>
                  <a:lnTo>
                    <a:pt x="2613514" y="1036723"/>
                  </a:lnTo>
                  <a:lnTo>
                    <a:pt x="2660944" y="1019755"/>
                  </a:lnTo>
                  <a:lnTo>
                    <a:pt x="2709090" y="1003214"/>
                  </a:lnTo>
                  <a:lnTo>
                    <a:pt x="2757941" y="987107"/>
                  </a:lnTo>
                  <a:lnTo>
                    <a:pt x="2807482" y="971440"/>
                  </a:lnTo>
                  <a:lnTo>
                    <a:pt x="2857701" y="956218"/>
                  </a:lnTo>
                  <a:lnTo>
                    <a:pt x="2908586" y="941447"/>
                  </a:lnTo>
                  <a:lnTo>
                    <a:pt x="2960123" y="927134"/>
                  </a:lnTo>
                  <a:lnTo>
                    <a:pt x="3012300" y="913284"/>
                  </a:lnTo>
                  <a:lnTo>
                    <a:pt x="3065104" y="899903"/>
                  </a:lnTo>
                  <a:lnTo>
                    <a:pt x="3118523" y="886999"/>
                  </a:lnTo>
                  <a:lnTo>
                    <a:pt x="3172543" y="874575"/>
                  </a:lnTo>
                  <a:lnTo>
                    <a:pt x="3227152" y="862640"/>
                  </a:lnTo>
                  <a:lnTo>
                    <a:pt x="3282337" y="851197"/>
                  </a:lnTo>
                  <a:lnTo>
                    <a:pt x="3338084" y="840254"/>
                  </a:lnTo>
                  <a:lnTo>
                    <a:pt x="3394383" y="829817"/>
                  </a:lnTo>
                  <a:lnTo>
                    <a:pt x="3451219" y="819892"/>
                  </a:lnTo>
                  <a:lnTo>
                    <a:pt x="3508579" y="810484"/>
                  </a:lnTo>
                  <a:lnTo>
                    <a:pt x="3566452" y="801599"/>
                  </a:lnTo>
                  <a:lnTo>
                    <a:pt x="3624824" y="793244"/>
                  </a:lnTo>
                  <a:lnTo>
                    <a:pt x="3683683" y="785425"/>
                  </a:lnTo>
                  <a:lnTo>
                    <a:pt x="3743015" y="778148"/>
                  </a:lnTo>
                  <a:lnTo>
                    <a:pt x="3802809" y="771418"/>
                  </a:lnTo>
                  <a:lnTo>
                    <a:pt x="3863050" y="765241"/>
                  </a:lnTo>
                  <a:lnTo>
                    <a:pt x="3923727" y="759625"/>
                  </a:lnTo>
                  <a:lnTo>
                    <a:pt x="3984827" y="754574"/>
                  </a:lnTo>
                  <a:lnTo>
                    <a:pt x="4046336" y="750095"/>
                  </a:lnTo>
                  <a:lnTo>
                    <a:pt x="4108242" y="746193"/>
                  </a:lnTo>
                  <a:lnTo>
                    <a:pt x="4170533" y="742876"/>
                  </a:lnTo>
                  <a:lnTo>
                    <a:pt x="4233195" y="740148"/>
                  </a:lnTo>
                  <a:lnTo>
                    <a:pt x="4296216" y="738015"/>
                  </a:lnTo>
                  <a:lnTo>
                    <a:pt x="4359583" y="736485"/>
                  </a:lnTo>
                  <a:lnTo>
                    <a:pt x="4423283" y="735562"/>
                  </a:lnTo>
                  <a:lnTo>
                    <a:pt x="4487303" y="735253"/>
                  </a:lnTo>
                  <a:lnTo>
                    <a:pt x="4551878" y="735568"/>
                  </a:lnTo>
                  <a:lnTo>
                    <a:pt x="4616126" y="736506"/>
                  </a:lnTo>
                  <a:lnTo>
                    <a:pt x="4680035" y="738063"/>
                  </a:lnTo>
                  <a:lnTo>
                    <a:pt x="4743592" y="740233"/>
                  </a:lnTo>
                  <a:lnTo>
                    <a:pt x="4806782" y="743008"/>
                  </a:lnTo>
                  <a:lnTo>
                    <a:pt x="4869595" y="746382"/>
                  </a:lnTo>
                  <a:lnTo>
                    <a:pt x="4932015" y="750351"/>
                  </a:lnTo>
                  <a:lnTo>
                    <a:pt x="4994031" y="754907"/>
                  </a:lnTo>
                  <a:lnTo>
                    <a:pt x="5055628" y="760044"/>
                  </a:lnTo>
                  <a:lnTo>
                    <a:pt x="5116794" y="765756"/>
                  </a:lnTo>
                  <a:lnTo>
                    <a:pt x="5177516" y="772037"/>
                  </a:lnTo>
                  <a:lnTo>
                    <a:pt x="5237781" y="778881"/>
                  </a:lnTo>
                  <a:lnTo>
                    <a:pt x="5297575" y="786282"/>
                  </a:lnTo>
                  <a:lnTo>
                    <a:pt x="5356886" y="794233"/>
                  </a:lnTo>
                  <a:lnTo>
                    <a:pt x="5415700" y="802728"/>
                  </a:lnTo>
                  <a:lnTo>
                    <a:pt x="5474004" y="811761"/>
                  </a:lnTo>
                  <a:lnTo>
                    <a:pt x="5531785" y="821326"/>
                  </a:lnTo>
                  <a:lnTo>
                    <a:pt x="5589031" y="831417"/>
                  </a:lnTo>
                  <a:lnTo>
                    <a:pt x="5645727" y="842027"/>
                  </a:lnTo>
                  <a:lnTo>
                    <a:pt x="5701861" y="853150"/>
                  </a:lnTo>
                  <a:lnTo>
                    <a:pt x="5757419" y="864781"/>
                  </a:lnTo>
                  <a:lnTo>
                    <a:pt x="5812389" y="876913"/>
                  </a:lnTo>
                  <a:lnTo>
                    <a:pt x="5866758" y="889540"/>
                  </a:lnTo>
                  <a:lnTo>
                    <a:pt x="5920512" y="902655"/>
                  </a:lnTo>
                  <a:lnTo>
                    <a:pt x="5973638" y="916253"/>
                  </a:lnTo>
                  <a:lnTo>
                    <a:pt x="6026123" y="930328"/>
                  </a:lnTo>
                  <a:lnTo>
                    <a:pt x="6077954" y="944872"/>
                  </a:lnTo>
                  <a:lnTo>
                    <a:pt x="6129119" y="959881"/>
                  </a:lnTo>
                  <a:lnTo>
                    <a:pt x="6179602" y="975347"/>
                  </a:lnTo>
                  <a:lnTo>
                    <a:pt x="6229393" y="991265"/>
                  </a:lnTo>
                  <a:lnTo>
                    <a:pt x="6278477" y="1007628"/>
                  </a:lnTo>
                  <a:lnTo>
                    <a:pt x="6326842" y="1024431"/>
                  </a:lnTo>
                  <a:lnTo>
                    <a:pt x="6374474" y="1041667"/>
                  </a:lnTo>
                  <a:lnTo>
                    <a:pt x="6421360" y="1059330"/>
                  </a:lnTo>
                  <a:lnTo>
                    <a:pt x="6467487" y="1077413"/>
                  </a:lnTo>
                  <a:lnTo>
                    <a:pt x="6512843" y="1095912"/>
                  </a:lnTo>
                  <a:lnTo>
                    <a:pt x="6557413" y="1114818"/>
                  </a:lnTo>
                  <a:lnTo>
                    <a:pt x="6601185" y="1134127"/>
                  </a:lnTo>
                  <a:lnTo>
                    <a:pt x="6644146" y="1153833"/>
                  </a:lnTo>
                  <a:lnTo>
                    <a:pt x="6686282" y="1173928"/>
                  </a:lnTo>
                  <a:lnTo>
                    <a:pt x="6727581" y="1194407"/>
                  </a:lnTo>
                  <a:lnTo>
                    <a:pt x="6768029" y="1215263"/>
                  </a:lnTo>
                  <a:lnTo>
                    <a:pt x="6807614" y="1236491"/>
                  </a:lnTo>
                  <a:lnTo>
                    <a:pt x="6846321" y="1258084"/>
                  </a:lnTo>
                  <a:lnTo>
                    <a:pt x="6884139" y="1280036"/>
                  </a:lnTo>
                  <a:lnTo>
                    <a:pt x="6921053" y="1302341"/>
                  </a:lnTo>
                  <a:lnTo>
                    <a:pt x="6957052" y="1324993"/>
                  </a:lnTo>
                  <a:lnTo>
                    <a:pt x="6992121" y="1347986"/>
                  </a:lnTo>
                  <a:lnTo>
                    <a:pt x="7026247" y="1371313"/>
                  </a:lnTo>
                  <a:lnTo>
                    <a:pt x="7059419" y="1394968"/>
                  </a:lnTo>
                  <a:lnTo>
                    <a:pt x="7091621" y="1418945"/>
                  </a:lnTo>
                  <a:lnTo>
                    <a:pt x="7122842" y="1443238"/>
                  </a:lnTo>
                  <a:lnTo>
                    <a:pt x="7153068" y="1467841"/>
                  </a:lnTo>
                  <a:lnTo>
                    <a:pt x="7182286" y="1492747"/>
                  </a:lnTo>
                  <a:lnTo>
                    <a:pt x="7237646" y="1543445"/>
                  </a:lnTo>
                  <a:lnTo>
                    <a:pt x="7288817" y="1595284"/>
                  </a:lnTo>
                  <a:lnTo>
                    <a:pt x="7335693" y="1648213"/>
                  </a:lnTo>
                  <a:lnTo>
                    <a:pt x="7378171" y="1702184"/>
                  </a:lnTo>
                  <a:lnTo>
                    <a:pt x="7416145" y="1757147"/>
                  </a:lnTo>
                  <a:lnTo>
                    <a:pt x="7449511" y="1813052"/>
                  </a:lnTo>
                  <a:lnTo>
                    <a:pt x="7478163" y="1869851"/>
                  </a:lnTo>
                  <a:lnTo>
                    <a:pt x="7501997" y="1927493"/>
                  </a:lnTo>
                  <a:lnTo>
                    <a:pt x="7520907" y="1985930"/>
                  </a:lnTo>
                  <a:lnTo>
                    <a:pt x="7534790" y="2045112"/>
                  </a:lnTo>
                  <a:lnTo>
                    <a:pt x="7543539" y="2104990"/>
                  </a:lnTo>
                  <a:lnTo>
                    <a:pt x="7547051" y="2165515"/>
                  </a:lnTo>
                  <a:lnTo>
                    <a:pt x="7547305" y="2153640"/>
                  </a:lnTo>
                  <a:lnTo>
                    <a:pt x="7545403" y="2084614"/>
                  </a:lnTo>
                  <a:lnTo>
                    <a:pt x="7539736" y="2016129"/>
                  </a:lnTo>
                  <a:lnTo>
                    <a:pt x="7530361" y="1948219"/>
                  </a:lnTo>
                  <a:lnTo>
                    <a:pt x="7517335" y="1880916"/>
                  </a:lnTo>
                  <a:lnTo>
                    <a:pt x="7500714" y="1814252"/>
                  </a:lnTo>
                  <a:lnTo>
                    <a:pt x="7480555" y="1748260"/>
                  </a:lnTo>
                  <a:lnTo>
                    <a:pt x="7456915" y="1682972"/>
                  </a:lnTo>
                  <a:lnTo>
                    <a:pt x="7429852" y="1618420"/>
                  </a:lnTo>
                  <a:lnTo>
                    <a:pt x="7399422" y="1554638"/>
                  </a:lnTo>
                  <a:lnTo>
                    <a:pt x="7365681" y="1491658"/>
                  </a:lnTo>
                  <a:lnTo>
                    <a:pt x="7328687" y="1429511"/>
                  </a:lnTo>
                  <a:lnTo>
                    <a:pt x="7288497" y="1368231"/>
                  </a:lnTo>
                  <a:lnTo>
                    <a:pt x="7245167" y="1307850"/>
                  </a:lnTo>
                  <a:lnTo>
                    <a:pt x="7198755" y="1248401"/>
                  </a:lnTo>
                  <a:lnTo>
                    <a:pt x="7174410" y="1219036"/>
                  </a:lnTo>
                  <a:lnTo>
                    <a:pt x="7149316" y="1189916"/>
                  </a:lnTo>
                  <a:lnTo>
                    <a:pt x="7123481" y="1161044"/>
                  </a:lnTo>
                  <a:lnTo>
                    <a:pt x="7096909" y="1132426"/>
                  </a:lnTo>
                  <a:lnTo>
                    <a:pt x="7069610" y="1104066"/>
                  </a:lnTo>
                  <a:lnTo>
                    <a:pt x="7041591" y="1075966"/>
                  </a:lnTo>
                  <a:lnTo>
                    <a:pt x="7012857" y="1048132"/>
                  </a:lnTo>
                  <a:lnTo>
                    <a:pt x="6983416" y="1020567"/>
                  </a:lnTo>
                  <a:lnTo>
                    <a:pt x="6953277" y="993276"/>
                  </a:lnTo>
                  <a:lnTo>
                    <a:pt x="6922444" y="966262"/>
                  </a:lnTo>
                  <a:lnTo>
                    <a:pt x="6890926" y="939530"/>
                  </a:lnTo>
                  <a:lnTo>
                    <a:pt x="6858731" y="913083"/>
                  </a:lnTo>
                  <a:lnTo>
                    <a:pt x="6825864" y="886926"/>
                  </a:lnTo>
                  <a:lnTo>
                    <a:pt x="6792333" y="861063"/>
                  </a:lnTo>
                  <a:lnTo>
                    <a:pt x="6758145" y="835497"/>
                  </a:lnTo>
                  <a:lnTo>
                    <a:pt x="6723307" y="810234"/>
                  </a:lnTo>
                  <a:lnTo>
                    <a:pt x="6687827" y="785276"/>
                  </a:lnTo>
                  <a:lnTo>
                    <a:pt x="6651711" y="760628"/>
                  </a:lnTo>
                  <a:lnTo>
                    <a:pt x="6614966" y="736295"/>
                  </a:lnTo>
                  <a:lnTo>
                    <a:pt x="6577600" y="712279"/>
                  </a:lnTo>
                  <a:lnTo>
                    <a:pt x="6539621" y="688586"/>
                  </a:lnTo>
                  <a:lnTo>
                    <a:pt x="6501033" y="665218"/>
                  </a:lnTo>
                  <a:lnTo>
                    <a:pt x="6461846" y="642181"/>
                  </a:lnTo>
                  <a:lnTo>
                    <a:pt x="6422066" y="619479"/>
                  </a:lnTo>
                  <a:lnTo>
                    <a:pt x="6381701" y="597114"/>
                  </a:lnTo>
                  <a:lnTo>
                    <a:pt x="6340756" y="575092"/>
                  </a:lnTo>
                  <a:lnTo>
                    <a:pt x="6299240" y="553417"/>
                  </a:lnTo>
                  <a:lnTo>
                    <a:pt x="6257160" y="532092"/>
                  </a:lnTo>
                  <a:lnTo>
                    <a:pt x="6214522" y="511122"/>
                  </a:lnTo>
                  <a:lnTo>
                    <a:pt x="6171334" y="490510"/>
                  </a:lnTo>
                  <a:lnTo>
                    <a:pt x="6127603" y="470261"/>
                  </a:lnTo>
                  <a:lnTo>
                    <a:pt x="6083335" y="450379"/>
                  </a:lnTo>
                  <a:lnTo>
                    <a:pt x="6038539" y="430868"/>
                  </a:lnTo>
                  <a:lnTo>
                    <a:pt x="5993221" y="411731"/>
                  </a:lnTo>
                  <a:lnTo>
                    <a:pt x="5947389" y="392974"/>
                  </a:lnTo>
                  <a:lnTo>
                    <a:pt x="5901048" y="374599"/>
                  </a:lnTo>
                  <a:lnTo>
                    <a:pt x="5854208" y="356612"/>
                  </a:lnTo>
                  <a:lnTo>
                    <a:pt x="5806874" y="339016"/>
                  </a:lnTo>
                  <a:lnTo>
                    <a:pt x="5759053" y="321815"/>
                  </a:lnTo>
                  <a:lnTo>
                    <a:pt x="5710754" y="305013"/>
                  </a:lnTo>
                  <a:lnTo>
                    <a:pt x="5661983" y="288614"/>
                  </a:lnTo>
                  <a:lnTo>
                    <a:pt x="5612746" y="272623"/>
                  </a:lnTo>
                  <a:lnTo>
                    <a:pt x="5563052" y="257043"/>
                  </a:lnTo>
                  <a:lnTo>
                    <a:pt x="5512907" y="241879"/>
                  </a:lnTo>
                  <a:lnTo>
                    <a:pt x="5462319" y="227134"/>
                  </a:lnTo>
                  <a:lnTo>
                    <a:pt x="5411294" y="212813"/>
                  </a:lnTo>
                  <a:lnTo>
                    <a:pt x="5359840" y="198920"/>
                  </a:lnTo>
                  <a:lnTo>
                    <a:pt x="5307963" y="185458"/>
                  </a:lnTo>
                  <a:lnTo>
                    <a:pt x="5255671" y="172432"/>
                  </a:lnTo>
                  <a:lnTo>
                    <a:pt x="5202972" y="159846"/>
                  </a:lnTo>
                  <a:lnTo>
                    <a:pt x="5149871" y="147703"/>
                  </a:lnTo>
                  <a:lnTo>
                    <a:pt x="5096377" y="136009"/>
                  </a:lnTo>
                  <a:lnTo>
                    <a:pt x="5042495" y="124766"/>
                  </a:lnTo>
                  <a:lnTo>
                    <a:pt x="4988235" y="113980"/>
                  </a:lnTo>
                  <a:lnTo>
                    <a:pt x="4933601" y="103654"/>
                  </a:lnTo>
                  <a:lnTo>
                    <a:pt x="4878603" y="93791"/>
                  </a:lnTo>
                  <a:lnTo>
                    <a:pt x="4823246" y="84398"/>
                  </a:lnTo>
                  <a:lnTo>
                    <a:pt x="4767538" y="75476"/>
                  </a:lnTo>
                  <a:lnTo>
                    <a:pt x="4711486" y="67031"/>
                  </a:lnTo>
                  <a:lnTo>
                    <a:pt x="4655097" y="59066"/>
                  </a:lnTo>
                  <a:lnTo>
                    <a:pt x="4598378" y="51585"/>
                  </a:lnTo>
                  <a:lnTo>
                    <a:pt x="4541337" y="44593"/>
                  </a:lnTo>
                  <a:lnTo>
                    <a:pt x="4483979" y="38094"/>
                  </a:lnTo>
                  <a:lnTo>
                    <a:pt x="4426314" y="32091"/>
                  </a:lnTo>
                  <a:lnTo>
                    <a:pt x="4368347" y="26589"/>
                  </a:lnTo>
                  <a:lnTo>
                    <a:pt x="4310085" y="21592"/>
                  </a:lnTo>
                  <a:lnTo>
                    <a:pt x="4251537" y="17104"/>
                  </a:lnTo>
                  <a:lnTo>
                    <a:pt x="4192709" y="13128"/>
                  </a:lnTo>
                  <a:lnTo>
                    <a:pt x="4133607" y="9669"/>
                  </a:lnTo>
                  <a:lnTo>
                    <a:pt x="4074240" y="6731"/>
                  </a:lnTo>
                  <a:lnTo>
                    <a:pt x="4014614" y="4319"/>
                  </a:lnTo>
                  <a:lnTo>
                    <a:pt x="3954736" y="2435"/>
                  </a:lnTo>
                  <a:lnTo>
                    <a:pt x="3894614" y="1085"/>
                  </a:lnTo>
                  <a:lnTo>
                    <a:pt x="3834255" y="271"/>
                  </a:lnTo>
                  <a:lnTo>
                    <a:pt x="3773665" y="0"/>
                  </a:lnTo>
                  <a:close/>
                </a:path>
              </a:pathLst>
            </a:custGeom>
            <a:solidFill>
              <a:srgbClr val="FFCC03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7374" y="2246500"/>
              <a:ext cx="10347325" cy="7187565"/>
            </a:xfrm>
            <a:custGeom>
              <a:avLst/>
              <a:gdLst/>
              <a:ahLst/>
              <a:cxnLst/>
              <a:rect l="l" t="t" r="r" b="b"/>
              <a:pathLst>
                <a:path w="10347325" h="7187565">
                  <a:moveTo>
                    <a:pt x="10303598" y="2736684"/>
                  </a:moveTo>
                  <a:lnTo>
                    <a:pt x="10290223" y="2699940"/>
                  </a:lnTo>
                  <a:lnTo>
                    <a:pt x="10276300" y="2663346"/>
                  </a:lnTo>
                  <a:lnTo>
                    <a:pt x="10261834" y="2626904"/>
                  </a:lnTo>
                  <a:lnTo>
                    <a:pt x="10246827" y="2590618"/>
                  </a:lnTo>
                  <a:lnTo>
                    <a:pt x="10231283" y="2554489"/>
                  </a:lnTo>
                  <a:lnTo>
                    <a:pt x="10215205" y="2518519"/>
                  </a:lnTo>
                  <a:lnTo>
                    <a:pt x="10198595" y="2482710"/>
                  </a:lnTo>
                  <a:lnTo>
                    <a:pt x="10181458" y="2447065"/>
                  </a:lnTo>
                  <a:lnTo>
                    <a:pt x="10163796" y="2411586"/>
                  </a:lnTo>
                  <a:lnTo>
                    <a:pt x="10145612" y="2376275"/>
                  </a:lnTo>
                  <a:lnTo>
                    <a:pt x="10126910" y="2341134"/>
                  </a:lnTo>
                  <a:lnTo>
                    <a:pt x="10107692" y="2306165"/>
                  </a:lnTo>
                  <a:lnTo>
                    <a:pt x="10087963" y="2271371"/>
                  </a:lnTo>
                  <a:lnTo>
                    <a:pt x="10067724" y="2236754"/>
                  </a:lnTo>
                  <a:lnTo>
                    <a:pt x="10046980" y="2202315"/>
                  </a:lnTo>
                  <a:lnTo>
                    <a:pt x="10025733" y="2168057"/>
                  </a:lnTo>
                  <a:lnTo>
                    <a:pt x="10003987" y="2133983"/>
                  </a:lnTo>
                  <a:lnTo>
                    <a:pt x="9981744" y="2100094"/>
                  </a:lnTo>
                  <a:lnTo>
                    <a:pt x="9959009" y="2066393"/>
                  </a:lnTo>
                  <a:lnTo>
                    <a:pt x="9935783" y="2032881"/>
                  </a:lnTo>
                  <a:lnTo>
                    <a:pt x="9912071" y="1999561"/>
                  </a:lnTo>
                  <a:lnTo>
                    <a:pt x="9887875" y="1966435"/>
                  </a:lnTo>
                  <a:lnTo>
                    <a:pt x="9863198" y="1933506"/>
                  </a:lnTo>
                  <a:lnTo>
                    <a:pt x="9838044" y="1900775"/>
                  </a:lnTo>
                  <a:lnTo>
                    <a:pt x="9812417" y="1868245"/>
                  </a:lnTo>
                  <a:lnTo>
                    <a:pt x="9786318" y="1835917"/>
                  </a:lnTo>
                  <a:lnTo>
                    <a:pt x="9759751" y="1803794"/>
                  </a:lnTo>
                  <a:lnTo>
                    <a:pt x="9732720" y="1771879"/>
                  </a:lnTo>
                  <a:lnTo>
                    <a:pt x="9705227" y="1740173"/>
                  </a:lnTo>
                  <a:lnTo>
                    <a:pt x="9677276" y="1708678"/>
                  </a:lnTo>
                  <a:lnTo>
                    <a:pt x="9648870" y="1677397"/>
                  </a:lnTo>
                  <a:lnTo>
                    <a:pt x="9620012" y="1646332"/>
                  </a:lnTo>
                  <a:lnTo>
                    <a:pt x="9590705" y="1615485"/>
                  </a:lnTo>
                  <a:lnTo>
                    <a:pt x="9560952" y="1584858"/>
                  </a:lnTo>
                  <a:lnTo>
                    <a:pt x="9530757" y="1554453"/>
                  </a:lnTo>
                  <a:lnTo>
                    <a:pt x="9500123" y="1524273"/>
                  </a:lnTo>
                  <a:lnTo>
                    <a:pt x="9469053" y="1494320"/>
                  </a:lnTo>
                  <a:lnTo>
                    <a:pt x="9437549" y="1464596"/>
                  </a:lnTo>
                  <a:lnTo>
                    <a:pt x="9405616" y="1435103"/>
                  </a:lnTo>
                  <a:lnTo>
                    <a:pt x="9373256" y="1405843"/>
                  </a:lnTo>
                  <a:lnTo>
                    <a:pt x="9340472" y="1376818"/>
                  </a:lnTo>
                  <a:lnTo>
                    <a:pt x="9307269" y="1348031"/>
                  </a:lnTo>
                  <a:lnTo>
                    <a:pt x="9273648" y="1319484"/>
                  </a:lnTo>
                  <a:lnTo>
                    <a:pt x="9239613" y="1291178"/>
                  </a:lnTo>
                  <a:lnTo>
                    <a:pt x="9205167" y="1263117"/>
                  </a:lnTo>
                  <a:lnTo>
                    <a:pt x="9170314" y="1235302"/>
                  </a:lnTo>
                  <a:lnTo>
                    <a:pt x="9135056" y="1207736"/>
                  </a:lnTo>
                  <a:lnTo>
                    <a:pt x="9099396" y="1180420"/>
                  </a:lnTo>
                  <a:lnTo>
                    <a:pt x="9063339" y="1153358"/>
                  </a:lnTo>
                  <a:lnTo>
                    <a:pt x="9026886" y="1126550"/>
                  </a:lnTo>
                  <a:lnTo>
                    <a:pt x="8990042" y="1099999"/>
                  </a:lnTo>
                  <a:lnTo>
                    <a:pt x="8952809" y="1073708"/>
                  </a:lnTo>
                  <a:lnTo>
                    <a:pt x="8915191" y="1047678"/>
                  </a:lnTo>
                  <a:lnTo>
                    <a:pt x="8877190" y="1021912"/>
                  </a:lnTo>
                  <a:lnTo>
                    <a:pt x="8838810" y="996412"/>
                  </a:lnTo>
                  <a:lnTo>
                    <a:pt x="8800054" y="971180"/>
                  </a:lnTo>
                  <a:lnTo>
                    <a:pt x="8760925" y="946218"/>
                  </a:lnTo>
                  <a:lnTo>
                    <a:pt x="8721426" y="921529"/>
                  </a:lnTo>
                  <a:lnTo>
                    <a:pt x="8681561" y="897114"/>
                  </a:lnTo>
                  <a:lnTo>
                    <a:pt x="8641332" y="872976"/>
                  </a:lnTo>
                  <a:lnTo>
                    <a:pt x="8600744" y="849117"/>
                  </a:lnTo>
                  <a:lnTo>
                    <a:pt x="8559798" y="825539"/>
                  </a:lnTo>
                  <a:lnTo>
                    <a:pt x="8518498" y="802244"/>
                  </a:lnTo>
                  <a:lnTo>
                    <a:pt x="8476848" y="779235"/>
                  </a:lnTo>
                  <a:lnTo>
                    <a:pt x="8434850" y="756513"/>
                  </a:lnTo>
                  <a:lnTo>
                    <a:pt x="8392508" y="734082"/>
                  </a:lnTo>
                  <a:lnTo>
                    <a:pt x="8349824" y="711942"/>
                  </a:lnTo>
                  <a:lnTo>
                    <a:pt x="8306803" y="690096"/>
                  </a:lnTo>
                  <a:lnTo>
                    <a:pt x="8263446" y="668547"/>
                  </a:lnTo>
                  <a:lnTo>
                    <a:pt x="8219758" y="647297"/>
                  </a:lnTo>
                  <a:lnTo>
                    <a:pt x="8175741" y="626347"/>
                  </a:lnTo>
                  <a:lnTo>
                    <a:pt x="8131399" y="605700"/>
                  </a:lnTo>
                  <a:lnTo>
                    <a:pt x="8086735" y="585358"/>
                  </a:lnTo>
                  <a:lnTo>
                    <a:pt x="8041752" y="565323"/>
                  </a:lnTo>
                  <a:lnTo>
                    <a:pt x="7996452" y="545597"/>
                  </a:lnTo>
                  <a:lnTo>
                    <a:pt x="7950840" y="526184"/>
                  </a:lnTo>
                  <a:lnTo>
                    <a:pt x="7904919" y="507084"/>
                  </a:lnTo>
                  <a:lnTo>
                    <a:pt x="7858691" y="488300"/>
                  </a:lnTo>
                  <a:lnTo>
                    <a:pt x="7812159" y="469834"/>
                  </a:lnTo>
                  <a:lnTo>
                    <a:pt x="7765328" y="451688"/>
                  </a:lnTo>
                  <a:lnTo>
                    <a:pt x="7718200" y="433865"/>
                  </a:lnTo>
                  <a:lnTo>
                    <a:pt x="7670778" y="416366"/>
                  </a:lnTo>
                  <a:lnTo>
                    <a:pt x="7623065" y="399194"/>
                  </a:lnTo>
                  <a:lnTo>
                    <a:pt x="7575065" y="382351"/>
                  </a:lnTo>
                  <a:lnTo>
                    <a:pt x="7526781" y="365840"/>
                  </a:lnTo>
                  <a:lnTo>
                    <a:pt x="7478216" y="349662"/>
                  </a:lnTo>
                  <a:lnTo>
                    <a:pt x="7429373" y="333819"/>
                  </a:lnTo>
                  <a:lnTo>
                    <a:pt x="7380255" y="318314"/>
                  </a:lnTo>
                  <a:lnTo>
                    <a:pt x="7330865" y="303149"/>
                  </a:lnTo>
                  <a:lnTo>
                    <a:pt x="7281207" y="288325"/>
                  </a:lnTo>
                  <a:lnTo>
                    <a:pt x="7231284" y="273847"/>
                  </a:lnTo>
                  <a:lnTo>
                    <a:pt x="7181098" y="259714"/>
                  </a:lnTo>
                  <a:lnTo>
                    <a:pt x="7130654" y="245930"/>
                  </a:lnTo>
                  <a:lnTo>
                    <a:pt x="7079954" y="232497"/>
                  </a:lnTo>
                  <a:lnTo>
                    <a:pt x="7029001" y="219417"/>
                  </a:lnTo>
                  <a:lnTo>
                    <a:pt x="6977799" y="206691"/>
                  </a:lnTo>
                  <a:lnTo>
                    <a:pt x="6926350" y="194324"/>
                  </a:lnTo>
                  <a:lnTo>
                    <a:pt x="6874659" y="182315"/>
                  </a:lnTo>
                  <a:lnTo>
                    <a:pt x="6822727" y="170668"/>
                  </a:lnTo>
                  <a:lnTo>
                    <a:pt x="6770559" y="159385"/>
                  </a:lnTo>
                  <a:lnTo>
                    <a:pt x="6718157" y="148468"/>
                  </a:lnTo>
                  <a:lnTo>
                    <a:pt x="6665525" y="137919"/>
                  </a:lnTo>
                  <a:lnTo>
                    <a:pt x="6612665" y="127741"/>
                  </a:lnTo>
                  <a:lnTo>
                    <a:pt x="6559581" y="117935"/>
                  </a:lnTo>
                  <a:lnTo>
                    <a:pt x="6506276" y="108503"/>
                  </a:lnTo>
                  <a:lnTo>
                    <a:pt x="6452754" y="99449"/>
                  </a:lnTo>
                  <a:lnTo>
                    <a:pt x="6399016" y="90773"/>
                  </a:lnTo>
                  <a:lnTo>
                    <a:pt x="6345068" y="82479"/>
                  </a:lnTo>
                  <a:lnTo>
                    <a:pt x="6290911" y="74568"/>
                  </a:lnTo>
                  <a:lnTo>
                    <a:pt x="6236548" y="67043"/>
                  </a:lnTo>
                  <a:lnTo>
                    <a:pt x="6181984" y="59905"/>
                  </a:lnTo>
                  <a:lnTo>
                    <a:pt x="6127221" y="53158"/>
                  </a:lnTo>
                  <a:lnTo>
                    <a:pt x="6072263" y="46802"/>
                  </a:lnTo>
                  <a:lnTo>
                    <a:pt x="6017112" y="40841"/>
                  </a:lnTo>
                  <a:lnTo>
                    <a:pt x="5961771" y="35276"/>
                  </a:lnTo>
                  <a:lnTo>
                    <a:pt x="5906245" y="30110"/>
                  </a:lnTo>
                  <a:lnTo>
                    <a:pt x="5850535" y="25345"/>
                  </a:lnTo>
                  <a:lnTo>
                    <a:pt x="5794646" y="20982"/>
                  </a:lnTo>
                  <a:lnTo>
                    <a:pt x="5738580" y="17025"/>
                  </a:lnTo>
                  <a:lnTo>
                    <a:pt x="5682340" y="13475"/>
                  </a:lnTo>
                  <a:lnTo>
                    <a:pt x="5625930" y="10334"/>
                  </a:lnTo>
                  <a:lnTo>
                    <a:pt x="5569353" y="7605"/>
                  </a:lnTo>
                  <a:lnTo>
                    <a:pt x="5512612" y="5290"/>
                  </a:lnTo>
                  <a:lnTo>
                    <a:pt x="5455710" y="3392"/>
                  </a:lnTo>
                  <a:lnTo>
                    <a:pt x="5398651" y="1911"/>
                  </a:lnTo>
                  <a:lnTo>
                    <a:pt x="5341437" y="850"/>
                  </a:lnTo>
                  <a:lnTo>
                    <a:pt x="5284071" y="213"/>
                  </a:lnTo>
                  <a:lnTo>
                    <a:pt x="5226558" y="0"/>
                  </a:lnTo>
                  <a:lnTo>
                    <a:pt x="5169658" y="208"/>
                  </a:lnTo>
                  <a:lnTo>
                    <a:pt x="5112903" y="832"/>
                  </a:lnTo>
                  <a:lnTo>
                    <a:pt x="5056296" y="1870"/>
                  </a:lnTo>
                  <a:lnTo>
                    <a:pt x="4999841" y="3320"/>
                  </a:lnTo>
                  <a:lnTo>
                    <a:pt x="4943539" y="5178"/>
                  </a:lnTo>
                  <a:lnTo>
                    <a:pt x="4887395" y="7445"/>
                  </a:lnTo>
                  <a:lnTo>
                    <a:pt x="4831411" y="10116"/>
                  </a:lnTo>
                  <a:lnTo>
                    <a:pt x="4775591" y="13190"/>
                  </a:lnTo>
                  <a:lnTo>
                    <a:pt x="4719937" y="16666"/>
                  </a:lnTo>
                  <a:lnTo>
                    <a:pt x="4664452" y="20540"/>
                  </a:lnTo>
                  <a:lnTo>
                    <a:pt x="4609140" y="24811"/>
                  </a:lnTo>
                  <a:lnTo>
                    <a:pt x="4554004" y="29477"/>
                  </a:lnTo>
                  <a:lnTo>
                    <a:pt x="4499046" y="34535"/>
                  </a:lnTo>
                  <a:lnTo>
                    <a:pt x="4444270" y="39983"/>
                  </a:lnTo>
                  <a:lnTo>
                    <a:pt x="4389679" y="45820"/>
                  </a:lnTo>
                  <a:lnTo>
                    <a:pt x="4335276" y="52044"/>
                  </a:lnTo>
                  <a:lnTo>
                    <a:pt x="4281064" y="58651"/>
                  </a:lnTo>
                  <a:lnTo>
                    <a:pt x="4227046" y="65640"/>
                  </a:lnTo>
                  <a:lnTo>
                    <a:pt x="4173225" y="73009"/>
                  </a:lnTo>
                  <a:lnTo>
                    <a:pt x="4119604" y="80756"/>
                  </a:lnTo>
                  <a:lnTo>
                    <a:pt x="4066186" y="88879"/>
                  </a:lnTo>
                  <a:lnTo>
                    <a:pt x="4012975" y="97375"/>
                  </a:lnTo>
                  <a:lnTo>
                    <a:pt x="3959973" y="106243"/>
                  </a:lnTo>
                  <a:lnTo>
                    <a:pt x="3907183" y="115480"/>
                  </a:lnTo>
                  <a:lnTo>
                    <a:pt x="3854609" y="125085"/>
                  </a:lnTo>
                  <a:lnTo>
                    <a:pt x="3802253" y="135054"/>
                  </a:lnTo>
                  <a:lnTo>
                    <a:pt x="3750119" y="145387"/>
                  </a:lnTo>
                  <a:lnTo>
                    <a:pt x="3698210" y="156081"/>
                  </a:lnTo>
                  <a:lnTo>
                    <a:pt x="3646528" y="167133"/>
                  </a:lnTo>
                  <a:lnTo>
                    <a:pt x="3595077" y="178542"/>
                  </a:lnTo>
                  <a:lnTo>
                    <a:pt x="3543860" y="190306"/>
                  </a:lnTo>
                  <a:lnTo>
                    <a:pt x="3492880" y="202422"/>
                  </a:lnTo>
                  <a:lnTo>
                    <a:pt x="3442140" y="214889"/>
                  </a:lnTo>
                  <a:lnTo>
                    <a:pt x="3391643" y="227704"/>
                  </a:lnTo>
                  <a:lnTo>
                    <a:pt x="3341392" y="240865"/>
                  </a:lnTo>
                  <a:lnTo>
                    <a:pt x="3291390" y="254371"/>
                  </a:lnTo>
                  <a:lnTo>
                    <a:pt x="3241641" y="268218"/>
                  </a:lnTo>
                  <a:lnTo>
                    <a:pt x="3192147" y="282405"/>
                  </a:lnTo>
                  <a:lnTo>
                    <a:pt x="3142911" y="296930"/>
                  </a:lnTo>
                  <a:lnTo>
                    <a:pt x="3093936" y="311791"/>
                  </a:lnTo>
                  <a:lnTo>
                    <a:pt x="3045227" y="326985"/>
                  </a:lnTo>
                  <a:lnTo>
                    <a:pt x="2996784" y="342511"/>
                  </a:lnTo>
                  <a:lnTo>
                    <a:pt x="2948613" y="358366"/>
                  </a:lnTo>
                  <a:lnTo>
                    <a:pt x="2900715" y="374548"/>
                  </a:lnTo>
                  <a:lnTo>
                    <a:pt x="2853093" y="391055"/>
                  </a:lnTo>
                  <a:lnTo>
                    <a:pt x="2805752" y="407885"/>
                  </a:lnTo>
                  <a:lnTo>
                    <a:pt x="2758693" y="425037"/>
                  </a:lnTo>
                  <a:lnTo>
                    <a:pt x="2711921" y="442507"/>
                  </a:lnTo>
                  <a:lnTo>
                    <a:pt x="2665437" y="460294"/>
                  </a:lnTo>
                  <a:lnTo>
                    <a:pt x="2619246" y="478395"/>
                  </a:lnTo>
                  <a:lnTo>
                    <a:pt x="2573349" y="496809"/>
                  </a:lnTo>
                  <a:lnTo>
                    <a:pt x="2527751" y="515533"/>
                  </a:lnTo>
                  <a:lnTo>
                    <a:pt x="2482454" y="534566"/>
                  </a:lnTo>
                  <a:lnTo>
                    <a:pt x="2437462" y="553904"/>
                  </a:lnTo>
                  <a:lnTo>
                    <a:pt x="2392777" y="573547"/>
                  </a:lnTo>
                  <a:lnTo>
                    <a:pt x="2348402" y="593492"/>
                  </a:lnTo>
                  <a:lnTo>
                    <a:pt x="2304341" y="613736"/>
                  </a:lnTo>
                  <a:lnTo>
                    <a:pt x="2260596" y="634279"/>
                  </a:lnTo>
                  <a:lnTo>
                    <a:pt x="2217171" y="655116"/>
                  </a:lnTo>
                  <a:lnTo>
                    <a:pt x="2174069" y="676248"/>
                  </a:lnTo>
                  <a:lnTo>
                    <a:pt x="2131293" y="697671"/>
                  </a:lnTo>
                  <a:lnTo>
                    <a:pt x="2088845" y="719383"/>
                  </a:lnTo>
                  <a:lnTo>
                    <a:pt x="2046729" y="741382"/>
                  </a:lnTo>
                  <a:lnTo>
                    <a:pt x="2004949" y="763667"/>
                  </a:lnTo>
                  <a:lnTo>
                    <a:pt x="1963506" y="786234"/>
                  </a:lnTo>
                  <a:lnTo>
                    <a:pt x="1922405" y="809083"/>
                  </a:lnTo>
                  <a:lnTo>
                    <a:pt x="1881647" y="832210"/>
                  </a:lnTo>
                  <a:lnTo>
                    <a:pt x="1841237" y="855614"/>
                  </a:lnTo>
                  <a:lnTo>
                    <a:pt x="1801177" y="879292"/>
                  </a:lnTo>
                  <a:lnTo>
                    <a:pt x="1761471" y="903243"/>
                  </a:lnTo>
                  <a:lnTo>
                    <a:pt x="1722121" y="927464"/>
                  </a:lnTo>
                  <a:lnTo>
                    <a:pt x="1683130" y="951954"/>
                  </a:lnTo>
                  <a:lnTo>
                    <a:pt x="1644502" y="976709"/>
                  </a:lnTo>
                  <a:lnTo>
                    <a:pt x="1606240" y="1001729"/>
                  </a:lnTo>
                  <a:lnTo>
                    <a:pt x="1568346" y="1027010"/>
                  </a:lnTo>
                  <a:lnTo>
                    <a:pt x="1530824" y="1052552"/>
                  </a:lnTo>
                  <a:lnTo>
                    <a:pt x="1493677" y="1078351"/>
                  </a:lnTo>
                  <a:lnTo>
                    <a:pt x="1456908" y="1104405"/>
                  </a:lnTo>
                  <a:lnTo>
                    <a:pt x="1420519" y="1130714"/>
                  </a:lnTo>
                  <a:lnTo>
                    <a:pt x="1384515" y="1157273"/>
                  </a:lnTo>
                  <a:lnTo>
                    <a:pt x="1348898" y="1184082"/>
                  </a:lnTo>
                  <a:lnTo>
                    <a:pt x="1313671" y="1211138"/>
                  </a:lnTo>
                  <a:lnTo>
                    <a:pt x="1278837" y="1238439"/>
                  </a:lnTo>
                  <a:lnTo>
                    <a:pt x="1244399" y="1265983"/>
                  </a:lnTo>
                  <a:lnTo>
                    <a:pt x="1210361" y="1293768"/>
                  </a:lnTo>
                  <a:lnTo>
                    <a:pt x="1176725" y="1321792"/>
                  </a:lnTo>
                  <a:lnTo>
                    <a:pt x="1143494" y="1350052"/>
                  </a:lnTo>
                  <a:lnTo>
                    <a:pt x="1110672" y="1378547"/>
                  </a:lnTo>
                  <a:lnTo>
                    <a:pt x="1078262" y="1407274"/>
                  </a:lnTo>
                  <a:lnTo>
                    <a:pt x="1046266" y="1436232"/>
                  </a:lnTo>
                  <a:lnTo>
                    <a:pt x="1014688" y="1465418"/>
                  </a:lnTo>
                  <a:lnTo>
                    <a:pt x="983531" y="1494829"/>
                  </a:lnTo>
                  <a:lnTo>
                    <a:pt x="952797" y="1524465"/>
                  </a:lnTo>
                  <a:lnTo>
                    <a:pt x="922491" y="1554323"/>
                  </a:lnTo>
                  <a:lnTo>
                    <a:pt x="892614" y="1584401"/>
                  </a:lnTo>
                  <a:lnTo>
                    <a:pt x="863171" y="1614696"/>
                  </a:lnTo>
                  <a:lnTo>
                    <a:pt x="834163" y="1645207"/>
                  </a:lnTo>
                  <a:lnTo>
                    <a:pt x="805595" y="1675931"/>
                  </a:lnTo>
                  <a:lnTo>
                    <a:pt x="777469" y="1706867"/>
                  </a:lnTo>
                  <a:lnTo>
                    <a:pt x="749788" y="1738012"/>
                  </a:lnTo>
                  <a:lnTo>
                    <a:pt x="722556" y="1769364"/>
                  </a:lnTo>
                  <a:lnTo>
                    <a:pt x="695775" y="1800921"/>
                  </a:lnTo>
                  <a:lnTo>
                    <a:pt x="669448" y="1832681"/>
                  </a:lnTo>
                  <a:lnTo>
                    <a:pt x="643579" y="1864642"/>
                  </a:lnTo>
                  <a:lnTo>
                    <a:pt x="618171" y="1896802"/>
                  </a:lnTo>
                  <a:lnTo>
                    <a:pt x="593226" y="1929158"/>
                  </a:lnTo>
                  <a:lnTo>
                    <a:pt x="568748" y="1961709"/>
                  </a:lnTo>
                  <a:lnTo>
                    <a:pt x="544740" y="1994452"/>
                  </a:lnTo>
                  <a:lnTo>
                    <a:pt x="521205" y="2027385"/>
                  </a:lnTo>
                  <a:lnTo>
                    <a:pt x="498146" y="2060507"/>
                  </a:lnTo>
                  <a:lnTo>
                    <a:pt x="475565" y="2093814"/>
                  </a:lnTo>
                  <a:lnTo>
                    <a:pt x="453467" y="2127306"/>
                  </a:lnTo>
                  <a:lnTo>
                    <a:pt x="431854" y="2160979"/>
                  </a:lnTo>
                  <a:lnTo>
                    <a:pt x="410729" y="2194833"/>
                  </a:lnTo>
                  <a:lnTo>
                    <a:pt x="390095" y="2228864"/>
                  </a:lnTo>
                  <a:lnTo>
                    <a:pt x="369956" y="2263070"/>
                  </a:lnTo>
                  <a:lnTo>
                    <a:pt x="350314" y="2297450"/>
                  </a:lnTo>
                  <a:lnTo>
                    <a:pt x="331172" y="2332001"/>
                  </a:lnTo>
                  <a:lnTo>
                    <a:pt x="312534" y="2366722"/>
                  </a:lnTo>
                  <a:lnTo>
                    <a:pt x="294402" y="2401609"/>
                  </a:lnTo>
                  <a:lnTo>
                    <a:pt x="276780" y="2436662"/>
                  </a:lnTo>
                  <a:lnTo>
                    <a:pt x="259671" y="2471877"/>
                  </a:lnTo>
                  <a:lnTo>
                    <a:pt x="243078" y="2507254"/>
                  </a:lnTo>
                  <a:lnTo>
                    <a:pt x="227003" y="2542789"/>
                  </a:lnTo>
                  <a:lnTo>
                    <a:pt x="211451" y="2578480"/>
                  </a:lnTo>
                  <a:lnTo>
                    <a:pt x="196423" y="2614326"/>
                  </a:lnTo>
                  <a:lnTo>
                    <a:pt x="181923" y="2650325"/>
                  </a:lnTo>
                  <a:lnTo>
                    <a:pt x="167954" y="2686473"/>
                  </a:lnTo>
                  <a:lnTo>
                    <a:pt x="154520" y="2722770"/>
                  </a:lnTo>
                  <a:lnTo>
                    <a:pt x="141623" y="2759213"/>
                  </a:lnTo>
                  <a:lnTo>
                    <a:pt x="129266" y="2795800"/>
                  </a:lnTo>
                  <a:lnTo>
                    <a:pt x="117452" y="2832528"/>
                  </a:lnTo>
                  <a:lnTo>
                    <a:pt x="106185" y="2869397"/>
                  </a:lnTo>
                  <a:lnTo>
                    <a:pt x="95467" y="2906403"/>
                  </a:lnTo>
                  <a:lnTo>
                    <a:pt x="85302" y="2943544"/>
                  </a:lnTo>
                  <a:lnTo>
                    <a:pt x="75692" y="2980819"/>
                  </a:lnTo>
                  <a:lnTo>
                    <a:pt x="66641" y="3018225"/>
                  </a:lnTo>
                  <a:lnTo>
                    <a:pt x="58152" y="3055761"/>
                  </a:lnTo>
                  <a:lnTo>
                    <a:pt x="50227" y="3093423"/>
                  </a:lnTo>
                  <a:lnTo>
                    <a:pt x="42871" y="3131211"/>
                  </a:lnTo>
                  <a:lnTo>
                    <a:pt x="36085" y="3169121"/>
                  </a:lnTo>
                  <a:lnTo>
                    <a:pt x="29873" y="3207152"/>
                  </a:lnTo>
                  <a:lnTo>
                    <a:pt x="24239" y="3245302"/>
                  </a:lnTo>
                  <a:lnTo>
                    <a:pt x="19184" y="3283569"/>
                  </a:lnTo>
                  <a:lnTo>
                    <a:pt x="14713" y="3321949"/>
                  </a:lnTo>
                  <a:lnTo>
                    <a:pt x="10828" y="3360442"/>
                  </a:lnTo>
                  <a:lnTo>
                    <a:pt x="7532" y="3399046"/>
                  </a:lnTo>
                  <a:lnTo>
                    <a:pt x="4828" y="3437757"/>
                  </a:lnTo>
                  <a:lnTo>
                    <a:pt x="2720" y="3476575"/>
                  </a:lnTo>
                  <a:lnTo>
                    <a:pt x="1211" y="3515496"/>
                  </a:lnTo>
                  <a:lnTo>
                    <a:pt x="303" y="3554519"/>
                  </a:lnTo>
                  <a:lnTo>
                    <a:pt x="0" y="3593642"/>
                  </a:lnTo>
                  <a:lnTo>
                    <a:pt x="303" y="3632765"/>
                  </a:lnTo>
                  <a:lnTo>
                    <a:pt x="1211" y="3671788"/>
                  </a:lnTo>
                  <a:lnTo>
                    <a:pt x="2720" y="3710710"/>
                  </a:lnTo>
                  <a:lnTo>
                    <a:pt x="4828" y="3749527"/>
                  </a:lnTo>
                  <a:lnTo>
                    <a:pt x="7532" y="3788239"/>
                  </a:lnTo>
                  <a:lnTo>
                    <a:pt x="10828" y="3826842"/>
                  </a:lnTo>
                  <a:lnTo>
                    <a:pt x="14713" y="3865335"/>
                  </a:lnTo>
                  <a:lnTo>
                    <a:pt x="19184" y="3903716"/>
                  </a:lnTo>
                  <a:lnTo>
                    <a:pt x="24239" y="3941983"/>
                  </a:lnTo>
                  <a:lnTo>
                    <a:pt x="29873" y="3980132"/>
                  </a:lnTo>
                  <a:lnTo>
                    <a:pt x="36085" y="4018164"/>
                  </a:lnTo>
                  <a:lnTo>
                    <a:pt x="42871" y="4056074"/>
                  </a:lnTo>
                  <a:lnTo>
                    <a:pt x="50227" y="4093861"/>
                  </a:lnTo>
                  <a:lnTo>
                    <a:pt x="58152" y="4131524"/>
                  </a:lnTo>
                  <a:lnTo>
                    <a:pt x="66641" y="4169059"/>
                  </a:lnTo>
                  <a:lnTo>
                    <a:pt x="75692" y="4206466"/>
                  </a:lnTo>
                  <a:lnTo>
                    <a:pt x="85302" y="4243741"/>
                  </a:lnTo>
                  <a:lnTo>
                    <a:pt x="95467" y="4280882"/>
                  </a:lnTo>
                  <a:lnTo>
                    <a:pt x="106185" y="4317888"/>
                  </a:lnTo>
                  <a:lnTo>
                    <a:pt x="117452" y="4354757"/>
                  </a:lnTo>
                  <a:lnTo>
                    <a:pt x="129266" y="4391485"/>
                  </a:lnTo>
                  <a:lnTo>
                    <a:pt x="141623" y="4428072"/>
                  </a:lnTo>
                  <a:lnTo>
                    <a:pt x="154520" y="4464515"/>
                  </a:lnTo>
                  <a:lnTo>
                    <a:pt x="167954" y="4500812"/>
                  </a:lnTo>
                  <a:lnTo>
                    <a:pt x="181923" y="4536961"/>
                  </a:lnTo>
                  <a:lnTo>
                    <a:pt x="196423" y="4572959"/>
                  </a:lnTo>
                  <a:lnTo>
                    <a:pt x="211451" y="4608805"/>
                  </a:lnTo>
                  <a:lnTo>
                    <a:pt x="227003" y="4644497"/>
                  </a:lnTo>
                  <a:lnTo>
                    <a:pt x="243078" y="4680032"/>
                  </a:lnTo>
                  <a:lnTo>
                    <a:pt x="259671" y="4715409"/>
                  </a:lnTo>
                  <a:lnTo>
                    <a:pt x="276780" y="4750624"/>
                  </a:lnTo>
                  <a:lnTo>
                    <a:pt x="294402" y="4785677"/>
                  </a:lnTo>
                  <a:lnTo>
                    <a:pt x="312534" y="4820564"/>
                  </a:lnTo>
                  <a:lnTo>
                    <a:pt x="331172" y="4855285"/>
                  </a:lnTo>
                  <a:lnTo>
                    <a:pt x="350314" y="4889836"/>
                  </a:lnTo>
                  <a:lnTo>
                    <a:pt x="369956" y="4924216"/>
                  </a:lnTo>
                  <a:lnTo>
                    <a:pt x="390095" y="4958423"/>
                  </a:lnTo>
                  <a:lnTo>
                    <a:pt x="410729" y="4992454"/>
                  </a:lnTo>
                  <a:lnTo>
                    <a:pt x="431854" y="5026307"/>
                  </a:lnTo>
                  <a:lnTo>
                    <a:pt x="453467" y="5059981"/>
                  </a:lnTo>
                  <a:lnTo>
                    <a:pt x="475565" y="5093473"/>
                  </a:lnTo>
                  <a:lnTo>
                    <a:pt x="498146" y="5126780"/>
                  </a:lnTo>
                  <a:lnTo>
                    <a:pt x="521205" y="5159902"/>
                  </a:lnTo>
                  <a:lnTo>
                    <a:pt x="544740" y="5192836"/>
                  </a:lnTo>
                  <a:lnTo>
                    <a:pt x="568748" y="5225579"/>
                  </a:lnTo>
                  <a:lnTo>
                    <a:pt x="593226" y="5258130"/>
                  </a:lnTo>
                  <a:lnTo>
                    <a:pt x="618171" y="5290486"/>
                  </a:lnTo>
                  <a:lnTo>
                    <a:pt x="643579" y="5322646"/>
                  </a:lnTo>
                  <a:lnTo>
                    <a:pt x="669448" y="5354607"/>
                  </a:lnTo>
                  <a:lnTo>
                    <a:pt x="695775" y="5386367"/>
                  </a:lnTo>
                  <a:lnTo>
                    <a:pt x="722556" y="5417924"/>
                  </a:lnTo>
                  <a:lnTo>
                    <a:pt x="749788" y="5449276"/>
                  </a:lnTo>
                  <a:lnTo>
                    <a:pt x="777469" y="5480421"/>
                  </a:lnTo>
                  <a:lnTo>
                    <a:pt x="805595" y="5511357"/>
                  </a:lnTo>
                  <a:lnTo>
                    <a:pt x="834163" y="5542081"/>
                  </a:lnTo>
                  <a:lnTo>
                    <a:pt x="863171" y="5572592"/>
                  </a:lnTo>
                  <a:lnTo>
                    <a:pt x="892614" y="5602888"/>
                  </a:lnTo>
                  <a:lnTo>
                    <a:pt x="922491" y="5632966"/>
                  </a:lnTo>
                  <a:lnTo>
                    <a:pt x="952797" y="5662823"/>
                  </a:lnTo>
                  <a:lnTo>
                    <a:pt x="983531" y="5692460"/>
                  </a:lnTo>
                  <a:lnTo>
                    <a:pt x="1014688" y="5721872"/>
                  </a:lnTo>
                  <a:lnTo>
                    <a:pt x="1046266" y="5751057"/>
                  </a:lnTo>
                  <a:lnTo>
                    <a:pt x="1078262" y="5780015"/>
                  </a:lnTo>
                  <a:lnTo>
                    <a:pt x="1110672" y="5808743"/>
                  </a:lnTo>
                  <a:lnTo>
                    <a:pt x="1143494" y="5837238"/>
                  </a:lnTo>
                  <a:lnTo>
                    <a:pt x="1176725" y="5865498"/>
                  </a:lnTo>
                  <a:lnTo>
                    <a:pt x="1210361" y="5893522"/>
                  </a:lnTo>
                  <a:lnTo>
                    <a:pt x="1244399" y="5921307"/>
                  </a:lnTo>
                  <a:lnTo>
                    <a:pt x="1278837" y="5948851"/>
                  </a:lnTo>
                  <a:lnTo>
                    <a:pt x="1313671" y="5976152"/>
                  </a:lnTo>
                  <a:lnTo>
                    <a:pt x="1348898" y="6003208"/>
                  </a:lnTo>
                  <a:lnTo>
                    <a:pt x="1384515" y="6030017"/>
                  </a:lnTo>
                  <a:lnTo>
                    <a:pt x="1420519" y="6056577"/>
                  </a:lnTo>
                  <a:lnTo>
                    <a:pt x="1456908" y="6082885"/>
                  </a:lnTo>
                  <a:lnTo>
                    <a:pt x="1493677" y="6108940"/>
                  </a:lnTo>
                  <a:lnTo>
                    <a:pt x="1530824" y="6134739"/>
                  </a:lnTo>
                  <a:lnTo>
                    <a:pt x="1568346" y="6160281"/>
                  </a:lnTo>
                  <a:lnTo>
                    <a:pt x="1606240" y="6185562"/>
                  </a:lnTo>
                  <a:lnTo>
                    <a:pt x="1644502" y="6210582"/>
                  </a:lnTo>
                  <a:lnTo>
                    <a:pt x="1683130" y="6235338"/>
                  </a:lnTo>
                  <a:lnTo>
                    <a:pt x="1722121" y="6259827"/>
                  </a:lnTo>
                  <a:lnTo>
                    <a:pt x="1761471" y="6284049"/>
                  </a:lnTo>
                  <a:lnTo>
                    <a:pt x="1801177" y="6308000"/>
                  </a:lnTo>
                  <a:lnTo>
                    <a:pt x="1841237" y="6331678"/>
                  </a:lnTo>
                  <a:lnTo>
                    <a:pt x="1881647" y="6355082"/>
                  </a:lnTo>
                  <a:lnTo>
                    <a:pt x="1922405" y="6378209"/>
                  </a:lnTo>
                  <a:lnTo>
                    <a:pt x="1963506" y="6401058"/>
                  </a:lnTo>
                  <a:lnTo>
                    <a:pt x="2004949" y="6423626"/>
                  </a:lnTo>
                  <a:lnTo>
                    <a:pt x="2046729" y="6445910"/>
                  </a:lnTo>
                  <a:lnTo>
                    <a:pt x="2088845" y="6467910"/>
                  </a:lnTo>
                  <a:lnTo>
                    <a:pt x="2131293" y="6489622"/>
                  </a:lnTo>
                  <a:lnTo>
                    <a:pt x="2174069" y="6511045"/>
                  </a:lnTo>
                  <a:lnTo>
                    <a:pt x="2217171" y="6532177"/>
                  </a:lnTo>
                  <a:lnTo>
                    <a:pt x="2260596" y="6553015"/>
                  </a:lnTo>
                  <a:lnTo>
                    <a:pt x="2304341" y="6573557"/>
                  </a:lnTo>
                  <a:lnTo>
                    <a:pt x="2348402" y="6593802"/>
                  </a:lnTo>
                  <a:lnTo>
                    <a:pt x="2392777" y="6613747"/>
                  </a:lnTo>
                  <a:lnTo>
                    <a:pt x="2437462" y="6633389"/>
                  </a:lnTo>
                  <a:lnTo>
                    <a:pt x="2482454" y="6652728"/>
                  </a:lnTo>
                  <a:lnTo>
                    <a:pt x="2527751" y="6671761"/>
                  </a:lnTo>
                  <a:lnTo>
                    <a:pt x="2573349" y="6690485"/>
                  </a:lnTo>
                  <a:lnTo>
                    <a:pt x="2619246" y="6708899"/>
                  </a:lnTo>
                  <a:lnTo>
                    <a:pt x="2665437" y="6727001"/>
                  </a:lnTo>
                  <a:lnTo>
                    <a:pt x="2711921" y="6744788"/>
                  </a:lnTo>
                  <a:lnTo>
                    <a:pt x="2758693" y="6762258"/>
                  </a:lnTo>
                  <a:lnTo>
                    <a:pt x="2805752" y="6779409"/>
                  </a:lnTo>
                  <a:lnTo>
                    <a:pt x="2853093" y="6796240"/>
                  </a:lnTo>
                  <a:lnTo>
                    <a:pt x="2900715" y="6812747"/>
                  </a:lnTo>
                  <a:lnTo>
                    <a:pt x="2948613" y="6828929"/>
                  </a:lnTo>
                  <a:lnTo>
                    <a:pt x="2996784" y="6844784"/>
                  </a:lnTo>
                  <a:lnTo>
                    <a:pt x="3045227" y="6860310"/>
                  </a:lnTo>
                  <a:lnTo>
                    <a:pt x="3093936" y="6875504"/>
                  </a:lnTo>
                  <a:lnTo>
                    <a:pt x="3142911" y="6890365"/>
                  </a:lnTo>
                  <a:lnTo>
                    <a:pt x="3192147" y="6904890"/>
                  </a:lnTo>
                  <a:lnTo>
                    <a:pt x="3241641" y="6919077"/>
                  </a:lnTo>
                  <a:lnTo>
                    <a:pt x="3291390" y="6932925"/>
                  </a:lnTo>
                  <a:lnTo>
                    <a:pt x="3341392" y="6946430"/>
                  </a:lnTo>
                  <a:lnTo>
                    <a:pt x="3391643" y="6959591"/>
                  </a:lnTo>
                  <a:lnTo>
                    <a:pt x="3442140" y="6972407"/>
                  </a:lnTo>
                  <a:lnTo>
                    <a:pt x="3492880" y="6984873"/>
                  </a:lnTo>
                  <a:lnTo>
                    <a:pt x="3543860" y="6996990"/>
                  </a:lnTo>
                  <a:lnTo>
                    <a:pt x="3595077" y="7008754"/>
                  </a:lnTo>
                  <a:lnTo>
                    <a:pt x="3646528" y="7020163"/>
                  </a:lnTo>
                  <a:lnTo>
                    <a:pt x="3698210" y="7031215"/>
                  </a:lnTo>
                  <a:lnTo>
                    <a:pt x="3750119" y="7041909"/>
                  </a:lnTo>
                  <a:lnTo>
                    <a:pt x="3802253" y="7052242"/>
                  </a:lnTo>
                  <a:lnTo>
                    <a:pt x="3854609" y="7062211"/>
                  </a:lnTo>
                  <a:lnTo>
                    <a:pt x="3907183" y="7071816"/>
                  </a:lnTo>
                  <a:lnTo>
                    <a:pt x="3959973" y="7081053"/>
                  </a:lnTo>
                  <a:lnTo>
                    <a:pt x="4012975" y="7089921"/>
                  </a:lnTo>
                  <a:lnTo>
                    <a:pt x="4066186" y="7098417"/>
                  </a:lnTo>
                  <a:lnTo>
                    <a:pt x="4119604" y="7106540"/>
                  </a:lnTo>
                  <a:lnTo>
                    <a:pt x="4173225" y="7114287"/>
                  </a:lnTo>
                  <a:lnTo>
                    <a:pt x="4227046" y="7121657"/>
                  </a:lnTo>
                  <a:lnTo>
                    <a:pt x="4281064" y="7128646"/>
                  </a:lnTo>
                  <a:lnTo>
                    <a:pt x="4335276" y="7135253"/>
                  </a:lnTo>
                  <a:lnTo>
                    <a:pt x="4389679" y="7141477"/>
                  </a:lnTo>
                  <a:lnTo>
                    <a:pt x="4444270" y="7147314"/>
                  </a:lnTo>
                  <a:lnTo>
                    <a:pt x="4499046" y="7152762"/>
                  </a:lnTo>
                  <a:lnTo>
                    <a:pt x="4554004" y="7157821"/>
                  </a:lnTo>
                  <a:lnTo>
                    <a:pt x="4609140" y="7162486"/>
                  </a:lnTo>
                  <a:lnTo>
                    <a:pt x="4664452" y="7166757"/>
                  </a:lnTo>
                  <a:lnTo>
                    <a:pt x="4719937" y="7170632"/>
                  </a:lnTo>
                  <a:lnTo>
                    <a:pt x="4775591" y="7174107"/>
                  </a:lnTo>
                  <a:lnTo>
                    <a:pt x="4831411" y="7177181"/>
                  </a:lnTo>
                  <a:lnTo>
                    <a:pt x="4887395" y="7179853"/>
                  </a:lnTo>
                  <a:lnTo>
                    <a:pt x="4943539" y="7182119"/>
                  </a:lnTo>
                  <a:lnTo>
                    <a:pt x="4999841" y="7183978"/>
                  </a:lnTo>
                  <a:lnTo>
                    <a:pt x="5056296" y="7185427"/>
                  </a:lnTo>
                  <a:lnTo>
                    <a:pt x="5112903" y="7186465"/>
                  </a:lnTo>
                  <a:lnTo>
                    <a:pt x="5169658" y="7187089"/>
                  </a:lnTo>
                  <a:lnTo>
                    <a:pt x="5226558" y="7187298"/>
                  </a:lnTo>
                  <a:lnTo>
                    <a:pt x="5284330" y="7187083"/>
                  </a:lnTo>
                  <a:lnTo>
                    <a:pt x="5341953" y="7186439"/>
                  </a:lnTo>
                  <a:lnTo>
                    <a:pt x="5399423" y="7185369"/>
                  </a:lnTo>
                  <a:lnTo>
                    <a:pt x="5456738" y="7183875"/>
                  </a:lnTo>
                  <a:lnTo>
                    <a:pt x="5513893" y="7181959"/>
                  </a:lnTo>
                  <a:lnTo>
                    <a:pt x="5570886" y="7179623"/>
                  </a:lnTo>
                  <a:lnTo>
                    <a:pt x="5627713" y="7176870"/>
                  </a:lnTo>
                  <a:lnTo>
                    <a:pt x="5684371" y="7173702"/>
                  </a:lnTo>
                  <a:lnTo>
                    <a:pt x="5740858" y="7170120"/>
                  </a:lnTo>
                  <a:lnTo>
                    <a:pt x="5797169" y="7166127"/>
                  </a:lnTo>
                  <a:lnTo>
                    <a:pt x="5853302" y="7161726"/>
                  </a:lnTo>
                  <a:lnTo>
                    <a:pt x="5909253" y="7156918"/>
                  </a:lnTo>
                  <a:lnTo>
                    <a:pt x="5965020" y="7151706"/>
                  </a:lnTo>
                  <a:lnTo>
                    <a:pt x="6020598" y="7146092"/>
                  </a:lnTo>
                  <a:lnTo>
                    <a:pt x="6075985" y="7140078"/>
                  </a:lnTo>
                  <a:lnTo>
                    <a:pt x="6131178" y="7133666"/>
                  </a:lnTo>
                  <a:lnTo>
                    <a:pt x="6186173" y="7126858"/>
                  </a:lnTo>
                  <a:lnTo>
                    <a:pt x="6240967" y="7119658"/>
                  </a:lnTo>
                  <a:lnTo>
                    <a:pt x="6295557" y="7112066"/>
                  </a:lnTo>
                  <a:lnTo>
                    <a:pt x="6349940" y="7104086"/>
                  </a:lnTo>
                  <a:lnTo>
                    <a:pt x="6404113" y="7095719"/>
                  </a:lnTo>
                  <a:lnTo>
                    <a:pt x="6458071" y="7086967"/>
                  </a:lnTo>
                  <a:lnTo>
                    <a:pt x="6511813" y="7077833"/>
                  </a:lnTo>
                  <a:lnTo>
                    <a:pt x="6565335" y="7068319"/>
                  </a:lnTo>
                  <a:lnTo>
                    <a:pt x="6618633" y="7058428"/>
                  </a:lnTo>
                  <a:lnTo>
                    <a:pt x="6671705" y="7048160"/>
                  </a:lnTo>
                  <a:lnTo>
                    <a:pt x="6724547" y="7037520"/>
                  </a:lnTo>
                  <a:lnTo>
                    <a:pt x="6777157" y="7026508"/>
                  </a:lnTo>
                  <a:lnTo>
                    <a:pt x="6829530" y="7015127"/>
                  </a:lnTo>
                  <a:lnTo>
                    <a:pt x="6881664" y="7003379"/>
                  </a:lnTo>
                  <a:lnTo>
                    <a:pt x="6933555" y="6991267"/>
                  </a:lnTo>
                  <a:lnTo>
                    <a:pt x="6985200" y="6978792"/>
                  </a:lnTo>
                  <a:lnTo>
                    <a:pt x="7036597" y="6965957"/>
                  </a:lnTo>
                  <a:lnTo>
                    <a:pt x="7087741" y="6952764"/>
                  </a:lnTo>
                  <a:lnTo>
                    <a:pt x="7138630" y="6939215"/>
                  </a:lnTo>
                  <a:lnTo>
                    <a:pt x="7189260" y="6925313"/>
                  </a:lnTo>
                  <a:lnTo>
                    <a:pt x="7239629" y="6911059"/>
                  </a:lnTo>
                  <a:lnTo>
                    <a:pt x="7289732" y="6896456"/>
                  </a:lnTo>
                  <a:lnTo>
                    <a:pt x="7339567" y="6881507"/>
                  </a:lnTo>
                  <a:lnTo>
                    <a:pt x="7389131" y="6866212"/>
                  </a:lnTo>
                  <a:lnTo>
                    <a:pt x="7438421" y="6850575"/>
                  </a:lnTo>
                  <a:lnTo>
                    <a:pt x="7487432" y="6834598"/>
                  </a:lnTo>
                  <a:lnTo>
                    <a:pt x="7536162" y="6818282"/>
                  </a:lnTo>
                  <a:lnTo>
                    <a:pt x="7584609" y="6801631"/>
                  </a:lnTo>
                  <a:lnTo>
                    <a:pt x="7632767" y="6784645"/>
                  </a:lnTo>
                  <a:lnTo>
                    <a:pt x="7680635" y="6767329"/>
                  </a:lnTo>
                  <a:lnTo>
                    <a:pt x="7728209" y="6749683"/>
                  </a:lnTo>
                  <a:lnTo>
                    <a:pt x="7775486" y="6731709"/>
                  </a:lnTo>
                  <a:lnTo>
                    <a:pt x="7822463" y="6713411"/>
                  </a:lnTo>
                  <a:lnTo>
                    <a:pt x="7869136" y="6694791"/>
                  </a:lnTo>
                  <a:lnTo>
                    <a:pt x="7915503" y="6675849"/>
                  </a:lnTo>
                  <a:lnTo>
                    <a:pt x="7961560" y="6656590"/>
                  </a:lnTo>
                  <a:lnTo>
                    <a:pt x="8007303" y="6637014"/>
                  </a:lnTo>
                  <a:lnTo>
                    <a:pt x="8052730" y="6617125"/>
                  </a:lnTo>
                  <a:lnTo>
                    <a:pt x="8097838" y="6596924"/>
                  </a:lnTo>
                  <a:lnTo>
                    <a:pt x="8142623" y="6576413"/>
                  </a:lnTo>
                  <a:lnTo>
                    <a:pt x="8187082" y="6555595"/>
                  </a:lnTo>
                  <a:lnTo>
                    <a:pt x="8231212" y="6534472"/>
                  </a:lnTo>
                  <a:lnTo>
                    <a:pt x="8275009" y="6513046"/>
                  </a:lnTo>
                  <a:lnTo>
                    <a:pt x="8318471" y="6491320"/>
                  </a:lnTo>
                  <a:lnTo>
                    <a:pt x="8361594" y="6469295"/>
                  </a:lnTo>
                  <a:lnTo>
                    <a:pt x="8404375" y="6446974"/>
                  </a:lnTo>
                  <a:lnTo>
                    <a:pt x="8446811" y="6424359"/>
                  </a:lnTo>
                  <a:lnTo>
                    <a:pt x="8488899" y="6401452"/>
                  </a:lnTo>
                  <a:lnTo>
                    <a:pt x="8530635" y="6378255"/>
                  </a:lnTo>
                  <a:lnTo>
                    <a:pt x="8572016" y="6354771"/>
                  </a:lnTo>
                  <a:lnTo>
                    <a:pt x="8613039" y="6331002"/>
                  </a:lnTo>
                  <a:lnTo>
                    <a:pt x="8653701" y="6306950"/>
                  </a:lnTo>
                  <a:lnTo>
                    <a:pt x="8693998" y="6282617"/>
                  </a:lnTo>
                  <a:lnTo>
                    <a:pt x="8733928" y="6258005"/>
                  </a:lnTo>
                  <a:lnTo>
                    <a:pt x="8773487" y="6233118"/>
                  </a:lnTo>
                  <a:lnTo>
                    <a:pt x="8812672" y="6207955"/>
                  </a:lnTo>
                  <a:lnTo>
                    <a:pt x="8851479" y="6182521"/>
                  </a:lnTo>
                  <a:lnTo>
                    <a:pt x="8889907" y="6156817"/>
                  </a:lnTo>
                  <a:lnTo>
                    <a:pt x="8927950" y="6130846"/>
                  </a:lnTo>
                  <a:lnTo>
                    <a:pt x="8965607" y="6104609"/>
                  </a:lnTo>
                  <a:lnTo>
                    <a:pt x="9002873" y="6078109"/>
                  </a:lnTo>
                  <a:lnTo>
                    <a:pt x="9039746" y="6051348"/>
                  </a:lnTo>
                  <a:lnTo>
                    <a:pt x="9076223" y="6024329"/>
                  </a:lnTo>
                  <a:lnTo>
                    <a:pt x="9112300" y="5997053"/>
                  </a:lnTo>
                  <a:lnTo>
                    <a:pt x="9147974" y="5969522"/>
                  </a:lnTo>
                  <a:lnTo>
                    <a:pt x="9183242" y="5941739"/>
                  </a:lnTo>
                  <a:lnTo>
                    <a:pt x="9218100" y="5913707"/>
                  </a:lnTo>
                  <a:lnTo>
                    <a:pt x="9252546" y="5885427"/>
                  </a:lnTo>
                  <a:lnTo>
                    <a:pt x="9286576" y="5856901"/>
                  </a:lnTo>
                  <a:lnTo>
                    <a:pt x="9320188" y="5828132"/>
                  </a:lnTo>
                  <a:lnTo>
                    <a:pt x="9353377" y="5799122"/>
                  </a:lnTo>
                  <a:lnTo>
                    <a:pt x="9386140" y="5769873"/>
                  </a:lnTo>
                  <a:lnTo>
                    <a:pt x="9418476" y="5740387"/>
                  </a:lnTo>
                  <a:lnTo>
                    <a:pt x="9450379" y="5710667"/>
                  </a:lnTo>
                  <a:lnTo>
                    <a:pt x="9481847" y="5680714"/>
                  </a:lnTo>
                  <a:lnTo>
                    <a:pt x="9512877" y="5650532"/>
                  </a:lnTo>
                  <a:lnTo>
                    <a:pt x="9543466" y="5620121"/>
                  </a:lnTo>
                  <a:lnTo>
                    <a:pt x="9573610" y="5589485"/>
                  </a:lnTo>
                  <a:lnTo>
                    <a:pt x="9603306" y="5558626"/>
                  </a:lnTo>
                  <a:lnTo>
                    <a:pt x="9632552" y="5527545"/>
                  </a:lnTo>
                  <a:lnTo>
                    <a:pt x="9661343" y="5496245"/>
                  </a:lnTo>
                  <a:lnTo>
                    <a:pt x="9689676" y="5464728"/>
                  </a:lnTo>
                  <a:lnTo>
                    <a:pt x="9717549" y="5432997"/>
                  </a:lnTo>
                  <a:lnTo>
                    <a:pt x="9744958" y="5401053"/>
                  </a:lnTo>
                  <a:lnTo>
                    <a:pt x="9771900" y="5368899"/>
                  </a:lnTo>
                  <a:lnTo>
                    <a:pt x="9798371" y="5336537"/>
                  </a:lnTo>
                  <a:lnTo>
                    <a:pt x="9824370" y="5303969"/>
                  </a:lnTo>
                  <a:lnTo>
                    <a:pt x="9849891" y="5271198"/>
                  </a:lnTo>
                  <a:lnTo>
                    <a:pt x="9874933" y="5238225"/>
                  </a:lnTo>
                  <a:lnTo>
                    <a:pt x="9899491" y="5205053"/>
                  </a:lnTo>
                  <a:lnTo>
                    <a:pt x="9923563" y="5171684"/>
                  </a:lnTo>
                  <a:lnTo>
                    <a:pt x="9947146" y="5138121"/>
                  </a:lnTo>
                  <a:lnTo>
                    <a:pt x="9970235" y="5104364"/>
                  </a:lnTo>
                  <a:lnTo>
                    <a:pt x="9992829" y="5070418"/>
                  </a:lnTo>
                  <a:lnTo>
                    <a:pt x="10014924" y="5036283"/>
                  </a:lnTo>
                  <a:lnTo>
                    <a:pt x="10036516" y="5001962"/>
                  </a:lnTo>
                  <a:lnTo>
                    <a:pt x="10057603" y="4967457"/>
                  </a:lnTo>
                  <a:lnTo>
                    <a:pt x="10078181" y="4932771"/>
                  </a:lnTo>
                  <a:lnTo>
                    <a:pt x="10098247" y="4897906"/>
                  </a:lnTo>
                  <a:lnTo>
                    <a:pt x="10117798" y="4862863"/>
                  </a:lnTo>
                  <a:lnTo>
                    <a:pt x="10136831" y="4827645"/>
                  </a:lnTo>
                  <a:lnTo>
                    <a:pt x="10155342" y="4792255"/>
                  </a:lnTo>
                  <a:lnTo>
                    <a:pt x="10173328" y="4756694"/>
                  </a:lnTo>
                  <a:lnTo>
                    <a:pt x="10190786" y="4720965"/>
                  </a:lnTo>
                  <a:lnTo>
                    <a:pt x="10207713" y="4685070"/>
                  </a:lnTo>
                  <a:lnTo>
                    <a:pt x="10224105" y="4649011"/>
                  </a:lnTo>
                  <a:lnTo>
                    <a:pt x="10239960" y="4612790"/>
                  </a:lnTo>
                  <a:lnTo>
                    <a:pt x="10255274" y="4576409"/>
                  </a:lnTo>
                  <a:lnTo>
                    <a:pt x="10270043" y="4539872"/>
                  </a:lnTo>
                  <a:lnTo>
                    <a:pt x="10284266" y="4503179"/>
                  </a:lnTo>
                  <a:lnTo>
                    <a:pt x="10297938" y="4466333"/>
                  </a:lnTo>
                  <a:lnTo>
                    <a:pt x="10311057" y="4429337"/>
                  </a:lnTo>
                  <a:lnTo>
                    <a:pt x="10323618" y="4392192"/>
                  </a:lnTo>
                  <a:lnTo>
                    <a:pt x="10335620" y="4354901"/>
                  </a:lnTo>
                  <a:lnTo>
                    <a:pt x="10347058" y="4317466"/>
                  </a:lnTo>
                </a:path>
              </a:pathLst>
            </a:custGeom>
            <a:ln w="15570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9942" y="4910321"/>
              <a:ext cx="236220" cy="243204"/>
            </a:xfrm>
            <a:custGeom>
              <a:avLst/>
              <a:gdLst/>
              <a:ahLst/>
              <a:cxnLst/>
              <a:rect l="l" t="t" r="r" b="b"/>
              <a:pathLst>
                <a:path w="236219" h="243204">
                  <a:moveTo>
                    <a:pt x="235991" y="0"/>
                  </a:moveTo>
                  <a:lnTo>
                    <a:pt x="0" y="77685"/>
                  </a:lnTo>
                  <a:lnTo>
                    <a:pt x="185254" y="243179"/>
                  </a:lnTo>
                  <a:lnTo>
                    <a:pt x="235991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320" y="6502580"/>
              <a:ext cx="128138" cy="1281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07695" y="2333585"/>
              <a:ext cx="1000760" cy="171450"/>
            </a:xfrm>
            <a:custGeom>
              <a:avLst/>
              <a:gdLst/>
              <a:ahLst/>
              <a:cxnLst/>
              <a:rect l="l" t="t" r="r" b="b"/>
              <a:pathLst>
                <a:path w="1000760" h="171450">
                  <a:moveTo>
                    <a:pt x="0" y="0"/>
                  </a:moveTo>
                  <a:lnTo>
                    <a:pt x="1000683" y="0"/>
                  </a:lnTo>
                  <a:lnTo>
                    <a:pt x="1000683" y="171323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92538" y="3106251"/>
              <a:ext cx="1094740" cy="171450"/>
            </a:xfrm>
            <a:custGeom>
              <a:avLst/>
              <a:gdLst/>
              <a:ahLst/>
              <a:cxnLst/>
              <a:rect l="l" t="t" r="r" b="b"/>
              <a:pathLst>
                <a:path w="1094739" h="171450">
                  <a:moveTo>
                    <a:pt x="0" y="0"/>
                  </a:moveTo>
                  <a:lnTo>
                    <a:pt x="1094117" y="0"/>
                  </a:lnTo>
                  <a:lnTo>
                    <a:pt x="1094117" y="171323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2783" y="2023241"/>
              <a:ext cx="701675" cy="171450"/>
            </a:xfrm>
            <a:custGeom>
              <a:avLst/>
              <a:gdLst/>
              <a:ahLst/>
              <a:cxnLst/>
              <a:rect l="l" t="t" r="r" b="b"/>
              <a:pathLst>
                <a:path w="701675" h="171450">
                  <a:moveTo>
                    <a:pt x="0" y="0"/>
                  </a:moveTo>
                  <a:lnTo>
                    <a:pt x="701154" y="0"/>
                  </a:lnTo>
                  <a:lnTo>
                    <a:pt x="701154" y="171323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6232" y="4242256"/>
              <a:ext cx="1024255" cy="171450"/>
            </a:xfrm>
            <a:custGeom>
              <a:avLst/>
              <a:gdLst/>
              <a:ahLst/>
              <a:cxnLst/>
              <a:rect l="l" t="t" r="r" b="b"/>
              <a:pathLst>
                <a:path w="1024255" h="171450">
                  <a:moveTo>
                    <a:pt x="0" y="0"/>
                  </a:moveTo>
                  <a:lnTo>
                    <a:pt x="1023670" y="0"/>
                  </a:lnTo>
                  <a:lnTo>
                    <a:pt x="1023670" y="171323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69538" y="2333585"/>
              <a:ext cx="377825" cy="171450"/>
            </a:xfrm>
            <a:custGeom>
              <a:avLst/>
              <a:gdLst/>
              <a:ahLst/>
              <a:cxnLst/>
              <a:rect l="l" t="t" r="r" b="b"/>
              <a:pathLst>
                <a:path w="377825" h="171450">
                  <a:moveTo>
                    <a:pt x="0" y="0"/>
                  </a:moveTo>
                  <a:lnTo>
                    <a:pt x="377710" y="0"/>
                  </a:lnTo>
                  <a:lnTo>
                    <a:pt x="377710" y="171323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52165" y="3098462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05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6037" y="9485721"/>
              <a:ext cx="981710" cy="171450"/>
            </a:xfrm>
            <a:custGeom>
              <a:avLst/>
              <a:gdLst/>
              <a:ahLst/>
              <a:cxnLst/>
              <a:rect l="l" t="t" r="r" b="b"/>
              <a:pathLst>
                <a:path w="981709" h="171450">
                  <a:moveTo>
                    <a:pt x="0" y="171322"/>
                  </a:moveTo>
                  <a:lnTo>
                    <a:pt x="981481" y="171322"/>
                  </a:lnTo>
                  <a:lnTo>
                    <a:pt x="981481" y="0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68268" y="9216491"/>
              <a:ext cx="1805305" cy="171450"/>
            </a:xfrm>
            <a:custGeom>
              <a:avLst/>
              <a:gdLst/>
              <a:ahLst/>
              <a:cxnLst/>
              <a:rect l="l" t="t" r="r" b="b"/>
              <a:pathLst>
                <a:path w="1805304" h="171450">
                  <a:moveTo>
                    <a:pt x="0" y="171323"/>
                  </a:moveTo>
                  <a:lnTo>
                    <a:pt x="1805152" y="171323"/>
                  </a:lnTo>
                  <a:lnTo>
                    <a:pt x="1805152" y="0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0676" y="8434636"/>
              <a:ext cx="1466850" cy="171450"/>
            </a:xfrm>
            <a:custGeom>
              <a:avLst/>
              <a:gdLst/>
              <a:ahLst/>
              <a:cxnLst/>
              <a:rect l="l" t="t" r="r" b="b"/>
              <a:pathLst>
                <a:path w="1466850" h="171450">
                  <a:moveTo>
                    <a:pt x="0" y="171323"/>
                  </a:moveTo>
                  <a:lnTo>
                    <a:pt x="1466253" y="171323"/>
                  </a:lnTo>
                  <a:lnTo>
                    <a:pt x="1466253" y="0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9937" y="7293186"/>
              <a:ext cx="1691005" cy="171450"/>
            </a:xfrm>
            <a:custGeom>
              <a:avLst/>
              <a:gdLst/>
              <a:ahLst/>
              <a:cxnLst/>
              <a:rect l="l" t="t" r="r" b="b"/>
              <a:pathLst>
                <a:path w="1691005" h="171450">
                  <a:moveTo>
                    <a:pt x="0" y="171322"/>
                  </a:moveTo>
                  <a:lnTo>
                    <a:pt x="1690966" y="171322"/>
                  </a:lnTo>
                  <a:lnTo>
                    <a:pt x="1690966" y="0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3123" y="2505773"/>
              <a:ext cx="10828020" cy="6365875"/>
            </a:xfrm>
            <a:custGeom>
              <a:avLst/>
              <a:gdLst/>
              <a:ahLst/>
              <a:cxnLst/>
              <a:rect l="l" t="t" r="r" b="b"/>
              <a:pathLst>
                <a:path w="10828019" h="6365875">
                  <a:moveTo>
                    <a:pt x="1341615" y="6107976"/>
                  </a:moveTo>
                  <a:lnTo>
                    <a:pt x="0" y="6107976"/>
                  </a:lnTo>
                  <a:lnTo>
                    <a:pt x="0" y="6365316"/>
                  </a:lnTo>
                  <a:lnTo>
                    <a:pt x="1341615" y="6365316"/>
                  </a:lnTo>
                  <a:lnTo>
                    <a:pt x="1341615" y="6107976"/>
                  </a:lnTo>
                  <a:close/>
                </a:path>
                <a:path w="10828019" h="6365875">
                  <a:moveTo>
                    <a:pt x="1438376" y="167132"/>
                  </a:moveTo>
                  <a:lnTo>
                    <a:pt x="331863" y="167132"/>
                  </a:lnTo>
                  <a:lnTo>
                    <a:pt x="331863" y="592683"/>
                  </a:lnTo>
                  <a:lnTo>
                    <a:pt x="1438376" y="592683"/>
                  </a:lnTo>
                  <a:lnTo>
                    <a:pt x="1438376" y="167132"/>
                  </a:lnTo>
                  <a:close/>
                </a:path>
                <a:path w="10828019" h="6365875">
                  <a:moveTo>
                    <a:pt x="10827741" y="0"/>
                  </a:moveTo>
                  <a:lnTo>
                    <a:pt x="8825255" y="0"/>
                  </a:lnTo>
                  <a:lnTo>
                    <a:pt x="8825255" y="592683"/>
                  </a:lnTo>
                  <a:lnTo>
                    <a:pt x="10827741" y="592683"/>
                  </a:lnTo>
                  <a:lnTo>
                    <a:pt x="10827741" y="0"/>
                  </a:lnTo>
                  <a:close/>
                </a:path>
              </a:pathLst>
            </a:custGeom>
            <a:solidFill>
              <a:srgbClr val="CDE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3186" y="2955831"/>
              <a:ext cx="8840470" cy="5747385"/>
            </a:xfrm>
            <a:custGeom>
              <a:avLst/>
              <a:gdLst/>
              <a:ahLst/>
              <a:cxnLst/>
              <a:rect l="l" t="t" r="r" b="b"/>
              <a:pathLst>
                <a:path w="8840470" h="5747384">
                  <a:moveTo>
                    <a:pt x="8792083" y="2033231"/>
                  </a:moveTo>
                  <a:lnTo>
                    <a:pt x="8758048" y="1965032"/>
                  </a:lnTo>
                  <a:lnTo>
                    <a:pt x="8740067" y="1931212"/>
                  </a:lnTo>
                  <a:lnTo>
                    <a:pt x="8721449" y="1897583"/>
                  </a:lnTo>
                  <a:lnTo>
                    <a:pt x="8702199" y="1864146"/>
                  </a:lnTo>
                  <a:lnTo>
                    <a:pt x="8682323" y="1830906"/>
                  </a:lnTo>
                  <a:lnTo>
                    <a:pt x="8661823" y="1797865"/>
                  </a:lnTo>
                  <a:lnTo>
                    <a:pt x="8640705" y="1765025"/>
                  </a:lnTo>
                  <a:lnTo>
                    <a:pt x="8618974" y="1732391"/>
                  </a:lnTo>
                  <a:lnTo>
                    <a:pt x="8596634" y="1699965"/>
                  </a:lnTo>
                  <a:lnTo>
                    <a:pt x="8573689" y="1667750"/>
                  </a:lnTo>
                  <a:lnTo>
                    <a:pt x="8550145" y="1635748"/>
                  </a:lnTo>
                  <a:lnTo>
                    <a:pt x="8526006" y="1603963"/>
                  </a:lnTo>
                  <a:lnTo>
                    <a:pt x="8501276" y="1572398"/>
                  </a:lnTo>
                  <a:lnTo>
                    <a:pt x="8475960" y="1541055"/>
                  </a:lnTo>
                  <a:lnTo>
                    <a:pt x="8450063" y="1509938"/>
                  </a:lnTo>
                  <a:lnTo>
                    <a:pt x="8423590" y="1479050"/>
                  </a:lnTo>
                  <a:lnTo>
                    <a:pt x="8396544" y="1448393"/>
                  </a:lnTo>
                  <a:lnTo>
                    <a:pt x="8368930" y="1417970"/>
                  </a:lnTo>
                  <a:lnTo>
                    <a:pt x="8340754" y="1387785"/>
                  </a:lnTo>
                  <a:lnTo>
                    <a:pt x="8312019" y="1357840"/>
                  </a:lnTo>
                  <a:lnTo>
                    <a:pt x="8282730" y="1328138"/>
                  </a:lnTo>
                  <a:lnTo>
                    <a:pt x="8252892" y="1298682"/>
                  </a:lnTo>
                  <a:lnTo>
                    <a:pt x="8222510" y="1269475"/>
                  </a:lnTo>
                  <a:lnTo>
                    <a:pt x="8191588" y="1240520"/>
                  </a:lnTo>
                  <a:lnTo>
                    <a:pt x="8160130" y="1211821"/>
                  </a:lnTo>
                  <a:lnTo>
                    <a:pt x="8128142" y="1183379"/>
                  </a:lnTo>
                  <a:lnTo>
                    <a:pt x="8095627" y="1155198"/>
                  </a:lnTo>
                  <a:lnTo>
                    <a:pt x="8062591" y="1127280"/>
                  </a:lnTo>
                  <a:lnTo>
                    <a:pt x="8029038" y="1099630"/>
                  </a:lnTo>
                  <a:lnTo>
                    <a:pt x="7994972" y="1072249"/>
                  </a:lnTo>
                  <a:lnTo>
                    <a:pt x="7960399" y="1045141"/>
                  </a:lnTo>
                  <a:lnTo>
                    <a:pt x="7925322" y="1018308"/>
                  </a:lnTo>
                  <a:lnTo>
                    <a:pt x="7889747" y="991754"/>
                  </a:lnTo>
                  <a:lnTo>
                    <a:pt x="7853678" y="965481"/>
                  </a:lnTo>
                  <a:lnTo>
                    <a:pt x="7817120" y="939492"/>
                  </a:lnTo>
                  <a:lnTo>
                    <a:pt x="7780076" y="913791"/>
                  </a:lnTo>
                  <a:lnTo>
                    <a:pt x="7742553" y="888380"/>
                  </a:lnTo>
                  <a:lnTo>
                    <a:pt x="7704553" y="863262"/>
                  </a:lnTo>
                  <a:lnTo>
                    <a:pt x="7666083" y="838440"/>
                  </a:lnTo>
                  <a:lnTo>
                    <a:pt x="7627147" y="813917"/>
                  </a:lnTo>
                  <a:lnTo>
                    <a:pt x="7587748" y="789696"/>
                  </a:lnTo>
                  <a:lnTo>
                    <a:pt x="7547892" y="765780"/>
                  </a:lnTo>
                  <a:lnTo>
                    <a:pt x="7507584" y="742172"/>
                  </a:lnTo>
                  <a:lnTo>
                    <a:pt x="7466828" y="718875"/>
                  </a:lnTo>
                  <a:lnTo>
                    <a:pt x="7425628" y="695892"/>
                  </a:lnTo>
                  <a:lnTo>
                    <a:pt x="7383989" y="673225"/>
                  </a:lnTo>
                  <a:lnTo>
                    <a:pt x="7341916" y="650878"/>
                  </a:lnTo>
                  <a:lnTo>
                    <a:pt x="7299414" y="628853"/>
                  </a:lnTo>
                  <a:lnTo>
                    <a:pt x="7256486" y="607154"/>
                  </a:lnTo>
                  <a:lnTo>
                    <a:pt x="7213138" y="585783"/>
                  </a:lnTo>
                  <a:lnTo>
                    <a:pt x="7169374" y="564744"/>
                  </a:lnTo>
                  <a:lnTo>
                    <a:pt x="7125199" y="544039"/>
                  </a:lnTo>
                  <a:lnTo>
                    <a:pt x="7080617" y="523671"/>
                  </a:lnTo>
                  <a:lnTo>
                    <a:pt x="7035633" y="503644"/>
                  </a:lnTo>
                  <a:lnTo>
                    <a:pt x="6990252" y="483959"/>
                  </a:lnTo>
                  <a:lnTo>
                    <a:pt x="6944477" y="464621"/>
                  </a:lnTo>
                  <a:lnTo>
                    <a:pt x="6898315" y="445632"/>
                  </a:lnTo>
                  <a:lnTo>
                    <a:pt x="6851768" y="426994"/>
                  </a:lnTo>
                  <a:lnTo>
                    <a:pt x="6804843" y="408712"/>
                  </a:lnTo>
                  <a:lnTo>
                    <a:pt x="6757543" y="390787"/>
                  </a:lnTo>
                  <a:lnTo>
                    <a:pt x="6709873" y="373223"/>
                  </a:lnTo>
                  <a:lnTo>
                    <a:pt x="6661838" y="356023"/>
                  </a:lnTo>
                  <a:lnTo>
                    <a:pt x="6613443" y="339190"/>
                  </a:lnTo>
                  <a:lnTo>
                    <a:pt x="6564691" y="322726"/>
                  </a:lnTo>
                  <a:lnTo>
                    <a:pt x="6515587" y="306634"/>
                  </a:lnTo>
                  <a:lnTo>
                    <a:pt x="6466137" y="290918"/>
                  </a:lnTo>
                  <a:lnTo>
                    <a:pt x="6416344" y="275581"/>
                  </a:lnTo>
                  <a:lnTo>
                    <a:pt x="6366214" y="260624"/>
                  </a:lnTo>
                  <a:lnTo>
                    <a:pt x="6315750" y="246053"/>
                  </a:lnTo>
                  <a:lnTo>
                    <a:pt x="6264958" y="231868"/>
                  </a:lnTo>
                  <a:lnTo>
                    <a:pt x="6213842" y="218073"/>
                  </a:lnTo>
                  <a:lnTo>
                    <a:pt x="6162407" y="204672"/>
                  </a:lnTo>
                  <a:lnTo>
                    <a:pt x="6110657" y="191666"/>
                  </a:lnTo>
                  <a:lnTo>
                    <a:pt x="6058597" y="179060"/>
                  </a:lnTo>
                  <a:lnTo>
                    <a:pt x="6006231" y="166855"/>
                  </a:lnTo>
                  <a:lnTo>
                    <a:pt x="5953564" y="155056"/>
                  </a:lnTo>
                  <a:lnTo>
                    <a:pt x="5900601" y="143664"/>
                  </a:lnTo>
                  <a:lnTo>
                    <a:pt x="5847346" y="132683"/>
                  </a:lnTo>
                  <a:lnTo>
                    <a:pt x="5793804" y="122115"/>
                  </a:lnTo>
                  <a:lnTo>
                    <a:pt x="5739980" y="111965"/>
                  </a:lnTo>
                  <a:lnTo>
                    <a:pt x="5685877" y="102233"/>
                  </a:lnTo>
                  <a:lnTo>
                    <a:pt x="5631501" y="92925"/>
                  </a:lnTo>
                  <a:lnTo>
                    <a:pt x="5576857" y="84041"/>
                  </a:lnTo>
                  <a:lnTo>
                    <a:pt x="5521948" y="75586"/>
                  </a:lnTo>
                  <a:lnTo>
                    <a:pt x="5466779" y="67563"/>
                  </a:lnTo>
                  <a:lnTo>
                    <a:pt x="5411356" y="59973"/>
                  </a:lnTo>
                  <a:lnTo>
                    <a:pt x="5355682" y="52821"/>
                  </a:lnTo>
                  <a:lnTo>
                    <a:pt x="5299763" y="46109"/>
                  </a:lnTo>
                  <a:lnTo>
                    <a:pt x="5243602" y="39840"/>
                  </a:lnTo>
                  <a:lnTo>
                    <a:pt x="5187204" y="34017"/>
                  </a:lnTo>
                  <a:lnTo>
                    <a:pt x="5130575" y="28643"/>
                  </a:lnTo>
                  <a:lnTo>
                    <a:pt x="5073718" y="23721"/>
                  </a:lnTo>
                  <a:lnTo>
                    <a:pt x="5016638" y="19253"/>
                  </a:lnTo>
                  <a:lnTo>
                    <a:pt x="4959340" y="15244"/>
                  </a:lnTo>
                  <a:lnTo>
                    <a:pt x="4901829" y="11695"/>
                  </a:lnTo>
                  <a:lnTo>
                    <a:pt x="4844108" y="8610"/>
                  </a:lnTo>
                  <a:lnTo>
                    <a:pt x="4786183" y="5991"/>
                  </a:lnTo>
                  <a:lnTo>
                    <a:pt x="4728059" y="3842"/>
                  </a:lnTo>
                  <a:lnTo>
                    <a:pt x="4669739" y="2165"/>
                  </a:lnTo>
                  <a:lnTo>
                    <a:pt x="4611228" y="964"/>
                  </a:lnTo>
                  <a:lnTo>
                    <a:pt x="4552531" y="241"/>
                  </a:lnTo>
                  <a:lnTo>
                    <a:pt x="4493653" y="0"/>
                  </a:lnTo>
                  <a:lnTo>
                    <a:pt x="4435117" y="238"/>
                  </a:lnTo>
                  <a:lnTo>
                    <a:pt x="4376760" y="953"/>
                  </a:lnTo>
                  <a:lnTo>
                    <a:pt x="4318587" y="2140"/>
                  </a:lnTo>
                  <a:lnTo>
                    <a:pt x="4260602" y="3798"/>
                  </a:lnTo>
                  <a:lnTo>
                    <a:pt x="4202810" y="5922"/>
                  </a:lnTo>
                  <a:lnTo>
                    <a:pt x="4145215" y="8511"/>
                  </a:lnTo>
                  <a:lnTo>
                    <a:pt x="4087822" y="11560"/>
                  </a:lnTo>
                  <a:lnTo>
                    <a:pt x="4030636" y="15069"/>
                  </a:lnTo>
                  <a:lnTo>
                    <a:pt x="3973661" y="19032"/>
                  </a:lnTo>
                  <a:lnTo>
                    <a:pt x="3916901" y="23449"/>
                  </a:lnTo>
                  <a:lnTo>
                    <a:pt x="3860361" y="28315"/>
                  </a:lnTo>
                  <a:lnTo>
                    <a:pt x="3804046" y="33628"/>
                  </a:lnTo>
                  <a:lnTo>
                    <a:pt x="3747959" y="39384"/>
                  </a:lnTo>
                  <a:lnTo>
                    <a:pt x="3692106" y="45582"/>
                  </a:lnTo>
                  <a:lnTo>
                    <a:pt x="3636491" y="52218"/>
                  </a:lnTo>
                  <a:lnTo>
                    <a:pt x="3581119" y="59290"/>
                  </a:lnTo>
                  <a:lnTo>
                    <a:pt x="3525994" y="66794"/>
                  </a:lnTo>
                  <a:lnTo>
                    <a:pt x="3471120" y="74727"/>
                  </a:lnTo>
                  <a:lnTo>
                    <a:pt x="3416502" y="83087"/>
                  </a:lnTo>
                  <a:lnTo>
                    <a:pt x="3362145" y="91870"/>
                  </a:lnTo>
                  <a:lnTo>
                    <a:pt x="3308053" y="101075"/>
                  </a:lnTo>
                  <a:lnTo>
                    <a:pt x="3254231" y="110697"/>
                  </a:lnTo>
                  <a:lnTo>
                    <a:pt x="3200683" y="120735"/>
                  </a:lnTo>
                  <a:lnTo>
                    <a:pt x="3147414" y="131185"/>
                  </a:lnTo>
                  <a:lnTo>
                    <a:pt x="3094428" y="142043"/>
                  </a:lnTo>
                  <a:lnTo>
                    <a:pt x="3041729" y="153309"/>
                  </a:lnTo>
                  <a:lnTo>
                    <a:pt x="2989323" y="164978"/>
                  </a:lnTo>
                  <a:lnTo>
                    <a:pt x="2937213" y="177047"/>
                  </a:lnTo>
                  <a:lnTo>
                    <a:pt x="2885405" y="189514"/>
                  </a:lnTo>
                  <a:lnTo>
                    <a:pt x="2833903" y="202376"/>
                  </a:lnTo>
                  <a:lnTo>
                    <a:pt x="2782711" y="215631"/>
                  </a:lnTo>
                  <a:lnTo>
                    <a:pt x="2731833" y="229274"/>
                  </a:lnTo>
                  <a:lnTo>
                    <a:pt x="2681275" y="243303"/>
                  </a:lnTo>
                  <a:lnTo>
                    <a:pt x="2631041" y="257715"/>
                  </a:lnTo>
                  <a:lnTo>
                    <a:pt x="2581135" y="272508"/>
                  </a:lnTo>
                  <a:lnTo>
                    <a:pt x="2531563" y="287679"/>
                  </a:lnTo>
                  <a:lnTo>
                    <a:pt x="2482327" y="303224"/>
                  </a:lnTo>
                  <a:lnTo>
                    <a:pt x="2433434" y="319141"/>
                  </a:lnTo>
                  <a:lnTo>
                    <a:pt x="2384886" y="335427"/>
                  </a:lnTo>
                  <a:lnTo>
                    <a:pt x="2336690" y="352078"/>
                  </a:lnTo>
                  <a:lnTo>
                    <a:pt x="2288850" y="369093"/>
                  </a:lnTo>
                  <a:lnTo>
                    <a:pt x="2241369" y="386468"/>
                  </a:lnTo>
                  <a:lnTo>
                    <a:pt x="2194253" y="404200"/>
                  </a:lnTo>
                  <a:lnTo>
                    <a:pt x="2147505" y="422287"/>
                  </a:lnTo>
                  <a:lnTo>
                    <a:pt x="2101132" y="440725"/>
                  </a:lnTo>
                  <a:lnTo>
                    <a:pt x="2055136" y="459512"/>
                  </a:lnTo>
                  <a:lnTo>
                    <a:pt x="2009523" y="478644"/>
                  </a:lnTo>
                  <a:lnTo>
                    <a:pt x="1964297" y="498120"/>
                  </a:lnTo>
                  <a:lnTo>
                    <a:pt x="1919463" y="517935"/>
                  </a:lnTo>
                  <a:lnTo>
                    <a:pt x="1875025" y="538088"/>
                  </a:lnTo>
                  <a:lnTo>
                    <a:pt x="1830987" y="558574"/>
                  </a:lnTo>
                  <a:lnTo>
                    <a:pt x="1787355" y="579392"/>
                  </a:lnTo>
                  <a:lnTo>
                    <a:pt x="1744132" y="600538"/>
                  </a:lnTo>
                  <a:lnTo>
                    <a:pt x="1701323" y="622010"/>
                  </a:lnTo>
                  <a:lnTo>
                    <a:pt x="1658933" y="643805"/>
                  </a:lnTo>
                  <a:lnTo>
                    <a:pt x="1616967" y="665919"/>
                  </a:lnTo>
                  <a:lnTo>
                    <a:pt x="1575428" y="688350"/>
                  </a:lnTo>
                  <a:lnTo>
                    <a:pt x="1534321" y="711095"/>
                  </a:lnTo>
                  <a:lnTo>
                    <a:pt x="1493651" y="734151"/>
                  </a:lnTo>
                  <a:lnTo>
                    <a:pt x="1453422" y="757516"/>
                  </a:lnTo>
                  <a:lnTo>
                    <a:pt x="1413639" y="781185"/>
                  </a:lnTo>
                  <a:lnTo>
                    <a:pt x="1374307" y="805157"/>
                  </a:lnTo>
                  <a:lnTo>
                    <a:pt x="1335429" y="829429"/>
                  </a:lnTo>
                  <a:lnTo>
                    <a:pt x="1297011" y="853997"/>
                  </a:lnTo>
                  <a:lnTo>
                    <a:pt x="1259056" y="878859"/>
                  </a:lnTo>
                  <a:lnTo>
                    <a:pt x="1221570" y="904012"/>
                  </a:lnTo>
                  <a:lnTo>
                    <a:pt x="1184557" y="929453"/>
                  </a:lnTo>
                  <a:lnTo>
                    <a:pt x="1148021" y="955179"/>
                  </a:lnTo>
                  <a:lnTo>
                    <a:pt x="1111968" y="981187"/>
                  </a:lnTo>
                  <a:lnTo>
                    <a:pt x="1076400" y="1007474"/>
                  </a:lnTo>
                  <a:lnTo>
                    <a:pt x="1041324" y="1034038"/>
                  </a:lnTo>
                  <a:lnTo>
                    <a:pt x="1006743" y="1060875"/>
                  </a:lnTo>
                  <a:lnTo>
                    <a:pt x="972662" y="1087983"/>
                  </a:lnTo>
                  <a:lnTo>
                    <a:pt x="939086" y="1115359"/>
                  </a:lnTo>
                  <a:lnTo>
                    <a:pt x="906018" y="1143000"/>
                  </a:lnTo>
                  <a:lnTo>
                    <a:pt x="873464" y="1170902"/>
                  </a:lnTo>
                  <a:lnTo>
                    <a:pt x="841429" y="1199064"/>
                  </a:lnTo>
                  <a:lnTo>
                    <a:pt x="809916" y="1227482"/>
                  </a:lnTo>
                  <a:lnTo>
                    <a:pt x="778929" y="1256153"/>
                  </a:lnTo>
                  <a:lnTo>
                    <a:pt x="748475" y="1285075"/>
                  </a:lnTo>
                  <a:lnTo>
                    <a:pt x="718557" y="1314244"/>
                  </a:lnTo>
                  <a:lnTo>
                    <a:pt x="689179" y="1343658"/>
                  </a:lnTo>
                  <a:lnTo>
                    <a:pt x="660347" y="1373313"/>
                  </a:lnTo>
                  <a:lnTo>
                    <a:pt x="632064" y="1403208"/>
                  </a:lnTo>
                  <a:lnTo>
                    <a:pt x="604335" y="1433338"/>
                  </a:lnTo>
                  <a:lnTo>
                    <a:pt x="577165" y="1463702"/>
                  </a:lnTo>
                  <a:lnTo>
                    <a:pt x="550559" y="1494296"/>
                  </a:lnTo>
                  <a:lnTo>
                    <a:pt x="524520" y="1525117"/>
                  </a:lnTo>
                  <a:lnTo>
                    <a:pt x="499053" y="1556162"/>
                  </a:lnTo>
                  <a:lnTo>
                    <a:pt x="474163" y="1587429"/>
                  </a:lnTo>
                  <a:lnTo>
                    <a:pt x="449855" y="1618915"/>
                  </a:lnTo>
                  <a:lnTo>
                    <a:pt x="426132" y="1650616"/>
                  </a:lnTo>
                  <a:lnTo>
                    <a:pt x="403000" y="1682530"/>
                  </a:lnTo>
                  <a:lnTo>
                    <a:pt x="380462" y="1714655"/>
                  </a:lnTo>
                  <a:lnTo>
                    <a:pt x="358524" y="1746986"/>
                  </a:lnTo>
                  <a:lnTo>
                    <a:pt x="337190" y="1779522"/>
                  </a:lnTo>
                  <a:lnTo>
                    <a:pt x="316464" y="1812259"/>
                  </a:lnTo>
                  <a:lnTo>
                    <a:pt x="296351" y="1845194"/>
                  </a:lnTo>
                  <a:lnTo>
                    <a:pt x="276856" y="1878325"/>
                  </a:lnTo>
                  <a:lnTo>
                    <a:pt x="257982" y="1911648"/>
                  </a:lnTo>
                  <a:lnTo>
                    <a:pt x="239735" y="1945162"/>
                  </a:lnTo>
                  <a:lnTo>
                    <a:pt x="205139" y="2012746"/>
                  </a:lnTo>
                  <a:lnTo>
                    <a:pt x="173102" y="2081055"/>
                  </a:lnTo>
                  <a:lnTo>
                    <a:pt x="143662" y="2150065"/>
                  </a:lnTo>
                  <a:lnTo>
                    <a:pt x="116854" y="2219753"/>
                  </a:lnTo>
                  <a:lnTo>
                    <a:pt x="92714" y="2290097"/>
                  </a:lnTo>
                  <a:lnTo>
                    <a:pt x="71279" y="2361072"/>
                  </a:lnTo>
                  <a:lnTo>
                    <a:pt x="52585" y="2432656"/>
                  </a:lnTo>
                  <a:lnTo>
                    <a:pt x="36668" y="2504826"/>
                  </a:lnTo>
                  <a:lnTo>
                    <a:pt x="23564" y="2577559"/>
                  </a:lnTo>
                  <a:lnTo>
                    <a:pt x="13308" y="2650831"/>
                  </a:lnTo>
                  <a:lnTo>
                    <a:pt x="5939" y="2724620"/>
                  </a:lnTo>
                  <a:lnTo>
                    <a:pt x="1490" y="2798902"/>
                  </a:lnTo>
                  <a:lnTo>
                    <a:pt x="0" y="2873654"/>
                  </a:lnTo>
                  <a:lnTo>
                    <a:pt x="373" y="2911088"/>
                  </a:lnTo>
                  <a:lnTo>
                    <a:pt x="3347" y="2985608"/>
                  </a:lnTo>
                  <a:lnTo>
                    <a:pt x="9261" y="3059647"/>
                  </a:lnTo>
                  <a:lnTo>
                    <a:pt x="18078" y="3133181"/>
                  </a:lnTo>
                  <a:lnTo>
                    <a:pt x="29762" y="3206186"/>
                  </a:lnTo>
                  <a:lnTo>
                    <a:pt x="44277" y="3278641"/>
                  </a:lnTo>
                  <a:lnTo>
                    <a:pt x="61587" y="3350521"/>
                  </a:lnTo>
                  <a:lnTo>
                    <a:pt x="81656" y="3421804"/>
                  </a:lnTo>
                  <a:lnTo>
                    <a:pt x="104448" y="3492466"/>
                  </a:lnTo>
                  <a:lnTo>
                    <a:pt x="129926" y="3562485"/>
                  </a:lnTo>
                  <a:lnTo>
                    <a:pt x="158055" y="3631837"/>
                  </a:lnTo>
                  <a:lnTo>
                    <a:pt x="188798" y="3700500"/>
                  </a:lnTo>
                  <a:lnTo>
                    <a:pt x="222119" y="3768449"/>
                  </a:lnTo>
                  <a:lnTo>
                    <a:pt x="257982" y="3835663"/>
                  </a:lnTo>
                  <a:lnTo>
                    <a:pt x="276856" y="3868986"/>
                  </a:lnTo>
                  <a:lnTo>
                    <a:pt x="296351" y="3902117"/>
                  </a:lnTo>
                  <a:lnTo>
                    <a:pt x="316464" y="3935053"/>
                  </a:lnTo>
                  <a:lnTo>
                    <a:pt x="337190" y="3967789"/>
                  </a:lnTo>
                  <a:lnTo>
                    <a:pt x="358524" y="4000325"/>
                  </a:lnTo>
                  <a:lnTo>
                    <a:pt x="380462" y="4032656"/>
                  </a:lnTo>
                  <a:lnTo>
                    <a:pt x="403000" y="4064781"/>
                  </a:lnTo>
                  <a:lnTo>
                    <a:pt x="426132" y="4096695"/>
                  </a:lnTo>
                  <a:lnTo>
                    <a:pt x="449855" y="4128396"/>
                  </a:lnTo>
                  <a:lnTo>
                    <a:pt x="474163" y="4159882"/>
                  </a:lnTo>
                  <a:lnTo>
                    <a:pt x="499053" y="4191149"/>
                  </a:lnTo>
                  <a:lnTo>
                    <a:pt x="524520" y="4222194"/>
                  </a:lnTo>
                  <a:lnTo>
                    <a:pt x="550559" y="4253015"/>
                  </a:lnTo>
                  <a:lnTo>
                    <a:pt x="577165" y="4283609"/>
                  </a:lnTo>
                  <a:lnTo>
                    <a:pt x="604335" y="4313972"/>
                  </a:lnTo>
                  <a:lnTo>
                    <a:pt x="632064" y="4344102"/>
                  </a:lnTo>
                  <a:lnTo>
                    <a:pt x="660347" y="4373997"/>
                  </a:lnTo>
                  <a:lnTo>
                    <a:pt x="689179" y="4403652"/>
                  </a:lnTo>
                  <a:lnTo>
                    <a:pt x="718557" y="4433066"/>
                  </a:lnTo>
                  <a:lnTo>
                    <a:pt x="748475" y="4462235"/>
                  </a:lnTo>
                  <a:lnTo>
                    <a:pt x="778929" y="4491156"/>
                  </a:lnTo>
                  <a:lnTo>
                    <a:pt x="809916" y="4519827"/>
                  </a:lnTo>
                  <a:lnTo>
                    <a:pt x="841429" y="4548245"/>
                  </a:lnTo>
                  <a:lnTo>
                    <a:pt x="873464" y="4576406"/>
                  </a:lnTo>
                  <a:lnTo>
                    <a:pt x="906018" y="4604309"/>
                  </a:lnTo>
                  <a:lnTo>
                    <a:pt x="939086" y="4631949"/>
                  </a:lnTo>
                  <a:lnTo>
                    <a:pt x="972662" y="4659325"/>
                  </a:lnTo>
                  <a:lnTo>
                    <a:pt x="1006743" y="4686433"/>
                  </a:lnTo>
                  <a:lnTo>
                    <a:pt x="1041324" y="4713270"/>
                  </a:lnTo>
                  <a:lnTo>
                    <a:pt x="1076400" y="4739833"/>
                  </a:lnTo>
                  <a:lnTo>
                    <a:pt x="1111968" y="4766121"/>
                  </a:lnTo>
                  <a:lnTo>
                    <a:pt x="1148021" y="4792129"/>
                  </a:lnTo>
                  <a:lnTo>
                    <a:pt x="1184557" y="4817854"/>
                  </a:lnTo>
                  <a:lnTo>
                    <a:pt x="1221570" y="4843295"/>
                  </a:lnTo>
                  <a:lnTo>
                    <a:pt x="1259056" y="4868447"/>
                  </a:lnTo>
                  <a:lnTo>
                    <a:pt x="1297011" y="4893309"/>
                  </a:lnTo>
                  <a:lnTo>
                    <a:pt x="1335429" y="4917877"/>
                  </a:lnTo>
                  <a:lnTo>
                    <a:pt x="1374307" y="4942149"/>
                  </a:lnTo>
                  <a:lnTo>
                    <a:pt x="1413639" y="4966120"/>
                  </a:lnTo>
                  <a:lnTo>
                    <a:pt x="1453422" y="4989790"/>
                  </a:lnTo>
                  <a:lnTo>
                    <a:pt x="1493651" y="5013154"/>
                  </a:lnTo>
                  <a:lnTo>
                    <a:pt x="1534321" y="5036210"/>
                  </a:lnTo>
                  <a:lnTo>
                    <a:pt x="1575428" y="5058955"/>
                  </a:lnTo>
                  <a:lnTo>
                    <a:pt x="1616967" y="5081386"/>
                  </a:lnTo>
                  <a:lnTo>
                    <a:pt x="1658933" y="5103500"/>
                  </a:lnTo>
                  <a:lnTo>
                    <a:pt x="1701323" y="5125294"/>
                  </a:lnTo>
                  <a:lnTo>
                    <a:pt x="1744132" y="5146765"/>
                  </a:lnTo>
                  <a:lnTo>
                    <a:pt x="1787355" y="5167911"/>
                  </a:lnTo>
                  <a:lnTo>
                    <a:pt x="1830987" y="5188729"/>
                  </a:lnTo>
                  <a:lnTo>
                    <a:pt x="1875025" y="5209216"/>
                  </a:lnTo>
                  <a:lnTo>
                    <a:pt x="1919463" y="5229368"/>
                  </a:lnTo>
                  <a:lnTo>
                    <a:pt x="1964297" y="5249183"/>
                  </a:lnTo>
                  <a:lnTo>
                    <a:pt x="2009523" y="5268658"/>
                  </a:lnTo>
                  <a:lnTo>
                    <a:pt x="2055136" y="5287790"/>
                  </a:lnTo>
                  <a:lnTo>
                    <a:pt x="2101132" y="5306577"/>
                  </a:lnTo>
                  <a:lnTo>
                    <a:pt x="2147505" y="5325015"/>
                  </a:lnTo>
                  <a:lnTo>
                    <a:pt x="2194253" y="5343101"/>
                  </a:lnTo>
                  <a:lnTo>
                    <a:pt x="2241369" y="5360833"/>
                  </a:lnTo>
                  <a:lnTo>
                    <a:pt x="2288850" y="5378208"/>
                  </a:lnTo>
                  <a:lnTo>
                    <a:pt x="2336690" y="5395222"/>
                  </a:lnTo>
                  <a:lnTo>
                    <a:pt x="2384886" y="5411874"/>
                  </a:lnTo>
                  <a:lnTo>
                    <a:pt x="2433434" y="5428159"/>
                  </a:lnTo>
                  <a:lnTo>
                    <a:pt x="2482327" y="5444076"/>
                  </a:lnTo>
                  <a:lnTo>
                    <a:pt x="2531563" y="5459621"/>
                  </a:lnTo>
                  <a:lnTo>
                    <a:pt x="2581135" y="5474791"/>
                  </a:lnTo>
                  <a:lnTo>
                    <a:pt x="2631041" y="5489584"/>
                  </a:lnTo>
                  <a:lnTo>
                    <a:pt x="2681275" y="5503996"/>
                  </a:lnTo>
                  <a:lnTo>
                    <a:pt x="2731833" y="5518025"/>
                  </a:lnTo>
                  <a:lnTo>
                    <a:pt x="2782711" y="5531668"/>
                  </a:lnTo>
                  <a:lnTo>
                    <a:pt x="2833903" y="5544922"/>
                  </a:lnTo>
                  <a:lnTo>
                    <a:pt x="2885405" y="5557784"/>
                  </a:lnTo>
                  <a:lnTo>
                    <a:pt x="2937213" y="5570251"/>
                  </a:lnTo>
                  <a:lnTo>
                    <a:pt x="2989323" y="5582320"/>
                  </a:lnTo>
                  <a:lnTo>
                    <a:pt x="3041729" y="5593989"/>
                  </a:lnTo>
                  <a:lnTo>
                    <a:pt x="3094428" y="5605254"/>
                  </a:lnTo>
                  <a:lnTo>
                    <a:pt x="3147414" y="5616113"/>
                  </a:lnTo>
                  <a:lnTo>
                    <a:pt x="3200683" y="5626562"/>
                  </a:lnTo>
                  <a:lnTo>
                    <a:pt x="3254231" y="5636600"/>
                  </a:lnTo>
                  <a:lnTo>
                    <a:pt x="3308053" y="5646222"/>
                  </a:lnTo>
                  <a:lnTo>
                    <a:pt x="3362145" y="5655426"/>
                  </a:lnTo>
                  <a:lnTo>
                    <a:pt x="3416502" y="5664210"/>
                  </a:lnTo>
                  <a:lnTo>
                    <a:pt x="3471120" y="5672570"/>
                  </a:lnTo>
                  <a:lnTo>
                    <a:pt x="3525994" y="5680503"/>
                  </a:lnTo>
                  <a:lnTo>
                    <a:pt x="3581119" y="5688006"/>
                  </a:lnTo>
                  <a:lnTo>
                    <a:pt x="3636491" y="5695078"/>
                  </a:lnTo>
                  <a:lnTo>
                    <a:pt x="3692106" y="5701714"/>
                  </a:lnTo>
                  <a:lnTo>
                    <a:pt x="3747959" y="5707911"/>
                  </a:lnTo>
                  <a:lnTo>
                    <a:pt x="3804046" y="5713668"/>
                  </a:lnTo>
                  <a:lnTo>
                    <a:pt x="3860361" y="5718981"/>
                  </a:lnTo>
                  <a:lnTo>
                    <a:pt x="3916901" y="5723847"/>
                  </a:lnTo>
                  <a:lnTo>
                    <a:pt x="3973661" y="5728263"/>
                  </a:lnTo>
                  <a:lnTo>
                    <a:pt x="4030636" y="5732227"/>
                  </a:lnTo>
                  <a:lnTo>
                    <a:pt x="4087822" y="5735735"/>
                  </a:lnTo>
                  <a:lnTo>
                    <a:pt x="4145215" y="5738785"/>
                  </a:lnTo>
                  <a:lnTo>
                    <a:pt x="4202810" y="5741373"/>
                  </a:lnTo>
                  <a:lnTo>
                    <a:pt x="4260602" y="5743498"/>
                  </a:lnTo>
                  <a:lnTo>
                    <a:pt x="4318587" y="5745155"/>
                  </a:lnTo>
                  <a:lnTo>
                    <a:pt x="4376760" y="5746342"/>
                  </a:lnTo>
                  <a:lnTo>
                    <a:pt x="4435117" y="5747057"/>
                  </a:lnTo>
                  <a:lnTo>
                    <a:pt x="4493653" y="5747296"/>
                  </a:lnTo>
                  <a:lnTo>
                    <a:pt x="4552599" y="5747053"/>
                  </a:lnTo>
                  <a:lnTo>
                    <a:pt x="4611362" y="5746329"/>
                  </a:lnTo>
                  <a:lnTo>
                    <a:pt x="4669939" y="5745125"/>
                  </a:lnTo>
                  <a:lnTo>
                    <a:pt x="4728326" y="5743444"/>
                  </a:lnTo>
                  <a:lnTo>
                    <a:pt x="4786516" y="5741290"/>
                  </a:lnTo>
                  <a:lnTo>
                    <a:pt x="4844506" y="5738666"/>
                  </a:lnTo>
                  <a:lnTo>
                    <a:pt x="4902291" y="5735574"/>
                  </a:lnTo>
                  <a:lnTo>
                    <a:pt x="4959867" y="5732017"/>
                  </a:lnTo>
                  <a:lnTo>
                    <a:pt x="5017228" y="5727998"/>
                  </a:lnTo>
                  <a:lnTo>
                    <a:pt x="5074371" y="5723521"/>
                  </a:lnTo>
                  <a:lnTo>
                    <a:pt x="5131290" y="5718588"/>
                  </a:lnTo>
                  <a:lnTo>
                    <a:pt x="5187981" y="5713202"/>
                  </a:lnTo>
                  <a:lnTo>
                    <a:pt x="5244440" y="5707366"/>
                  </a:lnTo>
                  <a:lnTo>
                    <a:pt x="5300662" y="5701083"/>
                  </a:lnTo>
                  <a:lnTo>
                    <a:pt x="5356641" y="5694356"/>
                  </a:lnTo>
                  <a:lnTo>
                    <a:pt x="5412375" y="5687187"/>
                  </a:lnTo>
                  <a:lnTo>
                    <a:pt x="5467857" y="5679581"/>
                  </a:lnTo>
                  <a:lnTo>
                    <a:pt x="5523083" y="5671540"/>
                  </a:lnTo>
                  <a:lnTo>
                    <a:pt x="5578050" y="5663066"/>
                  </a:lnTo>
                  <a:lnTo>
                    <a:pt x="5632751" y="5654163"/>
                  </a:lnTo>
                  <a:lnTo>
                    <a:pt x="5687183" y="5644834"/>
                  </a:lnTo>
                  <a:lnTo>
                    <a:pt x="5741341" y="5635081"/>
                  </a:lnTo>
                  <a:lnTo>
                    <a:pt x="5795220" y="5624908"/>
                  </a:lnTo>
                  <a:lnTo>
                    <a:pt x="5848816" y="5614317"/>
                  </a:lnTo>
                  <a:lnTo>
                    <a:pt x="5902123" y="5603312"/>
                  </a:lnTo>
                  <a:lnTo>
                    <a:pt x="5955139" y="5591895"/>
                  </a:lnTo>
                  <a:lnTo>
                    <a:pt x="6007857" y="5580070"/>
                  </a:lnTo>
                  <a:lnTo>
                    <a:pt x="6060273" y="5567839"/>
                  </a:lnTo>
                  <a:lnTo>
                    <a:pt x="6112383" y="5555205"/>
                  </a:lnTo>
                  <a:lnTo>
                    <a:pt x="6164182" y="5542171"/>
                  </a:lnTo>
                  <a:lnTo>
                    <a:pt x="6215665" y="5528741"/>
                  </a:lnTo>
                  <a:lnTo>
                    <a:pt x="6266828" y="5514916"/>
                  </a:lnTo>
                  <a:lnTo>
                    <a:pt x="6317666" y="5500701"/>
                  </a:lnTo>
                  <a:lnTo>
                    <a:pt x="6368175" y="5486098"/>
                  </a:lnTo>
                  <a:lnTo>
                    <a:pt x="6418349" y="5471109"/>
                  </a:lnTo>
                  <a:lnTo>
                    <a:pt x="6468185" y="5455739"/>
                  </a:lnTo>
                  <a:lnTo>
                    <a:pt x="6517678" y="5439989"/>
                  </a:lnTo>
                  <a:lnTo>
                    <a:pt x="6566823" y="5423863"/>
                  </a:lnTo>
                  <a:lnTo>
                    <a:pt x="6615615" y="5407364"/>
                  </a:lnTo>
                  <a:lnTo>
                    <a:pt x="6664050" y="5390495"/>
                  </a:lnTo>
                  <a:lnTo>
                    <a:pt x="6712123" y="5373258"/>
                  </a:lnTo>
                  <a:lnTo>
                    <a:pt x="6759830" y="5355657"/>
                  </a:lnTo>
                  <a:lnTo>
                    <a:pt x="6807166" y="5337694"/>
                  </a:lnTo>
                  <a:lnTo>
                    <a:pt x="6854127" y="5319373"/>
                  </a:lnTo>
                  <a:lnTo>
                    <a:pt x="6900707" y="5300697"/>
                  </a:lnTo>
                  <a:lnTo>
                    <a:pt x="6946902" y="5281667"/>
                  </a:lnTo>
                  <a:lnTo>
                    <a:pt x="6992708" y="5262288"/>
                  </a:lnTo>
                  <a:lnTo>
                    <a:pt x="7038120" y="5242563"/>
                  </a:lnTo>
                  <a:lnTo>
                    <a:pt x="7083134" y="5222493"/>
                  </a:lnTo>
                  <a:lnTo>
                    <a:pt x="7127744" y="5202083"/>
                  </a:lnTo>
                  <a:lnTo>
                    <a:pt x="7171946" y="5181335"/>
                  </a:lnTo>
                  <a:lnTo>
                    <a:pt x="7215736" y="5160252"/>
                  </a:lnTo>
                  <a:lnTo>
                    <a:pt x="7259108" y="5138837"/>
                  </a:lnTo>
                  <a:lnTo>
                    <a:pt x="7302059" y="5117093"/>
                  </a:lnTo>
                  <a:lnTo>
                    <a:pt x="7344584" y="5095023"/>
                  </a:lnTo>
                  <a:lnTo>
                    <a:pt x="7386678" y="5072630"/>
                  </a:lnTo>
                  <a:lnTo>
                    <a:pt x="7428336" y="5049916"/>
                  </a:lnTo>
                  <a:lnTo>
                    <a:pt x="7469554" y="5026886"/>
                  </a:lnTo>
                  <a:lnTo>
                    <a:pt x="7510327" y="5003541"/>
                  </a:lnTo>
                  <a:lnTo>
                    <a:pt x="7550651" y="4979885"/>
                  </a:lnTo>
                  <a:lnTo>
                    <a:pt x="7590520" y="4955920"/>
                  </a:lnTo>
                  <a:lnTo>
                    <a:pt x="7629932" y="4931651"/>
                  </a:lnTo>
                  <a:lnTo>
                    <a:pt x="7668880" y="4907078"/>
                  </a:lnTo>
                  <a:lnTo>
                    <a:pt x="7707360" y="4882206"/>
                  </a:lnTo>
                  <a:lnTo>
                    <a:pt x="7745367" y="4857038"/>
                  </a:lnTo>
                  <a:lnTo>
                    <a:pt x="7782898" y="4831576"/>
                  </a:lnTo>
                  <a:lnTo>
                    <a:pt x="7819947" y="4805823"/>
                  </a:lnTo>
                  <a:lnTo>
                    <a:pt x="7856510" y="4779782"/>
                  </a:lnTo>
                  <a:lnTo>
                    <a:pt x="7892582" y="4753457"/>
                  </a:lnTo>
                  <a:lnTo>
                    <a:pt x="7928158" y="4726850"/>
                  </a:lnTo>
                  <a:lnTo>
                    <a:pt x="7963234" y="4699964"/>
                  </a:lnTo>
                  <a:lnTo>
                    <a:pt x="7997806" y="4672802"/>
                  </a:lnTo>
                  <a:lnTo>
                    <a:pt x="8031868" y="4645367"/>
                  </a:lnTo>
                  <a:lnTo>
                    <a:pt x="8065416" y="4617662"/>
                  </a:lnTo>
                  <a:lnTo>
                    <a:pt x="8098445" y="4589690"/>
                  </a:lnTo>
                  <a:lnTo>
                    <a:pt x="8130952" y="4561454"/>
                  </a:lnTo>
                  <a:lnTo>
                    <a:pt x="8162930" y="4532957"/>
                  </a:lnTo>
                  <a:lnTo>
                    <a:pt x="8194377" y="4504201"/>
                  </a:lnTo>
                  <a:lnTo>
                    <a:pt x="8225286" y="4475190"/>
                  </a:lnTo>
                  <a:lnTo>
                    <a:pt x="8255653" y="4445927"/>
                  </a:lnTo>
                  <a:lnTo>
                    <a:pt x="8285475" y="4416415"/>
                  </a:lnTo>
                  <a:lnTo>
                    <a:pt x="8314745" y="4386656"/>
                  </a:lnTo>
                  <a:lnTo>
                    <a:pt x="8343460" y="4356653"/>
                  </a:lnTo>
                  <a:lnTo>
                    <a:pt x="8371615" y="4326410"/>
                  </a:lnTo>
                  <a:lnTo>
                    <a:pt x="8399205" y="4295930"/>
                  </a:lnTo>
                  <a:lnTo>
                    <a:pt x="8426226" y="4265214"/>
                  </a:lnTo>
                  <a:lnTo>
                    <a:pt x="8452673" y="4234267"/>
                  </a:lnTo>
                  <a:lnTo>
                    <a:pt x="8478542" y="4203092"/>
                  </a:lnTo>
                  <a:lnTo>
                    <a:pt x="8503827" y="4171690"/>
                  </a:lnTo>
                  <a:lnTo>
                    <a:pt x="8528524" y="4140066"/>
                  </a:lnTo>
                  <a:lnTo>
                    <a:pt x="8552630" y="4108222"/>
                  </a:lnTo>
                  <a:lnTo>
                    <a:pt x="8576138" y="4076161"/>
                  </a:lnTo>
                  <a:lnTo>
                    <a:pt x="8599044" y="4043885"/>
                  </a:lnTo>
                  <a:lnTo>
                    <a:pt x="8621345" y="4011399"/>
                  </a:lnTo>
                  <a:lnTo>
                    <a:pt x="8643034" y="3978705"/>
                  </a:lnTo>
                  <a:lnTo>
                    <a:pt x="8664109" y="3945806"/>
                  </a:lnTo>
                  <a:lnTo>
                    <a:pt x="8684563" y="3912704"/>
                  </a:lnTo>
                  <a:lnTo>
                    <a:pt x="8704392" y="3879403"/>
                  </a:lnTo>
                  <a:lnTo>
                    <a:pt x="8723592" y="3845906"/>
                  </a:lnTo>
                  <a:lnTo>
                    <a:pt x="8742159" y="3812215"/>
                  </a:lnTo>
                  <a:lnTo>
                    <a:pt x="8760087" y="3778335"/>
                  </a:lnTo>
                  <a:lnTo>
                    <a:pt x="8777371" y="3744266"/>
                  </a:lnTo>
                  <a:lnTo>
                    <a:pt x="8809993" y="3675579"/>
                  </a:lnTo>
                  <a:lnTo>
                    <a:pt x="8825321" y="3640966"/>
                  </a:lnTo>
                  <a:lnTo>
                    <a:pt x="8839987" y="3606177"/>
                  </a:lnTo>
                </a:path>
              </a:pathLst>
            </a:custGeom>
            <a:ln w="1557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15184" y="4906575"/>
              <a:ext cx="227965" cy="247015"/>
            </a:xfrm>
            <a:custGeom>
              <a:avLst/>
              <a:gdLst/>
              <a:ahLst/>
              <a:cxnLst/>
              <a:rect l="l" t="t" r="r" b="b"/>
              <a:pathLst>
                <a:path w="227965" h="247014">
                  <a:moveTo>
                    <a:pt x="227444" y="0"/>
                  </a:moveTo>
                  <a:lnTo>
                    <a:pt x="0" y="99961"/>
                  </a:lnTo>
                  <a:lnTo>
                    <a:pt x="200278" y="246913"/>
                  </a:lnTo>
                  <a:lnTo>
                    <a:pt x="227444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6669" y="6500206"/>
              <a:ext cx="128805" cy="1288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20491" y="4411083"/>
              <a:ext cx="5741670" cy="2880360"/>
            </a:xfrm>
            <a:custGeom>
              <a:avLst/>
              <a:gdLst/>
              <a:ahLst/>
              <a:cxnLst/>
              <a:rect l="l" t="t" r="r" b="b"/>
              <a:pathLst>
                <a:path w="5741670" h="2880359">
                  <a:moveTo>
                    <a:pt x="5595645" y="633666"/>
                  </a:moveTo>
                  <a:lnTo>
                    <a:pt x="5556186" y="606895"/>
                  </a:lnTo>
                  <a:lnTo>
                    <a:pt x="5515483" y="580569"/>
                  </a:lnTo>
                  <a:lnTo>
                    <a:pt x="5473557" y="554696"/>
                  </a:lnTo>
                  <a:lnTo>
                    <a:pt x="5430425" y="529284"/>
                  </a:lnTo>
                  <a:lnTo>
                    <a:pt x="5386108" y="504342"/>
                  </a:lnTo>
                  <a:lnTo>
                    <a:pt x="5350678" y="485197"/>
                  </a:lnTo>
                  <a:lnTo>
                    <a:pt x="5314547" y="466351"/>
                  </a:lnTo>
                  <a:lnTo>
                    <a:pt x="5277725" y="447808"/>
                  </a:lnTo>
                  <a:lnTo>
                    <a:pt x="5240222" y="429573"/>
                  </a:lnTo>
                  <a:lnTo>
                    <a:pt x="5202047" y="411650"/>
                  </a:lnTo>
                  <a:lnTo>
                    <a:pt x="5163210" y="394044"/>
                  </a:lnTo>
                  <a:lnTo>
                    <a:pt x="5123719" y="376760"/>
                  </a:lnTo>
                  <a:lnTo>
                    <a:pt x="5083585" y="359800"/>
                  </a:lnTo>
                  <a:lnTo>
                    <a:pt x="5042817" y="343172"/>
                  </a:lnTo>
                  <a:lnTo>
                    <a:pt x="5001425" y="326878"/>
                  </a:lnTo>
                  <a:lnTo>
                    <a:pt x="4959418" y="310923"/>
                  </a:lnTo>
                  <a:lnTo>
                    <a:pt x="4916806" y="295311"/>
                  </a:lnTo>
                  <a:lnTo>
                    <a:pt x="4873598" y="280048"/>
                  </a:lnTo>
                  <a:lnTo>
                    <a:pt x="4829804" y="265138"/>
                  </a:lnTo>
                  <a:lnTo>
                    <a:pt x="4785433" y="250584"/>
                  </a:lnTo>
                  <a:lnTo>
                    <a:pt x="4740495" y="236393"/>
                  </a:lnTo>
                  <a:lnTo>
                    <a:pt x="4694999" y="222567"/>
                  </a:lnTo>
                  <a:lnTo>
                    <a:pt x="4648955" y="209112"/>
                  </a:lnTo>
                  <a:lnTo>
                    <a:pt x="4602373" y="196032"/>
                  </a:lnTo>
                  <a:lnTo>
                    <a:pt x="4555261" y="183331"/>
                  </a:lnTo>
                  <a:lnTo>
                    <a:pt x="4507630" y="171014"/>
                  </a:lnTo>
                  <a:lnTo>
                    <a:pt x="4459489" y="159086"/>
                  </a:lnTo>
                  <a:lnTo>
                    <a:pt x="4410847" y="147551"/>
                  </a:lnTo>
                  <a:lnTo>
                    <a:pt x="4361714" y="136413"/>
                  </a:lnTo>
                  <a:lnTo>
                    <a:pt x="4312100" y="125678"/>
                  </a:lnTo>
                  <a:lnTo>
                    <a:pt x="4262014" y="115348"/>
                  </a:lnTo>
                  <a:lnTo>
                    <a:pt x="4211466" y="105430"/>
                  </a:lnTo>
                  <a:lnTo>
                    <a:pt x="4160464" y="95927"/>
                  </a:lnTo>
                  <a:lnTo>
                    <a:pt x="4109020" y="86844"/>
                  </a:lnTo>
                  <a:lnTo>
                    <a:pt x="4057141" y="78185"/>
                  </a:lnTo>
                  <a:lnTo>
                    <a:pt x="4004838" y="69955"/>
                  </a:lnTo>
                  <a:lnTo>
                    <a:pt x="3952120" y="62158"/>
                  </a:lnTo>
                  <a:lnTo>
                    <a:pt x="3898998" y="54799"/>
                  </a:lnTo>
                  <a:lnTo>
                    <a:pt x="3845479" y="47882"/>
                  </a:lnTo>
                  <a:lnTo>
                    <a:pt x="3791574" y="41413"/>
                  </a:lnTo>
                  <a:lnTo>
                    <a:pt x="3737293" y="35394"/>
                  </a:lnTo>
                  <a:lnTo>
                    <a:pt x="3682644" y="29831"/>
                  </a:lnTo>
                  <a:lnTo>
                    <a:pt x="3627638" y="24728"/>
                  </a:lnTo>
                  <a:lnTo>
                    <a:pt x="3572283" y="20090"/>
                  </a:lnTo>
                  <a:lnTo>
                    <a:pt x="3516590" y="15922"/>
                  </a:lnTo>
                  <a:lnTo>
                    <a:pt x="3460568" y="12227"/>
                  </a:lnTo>
                  <a:lnTo>
                    <a:pt x="3404227" y="9010"/>
                  </a:lnTo>
                  <a:lnTo>
                    <a:pt x="3347575" y="6275"/>
                  </a:lnTo>
                  <a:lnTo>
                    <a:pt x="3290623" y="4028"/>
                  </a:lnTo>
                  <a:lnTo>
                    <a:pt x="3233380" y="2272"/>
                  </a:lnTo>
                  <a:lnTo>
                    <a:pt x="3175856" y="1013"/>
                  </a:lnTo>
                  <a:lnTo>
                    <a:pt x="3118060" y="254"/>
                  </a:lnTo>
                  <a:lnTo>
                    <a:pt x="3060001" y="0"/>
                  </a:lnTo>
                  <a:lnTo>
                    <a:pt x="2995980" y="308"/>
                  </a:lnTo>
                  <a:lnTo>
                    <a:pt x="2932280" y="1231"/>
                  </a:lnTo>
                  <a:lnTo>
                    <a:pt x="2868912" y="2762"/>
                  </a:lnTo>
                  <a:lnTo>
                    <a:pt x="2805891" y="4894"/>
                  </a:lnTo>
                  <a:lnTo>
                    <a:pt x="2743228" y="7622"/>
                  </a:lnTo>
                  <a:lnTo>
                    <a:pt x="2680937" y="10940"/>
                  </a:lnTo>
                  <a:lnTo>
                    <a:pt x="2619031" y="14841"/>
                  </a:lnTo>
                  <a:lnTo>
                    <a:pt x="2557521" y="19321"/>
                  </a:lnTo>
                  <a:lnTo>
                    <a:pt x="2496421" y="24372"/>
                  </a:lnTo>
                  <a:lnTo>
                    <a:pt x="2435744" y="29988"/>
                  </a:lnTo>
                  <a:lnTo>
                    <a:pt x="2375502" y="36165"/>
                  </a:lnTo>
                  <a:lnTo>
                    <a:pt x="2315708" y="42895"/>
                  </a:lnTo>
                  <a:lnTo>
                    <a:pt x="2256376" y="50172"/>
                  </a:lnTo>
                  <a:lnTo>
                    <a:pt x="2197517" y="57992"/>
                  </a:lnTo>
                  <a:lnTo>
                    <a:pt x="2139144" y="66347"/>
                  </a:lnTo>
                  <a:lnTo>
                    <a:pt x="2081271" y="75231"/>
                  </a:lnTo>
                  <a:lnTo>
                    <a:pt x="2023910" y="84639"/>
                  </a:lnTo>
                  <a:lnTo>
                    <a:pt x="1967074" y="94565"/>
                  </a:lnTo>
                  <a:lnTo>
                    <a:pt x="1910775" y="105003"/>
                  </a:lnTo>
                  <a:lnTo>
                    <a:pt x="1855027" y="115945"/>
                  </a:lnTo>
                  <a:lnTo>
                    <a:pt x="1799842" y="127388"/>
                  </a:lnTo>
                  <a:lnTo>
                    <a:pt x="1745233" y="139324"/>
                  </a:lnTo>
                  <a:lnTo>
                    <a:pt x="1691213" y="151747"/>
                  </a:lnTo>
                  <a:lnTo>
                    <a:pt x="1637794" y="164653"/>
                  </a:lnTo>
                  <a:lnTo>
                    <a:pt x="1584989" y="178033"/>
                  </a:lnTo>
                  <a:lnTo>
                    <a:pt x="1532812" y="191883"/>
                  </a:lnTo>
                  <a:lnTo>
                    <a:pt x="1481274" y="206197"/>
                  </a:lnTo>
                  <a:lnTo>
                    <a:pt x="1430390" y="220968"/>
                  </a:lnTo>
                  <a:lnTo>
                    <a:pt x="1380170" y="236190"/>
                  </a:lnTo>
                  <a:lnTo>
                    <a:pt x="1330629" y="251858"/>
                  </a:lnTo>
                  <a:lnTo>
                    <a:pt x="1281778" y="267965"/>
                  </a:lnTo>
                  <a:lnTo>
                    <a:pt x="1233632" y="284506"/>
                  </a:lnTo>
                  <a:lnTo>
                    <a:pt x="1186202" y="301474"/>
                  </a:lnTo>
                  <a:lnTo>
                    <a:pt x="1139501" y="318863"/>
                  </a:lnTo>
                  <a:lnTo>
                    <a:pt x="1093542" y="336668"/>
                  </a:lnTo>
                  <a:lnTo>
                    <a:pt x="1048339" y="354882"/>
                  </a:lnTo>
                  <a:lnTo>
                    <a:pt x="1003902" y="373499"/>
                  </a:lnTo>
                  <a:lnTo>
                    <a:pt x="960247" y="392514"/>
                  </a:lnTo>
                  <a:lnTo>
                    <a:pt x="917384" y="411920"/>
                  </a:lnTo>
                  <a:lnTo>
                    <a:pt x="875328" y="431712"/>
                  </a:lnTo>
                  <a:lnTo>
                    <a:pt x="834090" y="451882"/>
                  </a:lnTo>
                  <a:lnTo>
                    <a:pt x="793684" y="472426"/>
                  </a:lnTo>
                  <a:lnTo>
                    <a:pt x="754122" y="493337"/>
                  </a:lnTo>
                  <a:lnTo>
                    <a:pt x="715417" y="514610"/>
                  </a:lnTo>
                  <a:lnTo>
                    <a:pt x="677582" y="536237"/>
                  </a:lnTo>
                  <a:lnTo>
                    <a:pt x="640629" y="558214"/>
                  </a:lnTo>
                  <a:lnTo>
                    <a:pt x="604572" y="580534"/>
                  </a:lnTo>
                  <a:lnTo>
                    <a:pt x="569424" y="603192"/>
                  </a:lnTo>
                  <a:lnTo>
                    <a:pt x="535196" y="626180"/>
                  </a:lnTo>
                  <a:lnTo>
                    <a:pt x="501902" y="649494"/>
                  </a:lnTo>
                  <a:lnTo>
                    <a:pt x="469554" y="673126"/>
                  </a:lnTo>
                  <a:lnTo>
                    <a:pt x="438166" y="697072"/>
                  </a:lnTo>
                  <a:lnTo>
                    <a:pt x="407750" y="721325"/>
                  </a:lnTo>
                  <a:lnTo>
                    <a:pt x="378319" y="745879"/>
                  </a:lnTo>
                  <a:lnTo>
                    <a:pt x="322462" y="795867"/>
                  </a:lnTo>
                  <a:lnTo>
                    <a:pt x="270699" y="846986"/>
                  </a:lnTo>
                  <a:lnTo>
                    <a:pt x="223130" y="899190"/>
                  </a:lnTo>
                  <a:lnTo>
                    <a:pt x="179858" y="952430"/>
                  </a:lnTo>
                  <a:lnTo>
                    <a:pt x="140986" y="1006658"/>
                  </a:lnTo>
                  <a:lnTo>
                    <a:pt x="106616" y="1061826"/>
                  </a:lnTo>
                  <a:lnTo>
                    <a:pt x="76850" y="1117885"/>
                  </a:lnTo>
                  <a:lnTo>
                    <a:pt x="51790" y="1174788"/>
                  </a:lnTo>
                  <a:lnTo>
                    <a:pt x="31538" y="1232487"/>
                  </a:lnTo>
                  <a:lnTo>
                    <a:pt x="16197" y="1290933"/>
                  </a:lnTo>
                  <a:lnTo>
                    <a:pt x="5869" y="1350078"/>
                  </a:lnTo>
                  <a:lnTo>
                    <a:pt x="656" y="1409874"/>
                  </a:lnTo>
                  <a:lnTo>
                    <a:pt x="0" y="1440002"/>
                  </a:lnTo>
                  <a:lnTo>
                    <a:pt x="656" y="1470129"/>
                  </a:lnTo>
                  <a:lnTo>
                    <a:pt x="5869" y="1529924"/>
                  </a:lnTo>
                  <a:lnTo>
                    <a:pt x="16197" y="1589069"/>
                  </a:lnTo>
                  <a:lnTo>
                    <a:pt x="31538" y="1647514"/>
                  </a:lnTo>
                  <a:lnTo>
                    <a:pt x="51790" y="1705212"/>
                  </a:lnTo>
                  <a:lnTo>
                    <a:pt x="76850" y="1762114"/>
                  </a:lnTo>
                  <a:lnTo>
                    <a:pt x="106616" y="1818173"/>
                  </a:lnTo>
                  <a:lnTo>
                    <a:pt x="140986" y="1873341"/>
                  </a:lnTo>
                  <a:lnTo>
                    <a:pt x="179858" y="1927568"/>
                  </a:lnTo>
                  <a:lnTo>
                    <a:pt x="223130" y="1980808"/>
                  </a:lnTo>
                  <a:lnTo>
                    <a:pt x="270699" y="2033012"/>
                  </a:lnTo>
                  <a:lnTo>
                    <a:pt x="322462" y="2084131"/>
                  </a:lnTo>
                  <a:lnTo>
                    <a:pt x="378319" y="2134119"/>
                  </a:lnTo>
                  <a:lnTo>
                    <a:pt x="407750" y="2158673"/>
                  </a:lnTo>
                  <a:lnTo>
                    <a:pt x="438166" y="2182926"/>
                  </a:lnTo>
                  <a:lnTo>
                    <a:pt x="469554" y="2206871"/>
                  </a:lnTo>
                  <a:lnTo>
                    <a:pt x="501902" y="2230504"/>
                  </a:lnTo>
                  <a:lnTo>
                    <a:pt x="535196" y="2253818"/>
                  </a:lnTo>
                  <a:lnTo>
                    <a:pt x="569424" y="2276806"/>
                  </a:lnTo>
                  <a:lnTo>
                    <a:pt x="604572" y="2299464"/>
                  </a:lnTo>
                  <a:lnTo>
                    <a:pt x="640629" y="2321784"/>
                  </a:lnTo>
                  <a:lnTo>
                    <a:pt x="677582" y="2343761"/>
                  </a:lnTo>
                  <a:lnTo>
                    <a:pt x="715417" y="2365388"/>
                  </a:lnTo>
                  <a:lnTo>
                    <a:pt x="754122" y="2386661"/>
                  </a:lnTo>
                  <a:lnTo>
                    <a:pt x="793684" y="2407572"/>
                  </a:lnTo>
                  <a:lnTo>
                    <a:pt x="834090" y="2428116"/>
                  </a:lnTo>
                  <a:lnTo>
                    <a:pt x="875328" y="2448287"/>
                  </a:lnTo>
                  <a:lnTo>
                    <a:pt x="917384" y="2468079"/>
                  </a:lnTo>
                  <a:lnTo>
                    <a:pt x="960247" y="2487485"/>
                  </a:lnTo>
                  <a:lnTo>
                    <a:pt x="1003902" y="2506500"/>
                  </a:lnTo>
                  <a:lnTo>
                    <a:pt x="1048339" y="2525117"/>
                  </a:lnTo>
                  <a:lnTo>
                    <a:pt x="1093542" y="2543331"/>
                  </a:lnTo>
                  <a:lnTo>
                    <a:pt x="1139501" y="2561136"/>
                  </a:lnTo>
                  <a:lnTo>
                    <a:pt x="1186202" y="2578526"/>
                  </a:lnTo>
                  <a:lnTo>
                    <a:pt x="1233632" y="2595494"/>
                  </a:lnTo>
                  <a:lnTo>
                    <a:pt x="1281778" y="2612035"/>
                  </a:lnTo>
                  <a:lnTo>
                    <a:pt x="1330629" y="2628142"/>
                  </a:lnTo>
                  <a:lnTo>
                    <a:pt x="1380170" y="2643810"/>
                  </a:lnTo>
                  <a:lnTo>
                    <a:pt x="1430390" y="2659033"/>
                  </a:lnTo>
                  <a:lnTo>
                    <a:pt x="1481274" y="2673804"/>
                  </a:lnTo>
                  <a:lnTo>
                    <a:pt x="1532812" y="2688118"/>
                  </a:lnTo>
                  <a:lnTo>
                    <a:pt x="1584989" y="2701968"/>
                  </a:lnTo>
                  <a:lnTo>
                    <a:pt x="1637794" y="2715348"/>
                  </a:lnTo>
                  <a:lnTo>
                    <a:pt x="1691213" y="2728254"/>
                  </a:lnTo>
                  <a:lnTo>
                    <a:pt x="1745233" y="2740677"/>
                  </a:lnTo>
                  <a:lnTo>
                    <a:pt x="1799842" y="2752614"/>
                  </a:lnTo>
                  <a:lnTo>
                    <a:pt x="1855027" y="2764056"/>
                  </a:lnTo>
                  <a:lnTo>
                    <a:pt x="1910775" y="2774999"/>
                  </a:lnTo>
                  <a:lnTo>
                    <a:pt x="1967074" y="2785437"/>
                  </a:lnTo>
                  <a:lnTo>
                    <a:pt x="2023910" y="2795363"/>
                  </a:lnTo>
                  <a:lnTo>
                    <a:pt x="2081271" y="2804771"/>
                  </a:lnTo>
                  <a:lnTo>
                    <a:pt x="2139144" y="2813656"/>
                  </a:lnTo>
                  <a:lnTo>
                    <a:pt x="2197517" y="2822011"/>
                  </a:lnTo>
                  <a:lnTo>
                    <a:pt x="2256376" y="2829830"/>
                  </a:lnTo>
                  <a:lnTo>
                    <a:pt x="2315708" y="2837108"/>
                  </a:lnTo>
                  <a:lnTo>
                    <a:pt x="2375502" y="2843838"/>
                  </a:lnTo>
                  <a:lnTo>
                    <a:pt x="2435744" y="2850015"/>
                  </a:lnTo>
                  <a:lnTo>
                    <a:pt x="2496421" y="2855631"/>
                  </a:lnTo>
                  <a:lnTo>
                    <a:pt x="2557521" y="2860682"/>
                  </a:lnTo>
                  <a:lnTo>
                    <a:pt x="2619031" y="2865162"/>
                  </a:lnTo>
                  <a:lnTo>
                    <a:pt x="2680937" y="2869063"/>
                  </a:lnTo>
                  <a:lnTo>
                    <a:pt x="2743228" y="2872381"/>
                  </a:lnTo>
                  <a:lnTo>
                    <a:pt x="2805891" y="2875109"/>
                  </a:lnTo>
                  <a:lnTo>
                    <a:pt x="2868912" y="2877242"/>
                  </a:lnTo>
                  <a:lnTo>
                    <a:pt x="2932280" y="2878772"/>
                  </a:lnTo>
                  <a:lnTo>
                    <a:pt x="2995980" y="2879695"/>
                  </a:lnTo>
                  <a:lnTo>
                    <a:pt x="3060001" y="2880004"/>
                  </a:lnTo>
                  <a:lnTo>
                    <a:pt x="3119177" y="2879740"/>
                  </a:lnTo>
                  <a:lnTo>
                    <a:pt x="3178080" y="2878952"/>
                  </a:lnTo>
                  <a:lnTo>
                    <a:pt x="3236700" y="2877643"/>
                  </a:lnTo>
                  <a:lnTo>
                    <a:pt x="3295027" y="2875820"/>
                  </a:lnTo>
                  <a:lnTo>
                    <a:pt x="3353050" y="2873486"/>
                  </a:lnTo>
                  <a:lnTo>
                    <a:pt x="3410761" y="2870647"/>
                  </a:lnTo>
                  <a:lnTo>
                    <a:pt x="3468149" y="2867306"/>
                  </a:lnTo>
                  <a:lnTo>
                    <a:pt x="3525203" y="2863470"/>
                  </a:lnTo>
                  <a:lnTo>
                    <a:pt x="3581913" y="2859142"/>
                  </a:lnTo>
                  <a:lnTo>
                    <a:pt x="3638271" y="2854328"/>
                  </a:lnTo>
                  <a:lnTo>
                    <a:pt x="3694264" y="2849031"/>
                  </a:lnTo>
                  <a:lnTo>
                    <a:pt x="3749884" y="2843258"/>
                  </a:lnTo>
                  <a:lnTo>
                    <a:pt x="3805120" y="2837012"/>
                  </a:lnTo>
                  <a:lnTo>
                    <a:pt x="3859963" y="2830299"/>
                  </a:lnTo>
                  <a:lnTo>
                    <a:pt x="3914401" y="2823122"/>
                  </a:lnTo>
                  <a:lnTo>
                    <a:pt x="3968426" y="2815488"/>
                  </a:lnTo>
                  <a:lnTo>
                    <a:pt x="4022026" y="2807400"/>
                  </a:lnTo>
                  <a:lnTo>
                    <a:pt x="4075192" y="2798863"/>
                  </a:lnTo>
                  <a:lnTo>
                    <a:pt x="4127914" y="2789883"/>
                  </a:lnTo>
                  <a:lnTo>
                    <a:pt x="4180181" y="2780463"/>
                  </a:lnTo>
                  <a:lnTo>
                    <a:pt x="4231984" y="2770609"/>
                  </a:lnTo>
                  <a:lnTo>
                    <a:pt x="4283313" y="2760325"/>
                  </a:lnTo>
                  <a:lnTo>
                    <a:pt x="4334157" y="2749617"/>
                  </a:lnTo>
                  <a:lnTo>
                    <a:pt x="4384506" y="2738488"/>
                  </a:lnTo>
                  <a:lnTo>
                    <a:pt x="4434351" y="2726944"/>
                  </a:lnTo>
                  <a:lnTo>
                    <a:pt x="4483680" y="2714989"/>
                  </a:lnTo>
                  <a:lnTo>
                    <a:pt x="4532485" y="2702628"/>
                  </a:lnTo>
                  <a:lnTo>
                    <a:pt x="4580754" y="2689866"/>
                  </a:lnTo>
                  <a:lnTo>
                    <a:pt x="4628479" y="2676707"/>
                  </a:lnTo>
                  <a:lnTo>
                    <a:pt x="4675648" y="2663157"/>
                  </a:lnTo>
                  <a:lnTo>
                    <a:pt x="4722252" y="2649219"/>
                  </a:lnTo>
                  <a:lnTo>
                    <a:pt x="4768280" y="2634900"/>
                  </a:lnTo>
                  <a:lnTo>
                    <a:pt x="4813724" y="2620203"/>
                  </a:lnTo>
                  <a:lnTo>
                    <a:pt x="4858571" y="2605134"/>
                  </a:lnTo>
                  <a:lnTo>
                    <a:pt x="4902813" y="2589696"/>
                  </a:lnTo>
                  <a:lnTo>
                    <a:pt x="4946439" y="2573895"/>
                  </a:lnTo>
                  <a:lnTo>
                    <a:pt x="4989440" y="2557736"/>
                  </a:lnTo>
                  <a:lnTo>
                    <a:pt x="5031804" y="2541223"/>
                  </a:lnTo>
                  <a:lnTo>
                    <a:pt x="5073523" y="2524361"/>
                  </a:lnTo>
                  <a:lnTo>
                    <a:pt x="5114585" y="2507155"/>
                  </a:lnTo>
                  <a:lnTo>
                    <a:pt x="5154981" y="2489609"/>
                  </a:lnTo>
                  <a:lnTo>
                    <a:pt x="5194701" y="2471728"/>
                  </a:lnTo>
                  <a:lnTo>
                    <a:pt x="5233735" y="2453518"/>
                  </a:lnTo>
                  <a:lnTo>
                    <a:pt x="5272073" y="2434982"/>
                  </a:lnTo>
                  <a:lnTo>
                    <a:pt x="5309703" y="2416126"/>
                  </a:lnTo>
                  <a:lnTo>
                    <a:pt x="5346618" y="2396954"/>
                  </a:lnTo>
                  <a:lnTo>
                    <a:pt x="5382805" y="2377471"/>
                  </a:lnTo>
                  <a:lnTo>
                    <a:pt x="5418256" y="2357682"/>
                  </a:lnTo>
                  <a:lnTo>
                    <a:pt x="5452960" y="2337591"/>
                  </a:lnTo>
                  <a:lnTo>
                    <a:pt x="5486908" y="2317203"/>
                  </a:lnTo>
                  <a:lnTo>
                    <a:pt x="5533220" y="2288118"/>
                  </a:lnTo>
                  <a:lnTo>
                    <a:pt x="5577994" y="2258477"/>
                  </a:lnTo>
                  <a:lnTo>
                    <a:pt x="5621202" y="2228291"/>
                  </a:lnTo>
                  <a:lnTo>
                    <a:pt x="5662818" y="2197571"/>
                  </a:lnTo>
                  <a:lnTo>
                    <a:pt x="5702813" y="2166330"/>
                  </a:lnTo>
                  <a:lnTo>
                    <a:pt x="5741162" y="2134577"/>
                  </a:lnTo>
                </a:path>
              </a:pathLst>
            </a:custGeom>
            <a:ln w="15570">
              <a:solidFill>
                <a:srgbClr val="FFCC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11524" y="4924708"/>
              <a:ext cx="247015" cy="229235"/>
            </a:xfrm>
            <a:custGeom>
              <a:avLst/>
              <a:gdLst/>
              <a:ahLst/>
              <a:cxnLst/>
              <a:rect l="l" t="t" r="r" b="b"/>
              <a:pathLst>
                <a:path w="247015" h="229235">
                  <a:moveTo>
                    <a:pt x="149682" y="0"/>
                  </a:moveTo>
                  <a:lnTo>
                    <a:pt x="0" y="198285"/>
                  </a:lnTo>
                  <a:lnTo>
                    <a:pt x="246532" y="228765"/>
                  </a:lnTo>
                  <a:lnTo>
                    <a:pt x="149682" y="0"/>
                  </a:lnTo>
                  <a:close/>
                </a:path>
              </a:pathLst>
            </a:custGeom>
            <a:solidFill>
              <a:srgbClr val="FFC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4644" y="6483144"/>
              <a:ext cx="128476" cy="12847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696784" y="1892952"/>
            <a:ext cx="22498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r>
              <a:rPr sz="11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10" dirty="0">
                <a:solidFill>
                  <a:srgbClr val="231F20"/>
                </a:solidFill>
                <a:latin typeface="Verdana"/>
                <a:cs typeface="Verdana"/>
              </a:rPr>
              <a:t>=</a:t>
            </a:r>
            <a:r>
              <a:rPr sz="11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engagemen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wit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1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polic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partners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696783" y="619928"/>
            <a:ext cx="4838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65" dirty="0"/>
              <a:t>Pathwa</a:t>
            </a:r>
            <a:r>
              <a:rPr spc="-120" dirty="0"/>
              <a:t>y</a:t>
            </a:r>
            <a:r>
              <a:rPr spc="-390" dirty="0"/>
              <a:t> </a:t>
            </a:r>
            <a:r>
              <a:rPr spc="-130" dirty="0"/>
              <a:t>Modellin</a:t>
            </a:r>
            <a:r>
              <a:rPr spc="-114" dirty="0"/>
              <a:t>g</a:t>
            </a:r>
            <a:r>
              <a:rPr spc="-390" dirty="0"/>
              <a:t> </a:t>
            </a:r>
            <a:r>
              <a:rPr spc="-200" dirty="0"/>
              <a:t>and  </a:t>
            </a:r>
            <a:r>
              <a:rPr spc="-215" dirty="0"/>
              <a:t>Virtua</a:t>
            </a:r>
            <a:r>
              <a:rPr spc="-95" dirty="0"/>
              <a:t>l</a:t>
            </a:r>
            <a:r>
              <a:rPr spc="-390" dirty="0"/>
              <a:t> </a:t>
            </a:r>
            <a:r>
              <a:rPr spc="-75" dirty="0"/>
              <a:t>Polic</a:t>
            </a:r>
            <a:r>
              <a:rPr spc="-45" dirty="0"/>
              <a:t>y</a:t>
            </a:r>
            <a:r>
              <a:rPr spc="-390" dirty="0"/>
              <a:t> </a:t>
            </a:r>
            <a:r>
              <a:rPr spc="-240" dirty="0"/>
              <a:t>steps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82428" y="1900251"/>
            <a:ext cx="1353820" cy="378309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 marR="69215">
              <a:spcBef>
                <a:spcPts val="310"/>
              </a:spcBef>
            </a:pP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ath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di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ov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er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  f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om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lin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da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7294" y="2699470"/>
            <a:ext cx="110680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69215"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cc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s 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nd</a:t>
            </a:r>
            <a:r>
              <a:rPr sz="11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si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6546" y="4517072"/>
            <a:ext cx="1123950" cy="426084"/>
            <a:chOff x="4564240" y="4517072"/>
            <a:chExt cx="1123950" cy="426084"/>
          </a:xfrm>
        </p:grpSpPr>
        <p:sp>
          <p:nvSpPr>
            <p:cNvPr id="35" name="object 35"/>
            <p:cNvSpPr/>
            <p:nvPr/>
          </p:nvSpPr>
          <p:spPr>
            <a:xfrm>
              <a:off x="4696688" y="4517072"/>
              <a:ext cx="991869" cy="426084"/>
            </a:xfrm>
            <a:custGeom>
              <a:avLst/>
              <a:gdLst/>
              <a:ahLst/>
              <a:cxnLst/>
              <a:rect l="l" t="t" r="r" b="b"/>
              <a:pathLst>
                <a:path w="991870" h="426085">
                  <a:moveTo>
                    <a:pt x="991476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991476" y="425551"/>
                  </a:lnTo>
                  <a:lnTo>
                    <a:pt x="991476" y="0"/>
                  </a:lnTo>
                  <a:close/>
                </a:path>
              </a:pathLst>
            </a:custGeom>
            <a:solidFill>
              <a:srgbClr val="FE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4240" y="451707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F58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38995" y="4543680"/>
            <a:ext cx="991869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69215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ua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 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aluation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98607" y="4262362"/>
            <a:ext cx="3129915" cy="862965"/>
            <a:chOff x="4556300" y="4262361"/>
            <a:chExt cx="3129915" cy="862965"/>
          </a:xfrm>
        </p:grpSpPr>
        <p:sp>
          <p:nvSpPr>
            <p:cNvPr id="39" name="object 39"/>
            <p:cNvSpPr/>
            <p:nvPr/>
          </p:nvSpPr>
          <p:spPr>
            <a:xfrm>
              <a:off x="4564237" y="4945742"/>
              <a:ext cx="1203325" cy="171450"/>
            </a:xfrm>
            <a:custGeom>
              <a:avLst/>
              <a:gdLst/>
              <a:ahLst/>
              <a:cxnLst/>
              <a:rect l="l" t="t" r="r" b="b"/>
              <a:pathLst>
                <a:path w="1203325" h="171450">
                  <a:moveTo>
                    <a:pt x="0" y="0"/>
                  </a:moveTo>
                  <a:lnTo>
                    <a:pt x="1203147" y="0"/>
                  </a:lnTo>
                  <a:lnTo>
                    <a:pt x="1203147" y="171323"/>
                  </a:lnTo>
                </a:path>
              </a:pathLst>
            </a:custGeom>
            <a:ln w="15570">
              <a:solidFill>
                <a:srgbClr val="F58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8238" y="4262361"/>
              <a:ext cx="897890" cy="426084"/>
            </a:xfrm>
            <a:custGeom>
              <a:avLst/>
              <a:gdLst/>
              <a:ahLst/>
              <a:cxnLst/>
              <a:rect l="l" t="t" r="r" b="b"/>
              <a:pathLst>
                <a:path w="897890" h="426085">
                  <a:moveTo>
                    <a:pt x="897661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897661" y="425551"/>
                  </a:lnTo>
                  <a:lnTo>
                    <a:pt x="897661" y="0"/>
                  </a:lnTo>
                  <a:close/>
                </a:path>
              </a:pathLst>
            </a:custGeom>
            <a:solidFill>
              <a:srgbClr val="FAE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95571" y="4288961"/>
            <a:ext cx="75882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ua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pil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evaluation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590161" y="4681796"/>
            <a:ext cx="1183640" cy="2745105"/>
            <a:chOff x="6647855" y="4681795"/>
            <a:chExt cx="1183640" cy="2745105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16" y="4837676"/>
              <a:ext cx="132435" cy="13246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655792" y="4689733"/>
              <a:ext cx="1109345" cy="171450"/>
            </a:xfrm>
            <a:custGeom>
              <a:avLst/>
              <a:gdLst/>
              <a:ahLst/>
              <a:cxnLst/>
              <a:rect l="l" t="t" r="r" b="b"/>
              <a:pathLst>
                <a:path w="1109345" h="171450">
                  <a:moveTo>
                    <a:pt x="0" y="0"/>
                  </a:moveTo>
                  <a:lnTo>
                    <a:pt x="1109345" y="0"/>
                  </a:lnTo>
                  <a:lnTo>
                    <a:pt x="1109345" y="171323"/>
                  </a:lnTo>
                </a:path>
              </a:pathLst>
            </a:custGeom>
            <a:ln w="15570">
              <a:solidFill>
                <a:srgbClr val="FFCC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92493" y="7000811"/>
              <a:ext cx="991869" cy="426084"/>
            </a:xfrm>
            <a:custGeom>
              <a:avLst/>
              <a:gdLst/>
              <a:ahLst/>
              <a:cxnLst/>
              <a:rect l="l" t="t" r="r" b="b"/>
              <a:pathLst>
                <a:path w="991870" h="426084">
                  <a:moveTo>
                    <a:pt x="991476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991476" y="425551"/>
                  </a:lnTo>
                  <a:lnTo>
                    <a:pt x="991476" y="0"/>
                  </a:lnTo>
                  <a:close/>
                </a:path>
              </a:pathLst>
            </a:custGeom>
            <a:solidFill>
              <a:srgbClr val="FAE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699971" y="7027410"/>
            <a:ext cx="86169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ua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 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o-d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sig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343771" y="6693598"/>
            <a:ext cx="3428365" cy="426084"/>
            <a:chOff x="4401464" y="6693598"/>
            <a:chExt cx="3428365" cy="426084"/>
          </a:xfrm>
        </p:grpSpPr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980" y="6712629"/>
              <a:ext cx="132435" cy="132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560047" y="6821710"/>
              <a:ext cx="1203325" cy="171450"/>
            </a:xfrm>
            <a:custGeom>
              <a:avLst/>
              <a:gdLst/>
              <a:ahLst/>
              <a:cxnLst/>
              <a:rect l="l" t="t" r="r" b="b"/>
              <a:pathLst>
                <a:path w="1203325" h="171450">
                  <a:moveTo>
                    <a:pt x="0" y="171322"/>
                  </a:moveTo>
                  <a:lnTo>
                    <a:pt x="1203147" y="171322"/>
                  </a:lnTo>
                  <a:lnTo>
                    <a:pt x="1203147" y="0"/>
                  </a:lnTo>
                </a:path>
              </a:pathLst>
            </a:custGeom>
            <a:ln w="15570">
              <a:solidFill>
                <a:srgbClr val="FFCC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9277" y="6693598"/>
              <a:ext cx="1161415" cy="426084"/>
            </a:xfrm>
            <a:custGeom>
              <a:avLst/>
              <a:gdLst/>
              <a:ahLst/>
              <a:cxnLst/>
              <a:rect l="l" t="t" r="r" b="b"/>
              <a:pathLst>
                <a:path w="1161414" h="426084">
                  <a:moveTo>
                    <a:pt x="1160995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160995" y="425551"/>
                  </a:lnTo>
                  <a:lnTo>
                    <a:pt x="1160995" y="0"/>
                  </a:lnTo>
                  <a:close/>
                </a:path>
              </a:pathLst>
            </a:custGeom>
            <a:solidFill>
              <a:srgbClr val="FE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01464" y="6693598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F58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71584" y="6720205"/>
            <a:ext cx="11614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73025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ua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 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imple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343776" y="6514493"/>
            <a:ext cx="1364615" cy="171450"/>
          </a:xfrm>
          <a:custGeom>
            <a:avLst/>
            <a:gdLst/>
            <a:ahLst/>
            <a:cxnLst/>
            <a:rect l="l" t="t" r="r" b="b"/>
            <a:pathLst>
              <a:path w="1364614" h="171450">
                <a:moveTo>
                  <a:pt x="0" y="171322"/>
                </a:moveTo>
                <a:lnTo>
                  <a:pt x="1364462" y="171322"/>
                </a:lnTo>
                <a:lnTo>
                  <a:pt x="1364462" y="0"/>
                </a:lnTo>
              </a:path>
            </a:pathLst>
          </a:custGeom>
          <a:ln w="15570">
            <a:solidFill>
              <a:srgbClr val="F58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361366" y="5388369"/>
            <a:ext cx="1068705" cy="378309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 marR="65405">
              <a:spcBef>
                <a:spcPts val="310"/>
              </a:spcBef>
            </a:pP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o-d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sig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/ 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o-di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ov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er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87528" y="1758112"/>
            <a:ext cx="1270000" cy="209032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ath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alysis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0980" y="3977132"/>
            <a:ext cx="899160" cy="209032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6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ati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ve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744293" y="2068461"/>
            <a:ext cx="1367155" cy="209032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ath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mo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delli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725580" y="2532122"/>
            <a:ext cx="182245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uali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ation,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r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ep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es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ation 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om</a:t>
            </a:r>
            <a:r>
              <a:rPr sz="1100" spc="-12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uni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ation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f  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ath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mo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dels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10770" y="9664814"/>
            <a:ext cx="1823720" cy="209032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ath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om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dation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43009" y="9395600"/>
            <a:ext cx="1673225" cy="209032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imple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ation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61" name="object 6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9469" y="9107406"/>
            <a:ext cx="132435" cy="132448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835430" y="8640349"/>
            <a:ext cx="13341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spcBef>
                <a:spcPts val="100"/>
              </a:spcBef>
            </a:pP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aluation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81620" y="6288184"/>
            <a:ext cx="1354455" cy="2170430"/>
            <a:chOff x="2939313" y="6288184"/>
            <a:chExt cx="1354455" cy="2170430"/>
          </a:xfrm>
        </p:grpSpPr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713" y="8325551"/>
              <a:ext cx="132448" cy="13244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6276" y="6288184"/>
              <a:ext cx="132435" cy="13246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939313" y="6568580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4" h="257809">
                  <a:moveTo>
                    <a:pt x="132448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132448" y="257340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014043" y="6568573"/>
            <a:ext cx="1141095" cy="209032"/>
          </a:xfrm>
          <a:prstGeom prst="rect">
            <a:avLst/>
          </a:prstGeom>
          <a:solidFill>
            <a:srgbClr val="A1D4C9">
              <a:alpha val="39999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Re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al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orld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pil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81614" y="6389465"/>
            <a:ext cx="1273810" cy="171450"/>
          </a:xfrm>
          <a:custGeom>
            <a:avLst/>
            <a:gdLst/>
            <a:ahLst/>
            <a:cxnLst/>
            <a:rect l="l" t="t" r="r" b="b"/>
            <a:pathLst>
              <a:path w="1273810" h="171450">
                <a:moveTo>
                  <a:pt x="0" y="171323"/>
                </a:moveTo>
                <a:lnTo>
                  <a:pt x="1273187" y="171323"/>
                </a:lnTo>
                <a:lnTo>
                  <a:pt x="1273187" y="0"/>
                </a:lnTo>
              </a:path>
            </a:pathLst>
          </a:custGeom>
          <a:ln w="15570">
            <a:solidFill>
              <a:srgbClr val="00A7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690031" y="6088937"/>
            <a:ext cx="1360170" cy="384080"/>
          </a:xfrm>
          <a:prstGeom prst="rect">
            <a:avLst/>
          </a:prstGeom>
          <a:solidFill>
            <a:srgbClr val="FDE8E5"/>
          </a:solidFill>
        </p:spPr>
        <p:txBody>
          <a:bodyPr vert="horz" wrap="square" lIns="0" tIns="45085" rIns="0" bIns="0" rtlCol="0">
            <a:spAutoFit/>
          </a:bodyPr>
          <a:lstStyle/>
          <a:p>
            <a:pPr marL="77470" marR="111760">
              <a:spcBef>
                <a:spcPts val="355"/>
              </a:spcBef>
            </a:pP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Start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Policy 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Modelling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Process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63198" y="5784861"/>
            <a:ext cx="1266190" cy="332105"/>
            <a:chOff x="5820892" y="5784860"/>
            <a:chExt cx="1266190" cy="332105"/>
          </a:xfrm>
        </p:grpSpPr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4278" y="5784860"/>
              <a:ext cx="132435" cy="13244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53328" y="5859208"/>
              <a:ext cx="878205" cy="257810"/>
            </a:xfrm>
            <a:custGeom>
              <a:avLst/>
              <a:gdLst/>
              <a:ahLst/>
              <a:cxnLst/>
              <a:rect l="l" t="t" r="r" b="b"/>
              <a:pathLst>
                <a:path w="878204" h="257810">
                  <a:moveTo>
                    <a:pt x="877950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877950" y="257340"/>
                  </a:lnTo>
                  <a:lnTo>
                    <a:pt x="877950" y="0"/>
                  </a:lnTo>
                  <a:close/>
                </a:path>
              </a:pathLst>
            </a:custGeom>
            <a:solidFill>
              <a:srgbClr val="FAE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20892" y="5859208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4" h="257810">
                  <a:moveTo>
                    <a:pt x="132448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132448" y="257340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FFC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960798" y="5885813"/>
            <a:ext cx="7588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ua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pil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762839" y="5851088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480" y="0"/>
                </a:lnTo>
              </a:path>
            </a:pathLst>
          </a:custGeom>
          <a:ln w="15570">
            <a:solidFill>
              <a:srgbClr val="FFCC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484683" y="7472299"/>
            <a:ext cx="1431925" cy="378309"/>
          </a:xfrm>
          <a:prstGeom prst="rect">
            <a:avLst/>
          </a:prstGeom>
          <a:solidFill>
            <a:srgbClr val="CDE9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77470">
              <a:spcBef>
                <a:spcPts val="310"/>
              </a:spcBef>
            </a:pP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aluation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endParaRPr sz="1100">
              <a:latin typeface="Verdana"/>
              <a:cs typeface="Verdana"/>
            </a:endParaRPr>
          </a:p>
          <a:p>
            <a:pPr marL="77470">
              <a:spcBef>
                <a:spcPts val="5"/>
              </a:spcBef>
            </a:pP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self-reﬂectio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228942" y="1758113"/>
            <a:ext cx="10431780" cy="8164195"/>
            <a:chOff x="1286636" y="1758112"/>
            <a:chExt cx="10431780" cy="8164195"/>
          </a:xfrm>
        </p:grpSpPr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6291" y="7184100"/>
              <a:ext cx="132435" cy="13244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807699" y="1900250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2148" y="2481542"/>
              <a:ext cx="132448" cy="13244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092538" y="2672905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0443" y="3254194"/>
              <a:ext cx="132435" cy="13244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286636" y="5388368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5">
                  <a:moveTo>
                    <a:pt x="132435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35" y="425551"/>
                  </a:lnTo>
                  <a:lnTo>
                    <a:pt x="132435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2082" y="5755462"/>
              <a:ext cx="132448" cy="13246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33625" y="6014919"/>
              <a:ext cx="132435" cy="13246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212787" y="1758112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5" h="257810">
                  <a:moveTo>
                    <a:pt x="132448" y="0"/>
                  </a:moveTo>
                  <a:lnTo>
                    <a:pt x="0" y="0"/>
                  </a:lnTo>
                  <a:lnTo>
                    <a:pt x="0" y="257352"/>
                  </a:lnTo>
                  <a:lnTo>
                    <a:pt x="132448" y="257352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7720" y="2171198"/>
              <a:ext cx="132435" cy="132448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066226" y="3977132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4" h="257810">
                  <a:moveTo>
                    <a:pt x="132448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132448" y="257340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3679" y="4390212"/>
              <a:ext cx="132435" cy="13244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9669538" y="2068461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5" h="257810">
                  <a:moveTo>
                    <a:pt x="132448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132448" y="257340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1021" y="2481542"/>
              <a:ext cx="132448" cy="13244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1585930" y="2505773"/>
              <a:ext cx="132715" cy="593090"/>
            </a:xfrm>
            <a:custGeom>
              <a:avLst/>
              <a:gdLst/>
              <a:ahLst/>
              <a:cxnLst/>
              <a:rect l="l" t="t" r="r" b="b"/>
              <a:pathLst>
                <a:path w="132715" h="593089">
                  <a:moveTo>
                    <a:pt x="132448" y="0"/>
                  </a:moveTo>
                  <a:lnTo>
                    <a:pt x="0" y="0"/>
                  </a:lnTo>
                  <a:lnTo>
                    <a:pt x="0" y="592683"/>
                  </a:lnTo>
                  <a:lnTo>
                    <a:pt x="132448" y="592683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85934" y="3254194"/>
              <a:ext cx="132448" cy="13244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936041" y="9664814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5" h="257809">
                  <a:moveTo>
                    <a:pt x="132435" y="0"/>
                  </a:moveTo>
                  <a:lnTo>
                    <a:pt x="0" y="0"/>
                  </a:lnTo>
                  <a:lnTo>
                    <a:pt x="0" y="257365"/>
                  </a:lnTo>
                  <a:lnTo>
                    <a:pt x="132435" y="257365"/>
                  </a:lnTo>
                  <a:lnTo>
                    <a:pt x="132435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51303" y="9376640"/>
              <a:ext cx="132435" cy="13246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168266" y="9395586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4" h="257809">
                  <a:moveTo>
                    <a:pt x="132448" y="0"/>
                  </a:moveTo>
                  <a:lnTo>
                    <a:pt x="0" y="0"/>
                  </a:lnTo>
                  <a:lnTo>
                    <a:pt x="0" y="257352"/>
                  </a:lnTo>
                  <a:lnTo>
                    <a:pt x="132448" y="257352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7199" y="9107409"/>
              <a:ext cx="132448" cy="13244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760675" y="8613750"/>
              <a:ext cx="132715" cy="257810"/>
            </a:xfrm>
            <a:custGeom>
              <a:avLst/>
              <a:gdLst/>
              <a:ahLst/>
              <a:cxnLst/>
              <a:rect l="l" t="t" r="r" b="b"/>
              <a:pathLst>
                <a:path w="132714" h="257809">
                  <a:moveTo>
                    <a:pt x="132448" y="0"/>
                  </a:moveTo>
                  <a:lnTo>
                    <a:pt x="0" y="0"/>
                  </a:lnTo>
                  <a:lnTo>
                    <a:pt x="0" y="257340"/>
                  </a:lnTo>
                  <a:lnTo>
                    <a:pt x="132448" y="257340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60713" y="8325555"/>
              <a:ext cx="132448" cy="132461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409941" y="7472299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5" h="426084">
                  <a:moveTo>
                    <a:pt x="132448" y="0"/>
                  </a:moveTo>
                  <a:lnTo>
                    <a:pt x="0" y="0"/>
                  </a:lnTo>
                  <a:lnTo>
                    <a:pt x="0" y="425551"/>
                  </a:lnTo>
                  <a:lnTo>
                    <a:pt x="132448" y="425551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4692" y="7184104"/>
              <a:ext cx="132435" cy="13246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798711" y="4663732"/>
              <a:ext cx="132715" cy="426084"/>
            </a:xfrm>
            <a:custGeom>
              <a:avLst/>
              <a:gdLst/>
              <a:ahLst/>
              <a:cxnLst/>
              <a:rect l="l" t="t" r="r" b="b"/>
              <a:pathLst>
                <a:path w="132714" h="426085">
                  <a:moveTo>
                    <a:pt x="132448" y="0"/>
                  </a:moveTo>
                  <a:lnTo>
                    <a:pt x="0" y="0"/>
                  </a:lnTo>
                  <a:lnTo>
                    <a:pt x="0" y="425564"/>
                  </a:lnTo>
                  <a:lnTo>
                    <a:pt x="132448" y="425564"/>
                  </a:lnTo>
                  <a:lnTo>
                    <a:pt x="132448" y="0"/>
                  </a:lnTo>
                  <a:close/>
                </a:path>
              </a:pathLst>
            </a:custGeom>
            <a:solidFill>
              <a:srgbClr val="00A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46276" y="5245193"/>
              <a:ext cx="132435" cy="13244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798714" y="5097249"/>
              <a:ext cx="1414145" cy="171450"/>
            </a:xfrm>
            <a:custGeom>
              <a:avLst/>
              <a:gdLst/>
              <a:ahLst/>
              <a:cxnLst/>
              <a:rect l="l" t="t" r="r" b="b"/>
              <a:pathLst>
                <a:path w="1414145" h="171450">
                  <a:moveTo>
                    <a:pt x="0" y="0"/>
                  </a:moveTo>
                  <a:lnTo>
                    <a:pt x="1413764" y="0"/>
                  </a:lnTo>
                  <a:lnTo>
                    <a:pt x="1413764" y="171310"/>
                  </a:lnTo>
                </a:path>
              </a:pathLst>
            </a:custGeom>
            <a:ln w="15570">
              <a:solidFill>
                <a:srgbClr val="00A7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873466" y="4663733"/>
            <a:ext cx="1229360" cy="378309"/>
          </a:xfrm>
          <a:prstGeom prst="rect">
            <a:avLst/>
          </a:prstGeom>
          <a:solidFill>
            <a:srgbClr val="A1D4C9">
              <a:alpha val="39999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74295">
              <a:spcBef>
                <a:spcPts val="310"/>
              </a:spcBef>
            </a:pP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Rea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world</a:t>
            </a:r>
            <a:endParaRPr sz="1100">
              <a:latin typeface="Verdana"/>
              <a:cs typeface="Verdana"/>
            </a:endParaRPr>
          </a:p>
          <a:p>
            <a:pPr marL="77470">
              <a:spcBef>
                <a:spcPts val="5"/>
              </a:spcBef>
            </a:pP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pil</a:t>
            </a:r>
            <a:r>
              <a:rPr sz="1100" spc="-6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1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aluation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75" dirty="0">
                <a:solidFill>
                  <a:srgbClr val="231F20"/>
                </a:solidFill>
                <a:latin typeface="Verdana"/>
                <a:cs typeface="Verdana"/>
              </a:rPr>
              <a:t>*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3037623" y="5261509"/>
            <a:ext cx="2625725" cy="1136015"/>
          </a:xfrm>
          <a:custGeom>
            <a:avLst/>
            <a:gdLst/>
            <a:ahLst/>
            <a:cxnLst/>
            <a:rect l="l" t="t" r="r" b="b"/>
            <a:pathLst>
              <a:path w="2625725" h="1136014">
                <a:moveTo>
                  <a:pt x="2625547" y="0"/>
                </a:moveTo>
                <a:lnTo>
                  <a:pt x="0" y="0"/>
                </a:lnTo>
                <a:lnTo>
                  <a:pt x="0" y="1135557"/>
                </a:lnTo>
                <a:lnTo>
                  <a:pt x="2625547" y="1135557"/>
                </a:lnTo>
                <a:lnTo>
                  <a:pt x="262554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3037623" y="5261508"/>
            <a:ext cx="2625725" cy="10406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49225" marR="179070" algn="just">
              <a:spcBef>
                <a:spcPts val="555"/>
              </a:spcBef>
            </a:pPr>
            <a:r>
              <a:rPr sz="2100" spc="-105" dirty="0">
                <a:solidFill>
                  <a:srgbClr val="231F20"/>
                </a:solidFill>
                <a:latin typeface="Verdana"/>
                <a:cs typeface="Verdana"/>
              </a:rPr>
              <a:t>Validation/revision </a:t>
            </a:r>
            <a:r>
              <a:rPr sz="2100" spc="-7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100" spc="-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1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2100" spc="-120" dirty="0">
                <a:solidFill>
                  <a:srgbClr val="231F20"/>
                </a:solidFill>
                <a:latin typeface="Verdana"/>
                <a:cs typeface="Verdana"/>
              </a:rPr>
              <a:t>at</a:t>
            </a:r>
            <a:r>
              <a:rPr sz="2100" spc="-114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100" spc="-130" dirty="0">
                <a:solidFill>
                  <a:srgbClr val="231F20"/>
                </a:solidFill>
                <a:latin typeface="Verdana"/>
                <a:cs typeface="Verdana"/>
              </a:rPr>
              <a:t>wa</a:t>
            </a:r>
            <a:r>
              <a:rPr sz="2100" spc="-1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210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100" spc="-12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100" spc="-105" dirty="0">
                <a:solidFill>
                  <a:srgbClr val="231F20"/>
                </a:solidFill>
                <a:latin typeface="Verdana"/>
                <a:cs typeface="Verdana"/>
              </a:rPr>
              <a:t>del</a:t>
            </a:r>
            <a:r>
              <a:rPr sz="2100" spc="-90" dirty="0">
                <a:solidFill>
                  <a:srgbClr val="231F20"/>
                </a:solidFill>
                <a:latin typeface="Verdana"/>
                <a:cs typeface="Verdana"/>
              </a:rPr>
              <a:t>s  </a:t>
            </a:r>
            <a:r>
              <a:rPr sz="2100" spc="-14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100" spc="-10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100" spc="-11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10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2100" spc="-55" dirty="0">
                <a:solidFill>
                  <a:srgbClr val="231F20"/>
                </a:solidFill>
                <a:latin typeface="Verdana"/>
                <a:cs typeface="Verdana"/>
              </a:rPr>
              <a:t>oli</a:t>
            </a:r>
            <a:r>
              <a:rPr sz="2100" spc="-3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100" spc="-1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108" name="object 10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27723" y="3668049"/>
            <a:ext cx="7395507" cy="4322876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11411997" y="5301376"/>
            <a:ext cx="1574800" cy="712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Virtua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Pilo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Cycle</a:t>
            </a:r>
            <a:endParaRPr sz="1100" dirty="0">
              <a:latin typeface="Verdana"/>
              <a:cs typeface="Verdana"/>
            </a:endParaRPr>
          </a:p>
          <a:p>
            <a:pPr marL="12700" marR="5080">
              <a:lnSpc>
                <a:spcPct val="169300"/>
              </a:lnSpc>
              <a:spcBef>
                <a:spcPts val="5"/>
              </a:spcBef>
            </a:pPr>
            <a:endParaRPr lang="en-US" sz="1100" spc="-4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69300"/>
              </a:lnSpc>
              <a:spcBef>
                <a:spcPts val="5"/>
              </a:spcBef>
            </a:pPr>
            <a:endParaRPr sz="1100" dirty="0">
              <a:latin typeface="Verdana"/>
              <a:cs typeface="Verdana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557596" y="5813911"/>
            <a:ext cx="12717145" cy="1036319"/>
            <a:chOff x="615289" y="5813910"/>
            <a:chExt cx="12717145" cy="1036319"/>
          </a:xfrm>
        </p:grpSpPr>
        <p:sp>
          <p:nvSpPr>
            <p:cNvPr id="111" name="object 111"/>
            <p:cNvSpPr/>
            <p:nvPr/>
          </p:nvSpPr>
          <p:spPr>
            <a:xfrm>
              <a:off x="1286633" y="5821695"/>
              <a:ext cx="1341120" cy="0"/>
            </a:xfrm>
            <a:custGeom>
              <a:avLst/>
              <a:gdLst/>
              <a:ahLst/>
              <a:cxnLst/>
              <a:rect l="l" t="t" r="r" b="b"/>
              <a:pathLst>
                <a:path w="1341120">
                  <a:moveTo>
                    <a:pt x="0" y="0"/>
                  </a:moveTo>
                  <a:lnTo>
                    <a:pt x="1341031" y="0"/>
                  </a:lnTo>
                </a:path>
              </a:pathLst>
            </a:custGeom>
            <a:ln w="15570">
              <a:solidFill>
                <a:srgbClr val="00A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5289" y="6081166"/>
              <a:ext cx="12717145" cy="769620"/>
            </a:xfrm>
            <a:custGeom>
              <a:avLst/>
              <a:gdLst/>
              <a:ahLst/>
              <a:cxnLst/>
              <a:rect l="l" t="t" r="r" b="b"/>
              <a:pathLst>
                <a:path w="12717145" h="769620">
                  <a:moveTo>
                    <a:pt x="132435" y="0"/>
                  </a:moveTo>
                  <a:lnTo>
                    <a:pt x="0" y="0"/>
                  </a:lnTo>
                  <a:lnTo>
                    <a:pt x="0" y="450291"/>
                  </a:lnTo>
                  <a:lnTo>
                    <a:pt x="132435" y="450291"/>
                  </a:lnTo>
                  <a:lnTo>
                    <a:pt x="132435" y="0"/>
                  </a:lnTo>
                  <a:close/>
                </a:path>
                <a:path w="12717145" h="769620">
                  <a:moveTo>
                    <a:pt x="12716548" y="485140"/>
                  </a:moveTo>
                  <a:lnTo>
                    <a:pt x="12584087" y="485140"/>
                  </a:lnTo>
                  <a:lnTo>
                    <a:pt x="12584087" y="769023"/>
                  </a:lnTo>
                  <a:lnTo>
                    <a:pt x="12716548" y="769023"/>
                  </a:lnTo>
                  <a:lnTo>
                    <a:pt x="12716548" y="485140"/>
                  </a:lnTo>
                  <a:close/>
                </a:path>
              </a:pathLst>
            </a:custGeom>
            <a:solidFill>
              <a:srgbClr val="EF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38CA3F2-D0C5-4B0B-A003-9F49F7DA46EA}"/>
              </a:ext>
            </a:extLst>
          </p:cNvPr>
          <p:cNvSpPr txBox="1"/>
          <p:nvPr/>
        </p:nvSpPr>
        <p:spPr>
          <a:xfrm>
            <a:off x="12055775" y="9705974"/>
            <a:ext cx="656764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Contact: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19"/>
              </a:rPr>
              <a:t>s.woodward@auckland.ac.nz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  <a:hlinkClick r:id="rId20"/>
              </a:rPr>
              <a:t>https://orua.auckland.ac.nz/project/policy-planning/</a:t>
            </a:r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529</Words>
  <Application>Microsoft Office PowerPoint</Application>
  <PresentationFormat>Custom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Tahoma</vt:lpstr>
      <vt:lpstr>Verdana</vt:lpstr>
      <vt:lpstr>Office Theme</vt:lpstr>
      <vt:lpstr>Pathway modelling to optimise long-term  policy impact in New Zealand</vt:lpstr>
      <vt:lpstr>Policy changes in the number of individuals ﬂowing between states in the system. Early intervention has effects that dissipate  over time, but cumulative improvement in Four Capitals.</vt:lpstr>
      <vt:lpstr>Policy changes in the number of individuals ﬂowing  between states in the system. Late intervention only affects Four Capitals at the end of the pathway.</vt:lpstr>
      <vt:lpstr>Pathway Modelling and  Virtual Policy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modelling to optimise long-term  policy impact in New Zealand</dc:title>
  <cp:lastModifiedBy>suzanne woodward</cp:lastModifiedBy>
  <cp:revision>3</cp:revision>
  <dcterms:created xsi:type="dcterms:W3CDTF">2021-05-30T10:14:58Z</dcterms:created>
  <dcterms:modified xsi:type="dcterms:W3CDTF">2021-05-30T10:39:27Z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2021-05-30T00:00:00Z</vt:filetime>
  </property>
</Properties>
</file>