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Poppins" panose="020B0604020202020204" charset="0"/>
      <p:regular r:id="rId7"/>
      <p:bold r:id="rId8"/>
      <p:italic r:id="rId9"/>
      <p:boldItalic r:id="rId10"/>
    </p:embeddedFont>
    <p:embeddedFont>
      <p:font typeface="Poppins Light" panose="020B0604020202020204" charset="0"/>
      <p:regular r:id="rId11"/>
      <p:bold r:id="rId12"/>
      <p:italic r:id="rId13"/>
      <p:boldItalic r:id="rId14"/>
    </p:embeddedFont>
    <p:embeddedFont>
      <p:font typeface="Poppins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32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808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576"/>
        <p:guide pos="432"/>
        <p:guide pos="5400"/>
        <p:guide orient="horz" pos="28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8a185c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8a185c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638500e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638500e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a185c8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a185c8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5800" y="2122625"/>
            <a:ext cx="78093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</a:t>
            </a:r>
            <a:r>
              <a:rPr lang="en" sz="3600" b="1">
                <a:solidFill>
                  <a:srgbClr val="ED6924"/>
                </a:solidFill>
                <a:latin typeface="Poppins"/>
                <a:ea typeface="Poppins"/>
                <a:cs typeface="Poppins"/>
                <a:sym typeface="Poppins"/>
              </a:rPr>
              <a:t>EVEN</a:t>
            </a:r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BETTER UNDERSTANDING OF NZ’S POPULATION DENSITY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75" y="4113525"/>
            <a:ext cx="1717075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85800" y="33139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85800" y="2002100"/>
            <a:ext cx="77049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would you describe an international visitor?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5800" y="986300"/>
            <a:ext cx="434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QUESTION?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85800" y="9240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85800" y="3755588"/>
            <a:ext cx="7704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Any non-resident in New Zealand who says they will be here less than a year is an international visitor.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85800" y="2739788"/>
            <a:ext cx="434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PREVIOUS DEFINITION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685800" y="986300"/>
            <a:ext cx="7879556" cy="101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DEVELOPING THE SHORT-TERM VISITOR DEFINITION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85800" y="9240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B151FE-CC60-4007-A08F-9F60A6C44E00}"/>
              </a:ext>
            </a:extLst>
          </p:cNvPr>
          <p:cNvGrpSpPr/>
          <p:nvPr/>
        </p:nvGrpSpPr>
        <p:grpSpPr>
          <a:xfrm>
            <a:off x="4729163" y="1690094"/>
            <a:ext cx="3729037" cy="2902614"/>
            <a:chOff x="4007644" y="1769399"/>
            <a:chExt cx="3729037" cy="2902614"/>
          </a:xfrm>
        </p:grpSpPr>
        <p:pic>
          <p:nvPicPr>
            <p:cNvPr id="84" name="Google Shape;84;p16"/>
            <p:cNvPicPr preferRelativeResize="0"/>
            <p:nvPr/>
          </p:nvPicPr>
          <p:blipFill rotWithShape="1">
            <a:blip r:embed="rId4">
              <a:alphaModFix/>
            </a:blip>
            <a:srcRect t="1" r="92610" b="417"/>
            <a:stretch/>
          </p:blipFill>
          <p:spPr>
            <a:xfrm>
              <a:off x="4007644" y="1769399"/>
              <a:ext cx="564356" cy="2902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4;p16">
              <a:extLst>
                <a:ext uri="{FF2B5EF4-FFF2-40B4-BE49-F238E27FC236}">
                  <a16:creationId xmlns:a16="http://schemas.microsoft.com/office/drawing/2014/main" id="{20E06760-7F13-4932-A3CA-1C655CEC3E4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4533" t="1" r="14028" b="417"/>
            <a:stretch/>
          </p:blipFill>
          <p:spPr>
            <a:xfrm>
              <a:off x="4572000" y="1769400"/>
              <a:ext cx="3164681" cy="2902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84;p16">
              <a:extLst>
                <a:ext uri="{FF2B5EF4-FFF2-40B4-BE49-F238E27FC236}">
                  <a16:creationId xmlns:a16="http://schemas.microsoft.com/office/drawing/2014/main" id="{074F4B9C-A568-4ED0-A87C-EDBD0AF713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5847" t="31794" b="42898"/>
            <a:stretch/>
          </p:blipFill>
          <p:spPr>
            <a:xfrm>
              <a:off x="6422231" y="3220705"/>
              <a:ext cx="1080869" cy="737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544A6A9E-0EFB-4CE2-9C61-80F50B13F03C}"/>
              </a:ext>
            </a:extLst>
          </p:cNvPr>
          <p:cNvSpPr txBox="1"/>
          <p:nvPr/>
        </p:nvSpPr>
        <p:spPr>
          <a:xfrm>
            <a:off x="680569" y="1691944"/>
            <a:ext cx="3886200" cy="324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Using travel visas and the migration at SNZ, we developed a more tourist based definition.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Determined that non-residents in New Zealand less than 90 days are almost entirely tourists.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85800" y="2002100"/>
            <a:ext cx="7108031" cy="17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-NZ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Planning for changes in border policy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-NZ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Tourism industry recovery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85800" y="986300"/>
            <a:ext cx="533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DELIVERING BETTER OUTCOMES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85800" y="9240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8;p18">
            <a:extLst>
              <a:ext uri="{FF2B5EF4-FFF2-40B4-BE49-F238E27FC236}">
                <a16:creationId xmlns:a16="http://schemas.microsoft.com/office/drawing/2014/main" id="{2BD933FB-E895-404B-97BA-5C10875CDD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50" y="4174325"/>
            <a:ext cx="1413748" cy="2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0;p18">
            <a:extLst>
              <a:ext uri="{FF2B5EF4-FFF2-40B4-BE49-F238E27FC236}">
                <a16:creationId xmlns:a16="http://schemas.microsoft.com/office/drawing/2014/main" id="{CBD7C2A9-AC7B-4745-A18B-3DD32B13AAA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1800" y="4191975"/>
            <a:ext cx="676783" cy="2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0;p17">
            <a:extLst>
              <a:ext uri="{FF2B5EF4-FFF2-40B4-BE49-F238E27FC236}">
                <a16:creationId xmlns:a16="http://schemas.microsoft.com/office/drawing/2014/main" id="{B7E0F0F2-944B-4B90-836C-537A0A0FE488}"/>
              </a:ext>
            </a:extLst>
          </p:cNvPr>
          <p:cNvSpPr txBox="1"/>
          <p:nvPr/>
        </p:nvSpPr>
        <p:spPr>
          <a:xfrm>
            <a:off x="3279485" y="4004731"/>
            <a:ext cx="4050003" cy="104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taylor.winter@stats.govt.nz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Poppins SemiBold</vt:lpstr>
      <vt:lpstr>Arial</vt:lpstr>
      <vt:lpstr>Poppins Light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Taylor Winter</cp:lastModifiedBy>
  <cp:revision>3</cp:revision>
  <dcterms:modified xsi:type="dcterms:W3CDTF">2021-05-31T02:37:53Z</dcterms:modified>
</cp:coreProperties>
</file>