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6b452e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6b452e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6b452e6c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6b452e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6b452e6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6b452e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6b452e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46b452e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46b452e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46b452e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6b452e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46b452e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6b452e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46b452e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ws.amazon.com/" TargetMode="External"/><Relationship Id="rId4" Type="http://schemas.openxmlformats.org/officeDocument/2006/relationships/hyperlink" Target="https://docs.ansible.com/" TargetMode="External"/><Relationship Id="rId9" Type="http://schemas.openxmlformats.org/officeDocument/2006/relationships/hyperlink" Target="https://en.wikipedia.org/wiki/CI/CD" TargetMode="External"/><Relationship Id="rId5" Type="http://schemas.openxmlformats.org/officeDocument/2006/relationships/hyperlink" Target="https://www.jenkins.io/doc/" TargetMode="External"/><Relationship Id="rId6" Type="http://schemas.openxmlformats.org/officeDocument/2006/relationships/hyperlink" Target="https://www.terraform.io/docs" TargetMode="External"/><Relationship Id="rId7" Type="http://schemas.openxmlformats.org/officeDocument/2006/relationships/hyperlink" Target="https://create-react-app.dev/docs/getting-started/" TargetMode="External"/><Relationship Id="rId8" Type="http://schemas.openxmlformats.org/officeDocument/2006/relationships/hyperlink" Target="https://dou.ua/lenta/articles/language-rating-202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1525" y="235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3100">
                <a:latin typeface="Times New Roman"/>
                <a:ea typeface="Times New Roman"/>
                <a:cs typeface="Times New Roman"/>
                <a:sym typeface="Times New Roman"/>
              </a:rPr>
              <a:t>CICD process in Jenkins for React App project.</a:t>
            </a:r>
            <a:endParaRPr b="1" sz="5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577475" y="416325"/>
            <a:ext cx="80979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Links: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https://docs.ansible.com/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https://www.jenkins.io/doc/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https://www.terraform.io/docs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https://create-react-app.dev/docs/getting-started/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https://dou.ua/lenta/articles/language-rating-2022/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https://en.wikipedia.org/wiki/CI/CD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myself</a:t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10570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was before…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487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is now…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248635" y="1101213"/>
            <a:ext cx="8520613" cy="3620017"/>
            <a:chOff x="3320450" y="1304875"/>
            <a:chExt cx="2632500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 not be afraid of failure. Be afraid of not have enough courage to try.</a:t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2726200" y="1850300"/>
            <a:ext cx="57210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My name is Ivan Lovkin. I’m from Mykolaiv.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I'm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interesting information technologies. I want to develop in the field of DevOps and information security. 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</a:rPr>
              <a:t>I like studying and learning some new things.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270000" lvl="0" marL="89999" rtl="0" algn="l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31" y="1766275"/>
            <a:ext cx="1901568" cy="25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327088" y="1109888"/>
            <a:ext cx="8363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Do not be afraid of failure. Be afraid of not have enough courage to try.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 and motivation (about CICD)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31924" y="1304875"/>
            <a:ext cx="3905794" cy="3416400"/>
            <a:chOff x="431925" y="1304875"/>
            <a:chExt cx="2628925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0570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was before…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08325" y="1850300"/>
            <a:ext cx="3760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Poor code quality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Slow delivery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8F9FA"/>
                </a:highlight>
              </a:rPr>
              <a:t>A lot of handmade</a:t>
            </a:r>
            <a:endParaRPr b="1" sz="2000"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Long search for failures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Lack of feedback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</a:rPr>
              <a:t>High development costs</a:t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4700205" y="1304875"/>
            <a:ext cx="4069055" cy="3416400"/>
            <a:chOff x="3320450" y="1304875"/>
            <a:chExt cx="2632500" cy="3416400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5487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As it is now…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861475" y="1850300"/>
            <a:ext cx="37605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600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Shorter time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74650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Continuous Testing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Shorter Code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Quicker Release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Real-Time Feedback</a:t>
            </a:r>
            <a:endParaRPr b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8775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❏"/>
            </a:pPr>
            <a:r>
              <a:rPr b="1" lang="ru" sz="2000">
                <a:solidFill>
                  <a:srgbClr val="000000"/>
                </a:solidFill>
                <a:highlight>
                  <a:srgbClr val="FFFFFF"/>
                </a:highlight>
              </a:rPr>
              <a:t>Customer Satisfaction</a:t>
            </a:r>
            <a:endParaRPr b="1" sz="2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General purpose</a:t>
            </a:r>
            <a:endParaRPr sz="2800"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Process automation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Automate the process of building and delivering (deploying) an application (CI/CD).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5"/>
            <a:ext cx="261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Tools and </a:t>
            </a:r>
            <a:r>
              <a:rPr lang="ru">
                <a:solidFill>
                  <a:schemeClr val="lt1"/>
                </a:solidFill>
              </a:rPr>
              <a:t>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179999" lvl="0" marL="89999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Using various tools to create, configure the working environment, configure continuous integration/continuous delivery.</a:t>
            </a:r>
            <a:endParaRPr b="1"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Skills</a:t>
            </a:r>
            <a:r>
              <a:rPr lang="ru">
                <a:solidFill>
                  <a:schemeClr val="lt1"/>
                </a:solidFill>
              </a:rPr>
              <a:t> upgrade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600"/>
              <a:t>Obtaining new skills and abilities, mastering and consolidating additional knowledge. Practice creating and using CICD practices.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3700"/>
          </a:p>
        </p:txBody>
      </p:sp>
      <p:sp>
        <p:nvSpPr>
          <p:cNvPr id="133" name="Google Shape;133;p17"/>
          <p:cNvSpPr txBox="1"/>
          <p:nvPr/>
        </p:nvSpPr>
        <p:spPr>
          <a:xfrm>
            <a:off x="483450" y="1017800"/>
            <a:ext cx="82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JavaScript remains the most popular language among Ukrainian developers (18.8%). To improve the development process, it is necessary to introduce CICD practices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62" y="1694900"/>
            <a:ext cx="7302475" cy="33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46075" y="1101200"/>
            <a:ext cx="4045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Tools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04425" y="1745900"/>
            <a:ext cx="45285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AWS (EC2, S3) - build </a:t>
            </a:r>
            <a:r>
              <a:rPr lang="ru" sz="2000"/>
              <a:t>infrastructure</a:t>
            </a:r>
            <a:r>
              <a:rPr lang="ru" sz="2000"/>
              <a:t>   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Terraform - create </a:t>
            </a:r>
            <a:r>
              <a:rPr lang="ru" sz="2000"/>
              <a:t>environments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Ansible - configure </a:t>
            </a:r>
            <a:r>
              <a:rPr lang="ru" sz="2000"/>
              <a:t>environments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Git, Github - CVS system</a:t>
            </a:r>
            <a:endParaRPr sz="2000"/>
          </a:p>
          <a:p>
            <a:pPr indent="-212725" lvl="0" marL="179999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Jenkins (master with agent)</a:t>
            </a:r>
            <a:endParaRPr sz="20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4725"/>
            <a:ext cx="4528500" cy="339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5" y="1052200"/>
            <a:ext cx="8691775" cy="34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694613" y="308875"/>
            <a:ext cx="157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Roboto"/>
                <a:ea typeface="Roboto"/>
                <a:cs typeface="Roboto"/>
                <a:sym typeface="Roboto"/>
              </a:rPr>
              <a:t>Scheme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450"/>
            <a:ext cx="8839202" cy="312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060925" y="631175"/>
            <a:ext cx="73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Continuous integration/continuous delivery (deploy)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