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852" r:id="rId2"/>
    <p:sldMasterId id="2147483901" r:id="rId3"/>
    <p:sldMasterId id="2147483919" r:id="rId4"/>
  </p:sldMasterIdLst>
  <p:notesMasterIdLst>
    <p:notesMasterId r:id="rId24"/>
  </p:notesMasterIdLst>
  <p:sldIdLst>
    <p:sldId id="295" r:id="rId5"/>
    <p:sldId id="268" r:id="rId6"/>
    <p:sldId id="298" r:id="rId7"/>
    <p:sldId id="269" r:id="rId8"/>
    <p:sldId id="270" r:id="rId9"/>
    <p:sldId id="271" r:id="rId10"/>
    <p:sldId id="272" r:id="rId11"/>
    <p:sldId id="267" r:id="rId12"/>
    <p:sldId id="273" r:id="rId13"/>
    <p:sldId id="274" r:id="rId14"/>
    <p:sldId id="299" r:id="rId15"/>
    <p:sldId id="275" r:id="rId16"/>
    <p:sldId id="276" r:id="rId17"/>
    <p:sldId id="302" r:id="rId18"/>
    <p:sldId id="303" r:id="rId19"/>
    <p:sldId id="297" r:id="rId20"/>
    <p:sldId id="294" r:id="rId21"/>
    <p:sldId id="301" r:id="rId22"/>
    <p:sldId id="300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5D3F39-8808-4A84-8E56-688D4356192D}" type="doc">
      <dgm:prSet loTypeId="urn:microsoft.com/office/officeart/2005/8/layout/matrix1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B1CFB9B-E861-45EB-B9F0-C2EB5FC7051B}">
      <dgm:prSet phldrT="[Texto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CAO Ambiental </a:t>
          </a:r>
        </a:p>
      </dgm:t>
    </dgm:pt>
    <dgm:pt modelId="{E1BAF4D5-5C0F-437E-8823-AF31170AD1FD}" type="parTrans" cxnId="{94340E49-ED83-4344-83E5-520C104F89BE}">
      <dgm:prSet/>
      <dgm:spPr/>
      <dgm:t>
        <a:bodyPr/>
        <a:lstStyle/>
        <a:p>
          <a:endParaRPr lang="pt-BR"/>
        </a:p>
      </dgm:t>
    </dgm:pt>
    <dgm:pt modelId="{BEDC27A7-02F0-47F5-9E5A-7F358EC4AD7C}" type="sibTrans" cxnId="{94340E49-ED83-4344-83E5-520C104F89BE}">
      <dgm:prSet/>
      <dgm:spPr/>
      <dgm:t>
        <a:bodyPr/>
        <a:lstStyle/>
        <a:p>
          <a:endParaRPr lang="pt-BR"/>
        </a:p>
      </dgm:t>
    </dgm:pt>
    <dgm:pt modelId="{966C1076-32E3-4BF7-85AC-55AEDC6295DC}">
      <dgm:prSet phldrT="[Texto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noFill/>
        <a:ln>
          <a:solidFill>
            <a:srgbClr val="92D050"/>
          </a:solidFill>
        </a:ln>
      </dgm:spPr>
      <dgm:t>
        <a:bodyPr/>
        <a:lstStyle/>
        <a:p>
          <a:r>
            <a: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1 Coordenação e 2 Promotores de Justiça auxiliares</a:t>
          </a:r>
        </a:p>
      </dgm:t>
    </dgm:pt>
    <dgm:pt modelId="{8F2017FA-DD2F-47DB-BA18-EED06F0D9B64}" type="parTrans" cxnId="{A3943CD5-91D4-4268-A456-BA6DABAD2D32}">
      <dgm:prSet/>
      <dgm:spPr/>
      <dgm:t>
        <a:bodyPr/>
        <a:lstStyle/>
        <a:p>
          <a:endParaRPr lang="pt-BR"/>
        </a:p>
      </dgm:t>
    </dgm:pt>
    <dgm:pt modelId="{61855069-1352-431E-A650-9798385EB036}" type="sibTrans" cxnId="{A3943CD5-91D4-4268-A456-BA6DABAD2D32}">
      <dgm:prSet/>
      <dgm:spPr/>
      <dgm:t>
        <a:bodyPr/>
        <a:lstStyle/>
        <a:p>
          <a:endParaRPr lang="pt-BR"/>
        </a:p>
      </dgm:t>
    </dgm:pt>
    <dgm:pt modelId="{6A4A0CBC-7B14-441F-9CE5-57B08E026C3A}">
      <dgm:prSet phldrT="[Texto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noFill/>
        <a:ln>
          <a:solidFill>
            <a:srgbClr val="92D050"/>
          </a:solidFill>
        </a:ln>
      </dgm:spPr>
      <dgm:t>
        <a:bodyPr/>
        <a:lstStyle/>
        <a:p>
          <a:r>
            <a: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2 Auxiliares administrativos</a:t>
          </a:r>
          <a:endParaRPr lang="pt-BR" dirty="0">
            <a:solidFill>
              <a:schemeClr val="bg1"/>
            </a:solidFill>
            <a:latin typeface="Proxima Nova" panose="020B0604020202020204" charset="0"/>
          </a:endParaRPr>
        </a:p>
      </dgm:t>
    </dgm:pt>
    <dgm:pt modelId="{7A5ACEB7-69F0-4DDE-9214-DE1A4E35C4FF}" type="parTrans" cxnId="{70F2E3F5-9A05-48B1-A126-707572E239CE}">
      <dgm:prSet/>
      <dgm:spPr/>
      <dgm:t>
        <a:bodyPr/>
        <a:lstStyle/>
        <a:p>
          <a:endParaRPr lang="pt-BR"/>
        </a:p>
      </dgm:t>
    </dgm:pt>
    <dgm:pt modelId="{A176EABE-0D30-466D-B9EA-52E6ACC7B243}" type="sibTrans" cxnId="{70F2E3F5-9A05-48B1-A126-707572E239CE}">
      <dgm:prSet/>
      <dgm:spPr/>
      <dgm:t>
        <a:bodyPr/>
        <a:lstStyle/>
        <a:p>
          <a:endParaRPr lang="pt-BR"/>
        </a:p>
      </dgm:t>
    </dgm:pt>
    <dgm:pt modelId="{8EEF7E73-2FE6-4C82-90F1-98A451F327F5}">
      <dgm:prSet phldrT="[Texto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noFill/>
        <a:ln>
          <a:solidFill>
            <a:srgbClr val="92D050"/>
          </a:solidFill>
        </a:ln>
      </dgm:spPr>
      <dgm:t>
        <a:bodyPr/>
        <a:lstStyle/>
        <a:p>
          <a:r>
            <a: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3 Estagiários de Direito e Administração</a:t>
          </a:r>
        </a:p>
      </dgm:t>
    </dgm:pt>
    <dgm:pt modelId="{6FB5F085-C823-400E-898C-4411CA214749}" type="parTrans" cxnId="{CFC4FB8D-A3CB-4BFC-9F83-66CB9BEF81C0}">
      <dgm:prSet/>
      <dgm:spPr/>
      <dgm:t>
        <a:bodyPr/>
        <a:lstStyle/>
        <a:p>
          <a:endParaRPr lang="pt-BR"/>
        </a:p>
      </dgm:t>
    </dgm:pt>
    <dgm:pt modelId="{9C878514-51F0-4A41-AB6F-A4801704291F}" type="sibTrans" cxnId="{CFC4FB8D-A3CB-4BFC-9F83-66CB9BEF81C0}">
      <dgm:prSet/>
      <dgm:spPr/>
      <dgm:t>
        <a:bodyPr/>
        <a:lstStyle/>
        <a:p>
          <a:endParaRPr lang="pt-BR"/>
        </a:p>
      </dgm:t>
    </dgm:pt>
    <dgm:pt modelId="{74068F3E-B70C-443C-89D2-CD2860ED53EC}">
      <dgm:prSet phldrT="[Texto]" phldr="1"/>
      <dgm:spPr/>
      <dgm:t>
        <a:bodyPr/>
        <a:lstStyle/>
        <a:p>
          <a:endParaRPr lang="pt-BR"/>
        </a:p>
      </dgm:t>
    </dgm:pt>
    <dgm:pt modelId="{E278D691-B4E2-4763-B91E-56B494FC3EDA}" type="parTrans" cxnId="{42152F6C-ED94-42AD-8542-FD7D7A2C66EB}">
      <dgm:prSet/>
      <dgm:spPr/>
      <dgm:t>
        <a:bodyPr/>
        <a:lstStyle/>
        <a:p>
          <a:endParaRPr lang="pt-BR"/>
        </a:p>
      </dgm:t>
    </dgm:pt>
    <dgm:pt modelId="{C3835384-9E2A-4146-B5C5-72D7F2B24EC1}" type="sibTrans" cxnId="{42152F6C-ED94-42AD-8542-FD7D7A2C66EB}">
      <dgm:prSet/>
      <dgm:spPr/>
      <dgm:t>
        <a:bodyPr/>
        <a:lstStyle/>
        <a:p>
          <a:endParaRPr lang="pt-BR"/>
        </a:p>
      </dgm:t>
    </dgm:pt>
    <dgm:pt modelId="{2DCF73F4-0FE5-4827-BAFF-353D6C2A28C1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noFill/>
        <a:ln>
          <a:solidFill>
            <a:srgbClr val="92D050"/>
          </a:solidFill>
        </a:ln>
      </dgm:spPr>
      <dgm:t>
        <a:bodyPr/>
        <a:lstStyle/>
        <a:p>
          <a:r>
            <a: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1 Assessoria técnica</a:t>
          </a:r>
        </a:p>
      </dgm:t>
    </dgm:pt>
    <dgm:pt modelId="{7AE47578-3DE5-4FEC-BEA4-BEFAE4F7415F}" type="parTrans" cxnId="{B90F48CE-10A3-4788-A051-CBE8F0FE696D}">
      <dgm:prSet/>
      <dgm:spPr/>
      <dgm:t>
        <a:bodyPr/>
        <a:lstStyle/>
        <a:p>
          <a:endParaRPr lang="pt-BR"/>
        </a:p>
      </dgm:t>
    </dgm:pt>
    <dgm:pt modelId="{6ED2BBC5-5CE7-417E-A8E5-D3B9511FF7BA}" type="sibTrans" cxnId="{B90F48CE-10A3-4788-A051-CBE8F0FE696D}">
      <dgm:prSet/>
      <dgm:spPr/>
      <dgm:t>
        <a:bodyPr/>
        <a:lstStyle/>
        <a:p>
          <a:endParaRPr lang="pt-BR"/>
        </a:p>
      </dgm:t>
    </dgm:pt>
    <dgm:pt modelId="{BDA030A9-D997-4CE8-B865-103947A15F40}">
      <dgm:prSet/>
      <dgm:spPr/>
      <dgm:t>
        <a:bodyPr/>
        <a:lstStyle/>
        <a:p>
          <a:endParaRPr lang="pt-BR"/>
        </a:p>
      </dgm:t>
    </dgm:pt>
    <dgm:pt modelId="{8BF1BFF2-A32B-46F0-9A6D-A8153A95C2DF}" type="parTrans" cxnId="{8FF3631E-C920-4596-AD48-6DDA2DE6CBE4}">
      <dgm:prSet/>
      <dgm:spPr/>
      <dgm:t>
        <a:bodyPr/>
        <a:lstStyle/>
        <a:p>
          <a:endParaRPr lang="pt-BR"/>
        </a:p>
      </dgm:t>
    </dgm:pt>
    <dgm:pt modelId="{22F630F1-98E8-497F-97F6-E1C76D5FA72F}" type="sibTrans" cxnId="{8FF3631E-C920-4596-AD48-6DDA2DE6CBE4}">
      <dgm:prSet/>
      <dgm:spPr/>
      <dgm:t>
        <a:bodyPr/>
        <a:lstStyle/>
        <a:p>
          <a:endParaRPr lang="pt-BR"/>
        </a:p>
      </dgm:t>
    </dgm:pt>
    <dgm:pt modelId="{E97F3FEF-F2F5-4563-9708-14124CFC0BD8}" type="pres">
      <dgm:prSet presAssocID="{4B5D3F39-8808-4A84-8E56-688D4356192D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4D76D5B-147C-4CBB-8E48-C257AE4ECEBC}" type="pres">
      <dgm:prSet presAssocID="{4B5D3F39-8808-4A84-8E56-688D4356192D}" presName="matrix" presStyleCnt="0"/>
      <dgm:spPr/>
    </dgm:pt>
    <dgm:pt modelId="{B3045F34-FD31-4E5B-A973-193D19D28E6D}" type="pres">
      <dgm:prSet presAssocID="{4B5D3F39-8808-4A84-8E56-688D4356192D}" presName="tile1" presStyleLbl="node1" presStyleIdx="0" presStyleCnt="4"/>
      <dgm:spPr/>
    </dgm:pt>
    <dgm:pt modelId="{684CFF37-1D61-4F17-B4A9-DB5511555B6B}" type="pres">
      <dgm:prSet presAssocID="{4B5D3F39-8808-4A84-8E56-688D4356192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AE0305D-3C0B-4579-86F4-28FD852D160A}" type="pres">
      <dgm:prSet presAssocID="{4B5D3F39-8808-4A84-8E56-688D4356192D}" presName="tile2" presStyleLbl="node1" presStyleIdx="1" presStyleCnt="4" custLinFactNeighborX="-332" custLinFactNeighborY="-4006"/>
      <dgm:spPr/>
    </dgm:pt>
    <dgm:pt modelId="{B3ABA57D-C29B-4ED7-AF07-5C80BE45C9B2}" type="pres">
      <dgm:prSet presAssocID="{4B5D3F39-8808-4A84-8E56-688D4356192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F218DD0-83A5-48E4-9096-1B39BF690EAF}" type="pres">
      <dgm:prSet presAssocID="{4B5D3F39-8808-4A84-8E56-688D4356192D}" presName="tile3" presStyleLbl="node1" presStyleIdx="2" presStyleCnt="4"/>
      <dgm:spPr/>
    </dgm:pt>
    <dgm:pt modelId="{324F9EB3-77D7-4D3F-A439-0CBADF61E3CA}" type="pres">
      <dgm:prSet presAssocID="{4B5D3F39-8808-4A84-8E56-688D4356192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882FF39-6398-4615-AE01-8DC9D5B0B895}" type="pres">
      <dgm:prSet presAssocID="{4B5D3F39-8808-4A84-8E56-688D4356192D}" presName="tile4" presStyleLbl="node1" presStyleIdx="3" presStyleCnt="4"/>
      <dgm:spPr/>
    </dgm:pt>
    <dgm:pt modelId="{78ADC90B-48E4-4173-A0EB-07907A0B5845}" type="pres">
      <dgm:prSet presAssocID="{4B5D3F39-8808-4A84-8E56-688D4356192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757301B-CB83-443D-B370-55E8ECBB7700}" type="pres">
      <dgm:prSet presAssocID="{4B5D3F39-8808-4A84-8E56-688D4356192D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BE56FF17-5AFF-4C16-AA06-8713ED49EBEE}" type="presOf" srcId="{6A4A0CBC-7B14-441F-9CE5-57B08E026C3A}" destId="{5F218DD0-83A5-48E4-9096-1B39BF690EAF}" srcOrd="0" destOrd="0" presId="urn:microsoft.com/office/officeart/2005/8/layout/matrix1"/>
    <dgm:cxn modelId="{8FF3631E-C920-4596-AD48-6DDA2DE6CBE4}" srcId="{AB1CFB9B-E861-45EB-B9F0-C2EB5FC7051B}" destId="{BDA030A9-D997-4CE8-B865-103947A15F40}" srcOrd="4" destOrd="0" parTransId="{8BF1BFF2-A32B-46F0-9A6D-A8153A95C2DF}" sibTransId="{22F630F1-98E8-497F-97F6-E1C76D5FA72F}"/>
    <dgm:cxn modelId="{5E1E9920-AB31-4583-A613-2D1E07CBB7CE}" type="presOf" srcId="{8EEF7E73-2FE6-4C82-90F1-98A451F327F5}" destId="{78ADC90B-48E4-4173-A0EB-07907A0B5845}" srcOrd="1" destOrd="0" presId="urn:microsoft.com/office/officeart/2005/8/layout/matrix1"/>
    <dgm:cxn modelId="{11439D27-90D7-4616-B8CC-67F41CC79485}" type="presOf" srcId="{2DCF73F4-0FE5-4827-BAFF-353D6C2A28C1}" destId="{7AE0305D-3C0B-4579-86F4-28FD852D160A}" srcOrd="0" destOrd="0" presId="urn:microsoft.com/office/officeart/2005/8/layout/matrix1"/>
    <dgm:cxn modelId="{CC4AEE2F-4488-4624-B38C-EF8D11C7CC06}" type="presOf" srcId="{4B5D3F39-8808-4A84-8E56-688D4356192D}" destId="{E97F3FEF-F2F5-4563-9708-14124CFC0BD8}" srcOrd="0" destOrd="0" presId="urn:microsoft.com/office/officeart/2005/8/layout/matrix1"/>
    <dgm:cxn modelId="{6370013D-1603-4FF5-AAC6-F3E60AC10E4B}" type="presOf" srcId="{8EEF7E73-2FE6-4C82-90F1-98A451F327F5}" destId="{D882FF39-6398-4615-AE01-8DC9D5B0B895}" srcOrd="0" destOrd="0" presId="urn:microsoft.com/office/officeart/2005/8/layout/matrix1"/>
    <dgm:cxn modelId="{94340E49-ED83-4344-83E5-520C104F89BE}" srcId="{4B5D3F39-8808-4A84-8E56-688D4356192D}" destId="{AB1CFB9B-E861-45EB-B9F0-C2EB5FC7051B}" srcOrd="0" destOrd="0" parTransId="{E1BAF4D5-5C0F-437E-8823-AF31170AD1FD}" sibTransId="{BEDC27A7-02F0-47F5-9E5A-7F358EC4AD7C}"/>
    <dgm:cxn modelId="{08124A69-E3AA-4DE8-ABDA-C0DB1E0915E0}" type="presOf" srcId="{2DCF73F4-0FE5-4827-BAFF-353D6C2A28C1}" destId="{B3ABA57D-C29B-4ED7-AF07-5C80BE45C9B2}" srcOrd="1" destOrd="0" presId="urn:microsoft.com/office/officeart/2005/8/layout/matrix1"/>
    <dgm:cxn modelId="{3826B04A-20B4-4D26-97F2-51C52D8CE724}" type="presOf" srcId="{966C1076-32E3-4BF7-85AC-55AEDC6295DC}" destId="{684CFF37-1D61-4F17-B4A9-DB5511555B6B}" srcOrd="1" destOrd="0" presId="urn:microsoft.com/office/officeart/2005/8/layout/matrix1"/>
    <dgm:cxn modelId="{42152F6C-ED94-42AD-8542-FD7D7A2C66EB}" srcId="{AB1CFB9B-E861-45EB-B9F0-C2EB5FC7051B}" destId="{74068F3E-B70C-443C-89D2-CD2860ED53EC}" srcOrd="5" destOrd="0" parTransId="{E278D691-B4E2-4763-B91E-56B494FC3EDA}" sibTransId="{C3835384-9E2A-4146-B5C5-72D7F2B24EC1}"/>
    <dgm:cxn modelId="{CFC4FB8D-A3CB-4BFC-9F83-66CB9BEF81C0}" srcId="{AB1CFB9B-E861-45EB-B9F0-C2EB5FC7051B}" destId="{8EEF7E73-2FE6-4C82-90F1-98A451F327F5}" srcOrd="3" destOrd="0" parTransId="{6FB5F085-C823-400E-898C-4411CA214749}" sibTransId="{9C878514-51F0-4A41-AB6F-A4801704291F}"/>
    <dgm:cxn modelId="{1E7E99B2-2B56-4CB7-92C7-B4C754F76F7D}" type="presOf" srcId="{966C1076-32E3-4BF7-85AC-55AEDC6295DC}" destId="{B3045F34-FD31-4E5B-A973-193D19D28E6D}" srcOrd="0" destOrd="0" presId="urn:microsoft.com/office/officeart/2005/8/layout/matrix1"/>
    <dgm:cxn modelId="{B90F48CE-10A3-4788-A051-CBE8F0FE696D}" srcId="{AB1CFB9B-E861-45EB-B9F0-C2EB5FC7051B}" destId="{2DCF73F4-0FE5-4827-BAFF-353D6C2A28C1}" srcOrd="1" destOrd="0" parTransId="{7AE47578-3DE5-4FEC-BEA4-BEFAE4F7415F}" sibTransId="{6ED2BBC5-5CE7-417E-A8E5-D3B9511FF7BA}"/>
    <dgm:cxn modelId="{A3943CD5-91D4-4268-A456-BA6DABAD2D32}" srcId="{AB1CFB9B-E861-45EB-B9F0-C2EB5FC7051B}" destId="{966C1076-32E3-4BF7-85AC-55AEDC6295DC}" srcOrd="0" destOrd="0" parTransId="{8F2017FA-DD2F-47DB-BA18-EED06F0D9B64}" sibTransId="{61855069-1352-431E-A650-9798385EB036}"/>
    <dgm:cxn modelId="{A09207D9-9F80-4D13-94CF-80683B18E7A6}" type="presOf" srcId="{6A4A0CBC-7B14-441F-9CE5-57B08E026C3A}" destId="{324F9EB3-77D7-4D3F-A439-0CBADF61E3CA}" srcOrd="1" destOrd="0" presId="urn:microsoft.com/office/officeart/2005/8/layout/matrix1"/>
    <dgm:cxn modelId="{8D539BEF-1288-4E31-80DC-AEA517D05E20}" type="presOf" srcId="{AB1CFB9B-E861-45EB-B9F0-C2EB5FC7051B}" destId="{D757301B-CB83-443D-B370-55E8ECBB7700}" srcOrd="0" destOrd="0" presId="urn:microsoft.com/office/officeart/2005/8/layout/matrix1"/>
    <dgm:cxn modelId="{70F2E3F5-9A05-48B1-A126-707572E239CE}" srcId="{AB1CFB9B-E861-45EB-B9F0-C2EB5FC7051B}" destId="{6A4A0CBC-7B14-441F-9CE5-57B08E026C3A}" srcOrd="2" destOrd="0" parTransId="{7A5ACEB7-69F0-4DDE-9214-DE1A4E35C4FF}" sibTransId="{A176EABE-0D30-466D-B9EA-52E6ACC7B243}"/>
    <dgm:cxn modelId="{CD1FCF76-0BF8-4242-9032-953E809B4913}" type="presParOf" srcId="{E97F3FEF-F2F5-4563-9708-14124CFC0BD8}" destId="{D4D76D5B-147C-4CBB-8E48-C257AE4ECEBC}" srcOrd="0" destOrd="0" presId="urn:microsoft.com/office/officeart/2005/8/layout/matrix1"/>
    <dgm:cxn modelId="{A0A4D08C-5BC8-43B7-8A75-2040C4E794CE}" type="presParOf" srcId="{D4D76D5B-147C-4CBB-8E48-C257AE4ECEBC}" destId="{B3045F34-FD31-4E5B-A973-193D19D28E6D}" srcOrd="0" destOrd="0" presId="urn:microsoft.com/office/officeart/2005/8/layout/matrix1"/>
    <dgm:cxn modelId="{2B280F96-1FC6-4C13-99C4-40FCB34272EC}" type="presParOf" srcId="{D4D76D5B-147C-4CBB-8E48-C257AE4ECEBC}" destId="{684CFF37-1D61-4F17-B4A9-DB5511555B6B}" srcOrd="1" destOrd="0" presId="urn:microsoft.com/office/officeart/2005/8/layout/matrix1"/>
    <dgm:cxn modelId="{607E99EA-FE0E-4FF4-ABD2-59FE8F4E029C}" type="presParOf" srcId="{D4D76D5B-147C-4CBB-8E48-C257AE4ECEBC}" destId="{7AE0305D-3C0B-4579-86F4-28FD852D160A}" srcOrd="2" destOrd="0" presId="urn:microsoft.com/office/officeart/2005/8/layout/matrix1"/>
    <dgm:cxn modelId="{D4CA04AE-A4B5-4988-9E9A-D240F366C22F}" type="presParOf" srcId="{D4D76D5B-147C-4CBB-8E48-C257AE4ECEBC}" destId="{B3ABA57D-C29B-4ED7-AF07-5C80BE45C9B2}" srcOrd="3" destOrd="0" presId="urn:microsoft.com/office/officeart/2005/8/layout/matrix1"/>
    <dgm:cxn modelId="{D5B19A61-EDD1-407E-AE85-412CA4D4F342}" type="presParOf" srcId="{D4D76D5B-147C-4CBB-8E48-C257AE4ECEBC}" destId="{5F218DD0-83A5-48E4-9096-1B39BF690EAF}" srcOrd="4" destOrd="0" presId="urn:microsoft.com/office/officeart/2005/8/layout/matrix1"/>
    <dgm:cxn modelId="{FB1DC3FC-C5B8-4C77-95A4-061B88674A00}" type="presParOf" srcId="{D4D76D5B-147C-4CBB-8E48-C257AE4ECEBC}" destId="{324F9EB3-77D7-4D3F-A439-0CBADF61E3CA}" srcOrd="5" destOrd="0" presId="urn:microsoft.com/office/officeart/2005/8/layout/matrix1"/>
    <dgm:cxn modelId="{7CE361EF-3CF9-49F3-99DB-EBF45EADF89A}" type="presParOf" srcId="{D4D76D5B-147C-4CBB-8E48-C257AE4ECEBC}" destId="{D882FF39-6398-4615-AE01-8DC9D5B0B895}" srcOrd="6" destOrd="0" presId="urn:microsoft.com/office/officeart/2005/8/layout/matrix1"/>
    <dgm:cxn modelId="{104FD0B4-71EF-43DF-83E0-57A323F239A7}" type="presParOf" srcId="{D4D76D5B-147C-4CBB-8E48-C257AE4ECEBC}" destId="{78ADC90B-48E4-4173-A0EB-07907A0B5845}" srcOrd="7" destOrd="0" presId="urn:microsoft.com/office/officeart/2005/8/layout/matrix1"/>
    <dgm:cxn modelId="{9FF11902-0144-4484-903F-20228130C883}" type="presParOf" srcId="{E97F3FEF-F2F5-4563-9708-14124CFC0BD8}" destId="{D757301B-CB83-443D-B370-55E8ECBB7700}" srcOrd="1" destOrd="0" presId="urn:microsoft.com/office/officeart/2005/8/layout/matrix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B5E900-347A-477E-B702-B1E28EB04E14}" type="doc">
      <dgm:prSet loTypeId="urn:microsoft.com/office/officeart/2005/8/layout/bProcess4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pt-BR"/>
        </a:p>
      </dgm:t>
    </dgm:pt>
    <dgm:pt modelId="{70AA4087-C82A-4CA8-8ACA-A65CAC11D24E}">
      <dgm:prSet phldrT="[Texto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  <a:ln w="25400" cmpd="sng">
          <a:solidFill>
            <a:schemeClr val="tx1"/>
          </a:solidFill>
        </a:ln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20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SEMMA’s</a:t>
          </a:r>
          <a:endParaRPr lang="pt-BR" sz="20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Proxima Nova" panose="020B0604020202020204" charset="0"/>
          </a:endParaRPr>
        </a:p>
      </dgm:t>
    </dgm:pt>
    <dgm:pt modelId="{D54FBC89-4425-4580-8574-7B0D828A68E0}" type="parTrans" cxnId="{DFA7D422-8EA8-4C7A-AC74-1A0FDFDF80E9}">
      <dgm:prSet/>
      <dgm:spPr/>
      <dgm:t>
        <a:bodyPr/>
        <a:lstStyle/>
        <a:p>
          <a:endParaRPr lang="pt-BR"/>
        </a:p>
      </dgm:t>
    </dgm:pt>
    <dgm:pt modelId="{B4B50074-AE43-4FFD-963C-5803CA69AF4B}" type="sibTrans" cxnId="{DFA7D422-8EA8-4C7A-AC74-1A0FDFDF80E9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algn="ctr"/>
          <a:endParaRPr lang="pt-BR" sz="1400"/>
        </a:p>
      </dgm:t>
    </dgm:pt>
    <dgm:pt modelId="{E310327A-6A41-4258-BE48-692CD1116499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92D050"/>
        </a:solidFill>
        <a:ln w="25400" cmpd="sng">
          <a:solidFill>
            <a:schemeClr val="tx1"/>
          </a:solidFill>
        </a:ln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sz="1400" dirty="0"/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MMA</a:t>
          </a:r>
        </a:p>
        <a:p>
          <a:pPr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dirty="0"/>
        </a:p>
      </dgm:t>
    </dgm:pt>
    <dgm:pt modelId="{D4BD7AAD-BB20-4A19-AA49-F4721D164DBE}" type="parTrans" cxnId="{DC0F61EC-BBBF-483F-B44B-2B8D8AFF7260}">
      <dgm:prSet/>
      <dgm:spPr/>
      <dgm:t>
        <a:bodyPr/>
        <a:lstStyle/>
        <a:p>
          <a:endParaRPr lang="pt-BR"/>
        </a:p>
      </dgm:t>
    </dgm:pt>
    <dgm:pt modelId="{D1DDE98B-F346-4F95-950D-7D23FE5F7C82}" type="sibTrans" cxnId="{DC0F61EC-BBBF-483F-B44B-2B8D8AFF7260}">
      <dgm:prSet/>
      <dgm:spPr>
        <a:noFill/>
        <a:ln>
          <a:noFill/>
        </a:ln>
      </dgm:spPr>
      <dgm:t>
        <a:bodyPr/>
        <a:lstStyle/>
        <a:p>
          <a:pPr algn="ctr"/>
          <a:endParaRPr lang="pt-BR" sz="1400"/>
        </a:p>
      </dgm:t>
    </dgm:pt>
    <dgm:pt modelId="{D7CDBF22-2F1A-4E66-8C95-009C4D233D26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92D050"/>
        </a:solidFill>
        <a:ln w="25400">
          <a:solidFill>
            <a:schemeClr val="tx1"/>
          </a:solidFill>
        </a:ln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ADEPARÁ</a:t>
          </a:r>
        </a:p>
      </dgm:t>
    </dgm:pt>
    <dgm:pt modelId="{100329EF-1B6C-46B4-B1DA-1182E788BE3E}" type="parTrans" cxnId="{343CA396-E101-4E89-A87B-1620DC993A0A}">
      <dgm:prSet/>
      <dgm:spPr/>
      <dgm:t>
        <a:bodyPr/>
        <a:lstStyle/>
        <a:p>
          <a:endParaRPr lang="pt-BR"/>
        </a:p>
      </dgm:t>
    </dgm:pt>
    <dgm:pt modelId="{AED98073-A31A-488D-A31D-25F3A0545D46}" type="sibTrans" cxnId="{343CA396-E101-4E89-A87B-1620DC993A0A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algn="ctr"/>
          <a:endParaRPr lang="pt-BR" sz="1400"/>
        </a:p>
      </dgm:t>
    </dgm:pt>
    <dgm:pt modelId="{62A903A7-1DAE-4A61-A13C-2C96423AF09A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92D050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Instituto Evandro Chagas</a:t>
          </a:r>
        </a:p>
      </dgm:t>
    </dgm:pt>
    <dgm:pt modelId="{1350F424-E4CF-46D9-B19C-BBA0A2EB2925}" type="parTrans" cxnId="{52E464F5-94D3-4908-BA38-667B96F677B3}">
      <dgm:prSet/>
      <dgm:spPr/>
      <dgm:t>
        <a:bodyPr/>
        <a:lstStyle/>
        <a:p>
          <a:endParaRPr lang="pt-BR"/>
        </a:p>
      </dgm:t>
    </dgm:pt>
    <dgm:pt modelId="{B36A8F43-E955-4C70-8B21-AE77A3744A9C}" type="sibTrans" cxnId="{52E464F5-94D3-4908-BA38-667B96F677B3}">
      <dgm:prSet/>
      <dgm:spPr>
        <a:noFill/>
        <a:ln>
          <a:noFill/>
        </a:ln>
      </dgm:spPr>
      <dgm:t>
        <a:bodyPr/>
        <a:lstStyle/>
        <a:p>
          <a:pPr algn="ctr"/>
          <a:endParaRPr lang="pt-BR" sz="1400"/>
        </a:p>
      </dgm:t>
    </dgm:pt>
    <dgm:pt modelId="{113E54ED-72DB-4026-B7B2-CEA08534C5EE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92D050"/>
        </a:solidFill>
        <a:ln w="25400">
          <a:solidFill>
            <a:schemeClr val="tx1"/>
          </a:solidFill>
        </a:ln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sz="1400" dirty="0"/>
        </a:p>
        <a:p>
          <a:pPr marL="0" marR="0" indent="0" algn="ctr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BPA</a:t>
          </a:r>
        </a:p>
        <a:p>
          <a:pPr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dirty="0"/>
        </a:p>
      </dgm:t>
    </dgm:pt>
    <dgm:pt modelId="{4DEEC05D-C8B5-4B11-A6D9-F84B0B7CDFCF}" type="parTrans" cxnId="{CBD71063-9138-4862-BC82-4E79621B62B1}">
      <dgm:prSet/>
      <dgm:spPr/>
      <dgm:t>
        <a:bodyPr/>
        <a:lstStyle/>
        <a:p>
          <a:endParaRPr lang="pt-BR"/>
        </a:p>
      </dgm:t>
    </dgm:pt>
    <dgm:pt modelId="{E3ECB6B8-6875-4AC0-8B60-9F9ED68CB6D7}" type="sibTrans" cxnId="{CBD71063-9138-4862-BC82-4E79621B62B1}">
      <dgm:prSet/>
      <dgm:spPr>
        <a:noFill/>
        <a:ln>
          <a:solidFill>
            <a:schemeClr val="tx1"/>
          </a:solidFill>
        </a:ln>
      </dgm:spPr>
      <dgm:t>
        <a:bodyPr/>
        <a:lstStyle/>
        <a:p>
          <a:pPr algn="ctr"/>
          <a:endParaRPr lang="pt-BR" sz="1400"/>
        </a:p>
      </dgm:t>
    </dgm:pt>
    <dgm:pt modelId="{C427DE9D-9568-42C7-84FF-76DA1A5928A1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92D050"/>
        </a:solidFill>
        <a:ln w="25400">
          <a:solidFill>
            <a:schemeClr val="tx1"/>
          </a:solidFill>
        </a:ln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sz="1400" dirty="0"/>
        </a:p>
        <a:p>
          <a:pPr marL="0" marR="0" indent="0" algn="ctr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DEMAPA</a:t>
          </a:r>
        </a:p>
        <a:p>
          <a:pPr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dirty="0"/>
        </a:p>
      </dgm:t>
    </dgm:pt>
    <dgm:pt modelId="{E1361AF8-A9FA-4ED5-A646-51EE39438068}" type="parTrans" cxnId="{DE6FDD0A-584D-43EF-9319-24E3BC784FE8}">
      <dgm:prSet/>
      <dgm:spPr/>
      <dgm:t>
        <a:bodyPr/>
        <a:lstStyle/>
        <a:p>
          <a:endParaRPr lang="pt-BR"/>
        </a:p>
      </dgm:t>
    </dgm:pt>
    <dgm:pt modelId="{3E4A70C6-854C-479E-A36F-FC37244E4140}" type="sibTrans" cxnId="{DE6FDD0A-584D-43EF-9319-24E3BC784FE8}">
      <dgm:prSet/>
      <dgm:spPr>
        <a:noFill/>
        <a:ln>
          <a:noFill/>
        </a:ln>
      </dgm:spPr>
      <dgm:t>
        <a:bodyPr/>
        <a:lstStyle/>
        <a:p>
          <a:pPr algn="ctr"/>
          <a:endParaRPr lang="pt-BR" sz="1400"/>
        </a:p>
      </dgm:t>
    </dgm:pt>
    <dgm:pt modelId="{0F5EF08A-F718-4EB3-A29C-8F7B47E3D400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sz="1400" dirty="0"/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FUNBIO</a:t>
          </a:r>
        </a:p>
        <a:p>
          <a:pPr algn="ctr"/>
          <a:endParaRPr lang="pt-BR" sz="1400" dirty="0"/>
        </a:p>
      </dgm:t>
    </dgm:pt>
    <dgm:pt modelId="{D0887924-DD4E-45D1-A0B7-16D2F1695EE2}" type="parTrans" cxnId="{92F42F4D-322D-48E0-B587-9287958D6577}">
      <dgm:prSet/>
      <dgm:spPr/>
      <dgm:t>
        <a:bodyPr/>
        <a:lstStyle/>
        <a:p>
          <a:endParaRPr lang="pt-BR"/>
        </a:p>
      </dgm:t>
    </dgm:pt>
    <dgm:pt modelId="{AC353162-4D37-4B7F-8646-767941704573}" type="sibTrans" cxnId="{92F42F4D-322D-48E0-B587-9287958D6577}">
      <dgm:prSet/>
      <dgm:spPr>
        <a:noFill/>
        <a:ln>
          <a:noFill/>
        </a:ln>
      </dgm:spPr>
      <dgm:t>
        <a:bodyPr/>
        <a:lstStyle/>
        <a:p>
          <a:pPr algn="ctr"/>
          <a:endParaRPr lang="pt-BR" sz="1400"/>
        </a:p>
      </dgm:t>
    </dgm:pt>
    <dgm:pt modelId="{3309D1A0-F444-4454-AEAD-82E304A92625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pt-BR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BRASIL M.A.I.S.</a:t>
          </a:r>
        </a:p>
      </dgm:t>
    </dgm:pt>
    <dgm:pt modelId="{8DCC00F6-EEA0-4B52-BBDE-CD5149338D0B}" type="parTrans" cxnId="{5B2388EA-953F-4A0A-B9CB-4C4A3CC63D39}">
      <dgm:prSet/>
      <dgm:spPr/>
      <dgm:t>
        <a:bodyPr/>
        <a:lstStyle/>
        <a:p>
          <a:endParaRPr lang="pt-BR"/>
        </a:p>
      </dgm:t>
    </dgm:pt>
    <dgm:pt modelId="{444691B1-C78A-4947-BE5A-CDDA33E2962B}" type="sibTrans" cxnId="{5B2388EA-953F-4A0A-B9CB-4C4A3CC63D39}">
      <dgm:prSet/>
      <dgm:spPr>
        <a:noFill/>
        <a:ln>
          <a:noFill/>
        </a:ln>
      </dgm:spPr>
      <dgm:t>
        <a:bodyPr/>
        <a:lstStyle/>
        <a:p>
          <a:pPr algn="ctr"/>
          <a:endParaRPr lang="pt-BR" sz="1400"/>
        </a:p>
      </dgm:t>
    </dgm:pt>
    <dgm:pt modelId="{C82B4001-C664-4DD4-987E-2CA7C32AB0F5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92D050"/>
        </a:solidFill>
        <a:ln w="25400">
          <a:solidFill>
            <a:schemeClr val="tx1"/>
          </a:solidFill>
        </a:ln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sz="1400" dirty="0"/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SEMAS</a:t>
          </a:r>
        </a:p>
        <a:p>
          <a:pPr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dirty="0"/>
        </a:p>
      </dgm:t>
    </dgm:pt>
    <dgm:pt modelId="{B237279D-9954-4660-9AA2-C1F34CD7B232}" type="parTrans" cxnId="{8E1D595E-8804-4CA9-A962-63FEFA143679}">
      <dgm:prSet/>
      <dgm:spPr/>
      <dgm:t>
        <a:bodyPr/>
        <a:lstStyle/>
        <a:p>
          <a:endParaRPr lang="pt-BR"/>
        </a:p>
      </dgm:t>
    </dgm:pt>
    <dgm:pt modelId="{6F185956-BDFC-4935-A627-EABB54BC4E85}" type="sibTrans" cxnId="{8E1D595E-8804-4CA9-A962-63FEFA143679}">
      <dgm:prSet/>
      <dgm:spPr>
        <a:noFill/>
        <a:ln>
          <a:noFill/>
        </a:ln>
      </dgm:spPr>
      <dgm:t>
        <a:bodyPr/>
        <a:lstStyle/>
        <a:p>
          <a:pPr algn="ctr"/>
          <a:endParaRPr lang="pt-BR" sz="1400"/>
        </a:p>
      </dgm:t>
    </dgm:pt>
    <dgm:pt modelId="{014A40D8-F386-4FC3-AC38-974E53A3656F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pPr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MPF</a:t>
          </a:r>
        </a:p>
      </dgm:t>
    </dgm:pt>
    <dgm:pt modelId="{79E59CC9-9C46-4CE7-A126-04C9E8413445}" type="parTrans" cxnId="{E7852E24-62FB-4A48-9862-D27D33B6590E}">
      <dgm:prSet/>
      <dgm:spPr/>
      <dgm:t>
        <a:bodyPr/>
        <a:lstStyle/>
        <a:p>
          <a:endParaRPr lang="pt-BR"/>
        </a:p>
      </dgm:t>
    </dgm:pt>
    <dgm:pt modelId="{BEFCAC93-18D5-4E6F-82A2-A944D814706F}" type="sibTrans" cxnId="{E7852E24-62FB-4A48-9862-D27D33B6590E}">
      <dgm:prSet/>
      <dgm:spPr>
        <a:solidFill>
          <a:schemeClr val="tx1"/>
        </a:solidFill>
        <a:ln>
          <a:noFill/>
        </a:ln>
      </dgm:spPr>
      <dgm:t>
        <a:bodyPr/>
        <a:lstStyle/>
        <a:p>
          <a:pPr algn="ctr"/>
          <a:endParaRPr lang="pt-BR" sz="1400"/>
        </a:p>
      </dgm:t>
    </dgm:pt>
    <dgm:pt modelId="{2A202F66-9A9D-4C4B-8832-5ED3AC77DF26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pPr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IBAMA</a:t>
          </a:r>
        </a:p>
      </dgm:t>
    </dgm:pt>
    <dgm:pt modelId="{A1F065C2-AF00-47CD-B9D5-57B8D80E2CCA}" type="parTrans" cxnId="{31893B6C-F4F7-4731-AC09-5C0C30E758D7}">
      <dgm:prSet/>
      <dgm:spPr/>
      <dgm:t>
        <a:bodyPr/>
        <a:lstStyle/>
        <a:p>
          <a:endParaRPr lang="pt-BR"/>
        </a:p>
      </dgm:t>
    </dgm:pt>
    <dgm:pt modelId="{9B23A320-2198-41F9-84EC-6D6E34C9193A}" type="sibTrans" cxnId="{31893B6C-F4F7-4731-AC09-5C0C30E758D7}">
      <dgm:prSet/>
      <dgm:spPr>
        <a:noFill/>
        <a:ln>
          <a:noFill/>
        </a:ln>
      </dgm:spPr>
      <dgm:t>
        <a:bodyPr/>
        <a:lstStyle/>
        <a:p>
          <a:pPr algn="ctr"/>
          <a:endParaRPr lang="pt-BR" sz="1400"/>
        </a:p>
      </dgm:t>
    </dgm:pt>
    <dgm:pt modelId="{E8F1308F-F8D9-4D1F-994A-0393D315326D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92D050"/>
        </a:solidFill>
        <a:ln w="25400">
          <a:solidFill>
            <a:schemeClr val="tx1"/>
          </a:solidFill>
        </a:ln>
      </dgm:spPr>
      <dgm:t>
        <a:bodyPr/>
        <a:lstStyle/>
        <a:p>
          <a:pPr marL="0" marR="0" indent="0" algn="ctr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BOMBEIROS</a:t>
          </a:r>
        </a:p>
      </dgm:t>
    </dgm:pt>
    <dgm:pt modelId="{C8DE049C-4465-4BBE-8A2F-9CC796FC50EB}" type="parTrans" cxnId="{86BE7B1A-5AD9-49D3-9C72-1E02A06EA719}">
      <dgm:prSet/>
      <dgm:spPr/>
      <dgm:t>
        <a:bodyPr/>
        <a:lstStyle/>
        <a:p>
          <a:endParaRPr lang="pt-BR"/>
        </a:p>
      </dgm:t>
    </dgm:pt>
    <dgm:pt modelId="{41CC2C04-F4B1-4EBD-BFCC-2B634C0722ED}" type="sibTrans" cxnId="{86BE7B1A-5AD9-49D3-9C72-1E02A06EA719}">
      <dgm:prSet/>
      <dgm:spPr>
        <a:noFill/>
        <a:ln>
          <a:noFill/>
        </a:ln>
      </dgm:spPr>
      <dgm:t>
        <a:bodyPr/>
        <a:lstStyle/>
        <a:p>
          <a:pPr algn="ctr"/>
          <a:endParaRPr lang="pt-BR" sz="1400"/>
        </a:p>
      </dgm:t>
    </dgm:pt>
    <dgm:pt modelId="{31FB0691-AF12-49E2-8F4F-40C414EC9C1E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92D050"/>
        </a:solidFill>
        <a:ln w="25400">
          <a:solidFill>
            <a:schemeClr val="tx1"/>
          </a:solidFill>
        </a:ln>
      </dgm:spPr>
      <dgm:t>
        <a:bodyPr/>
        <a:lstStyle/>
        <a:p>
          <a:pPr marL="0" marR="0" indent="0" algn="ctr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IdeflorBio</a:t>
          </a:r>
        </a:p>
      </dgm:t>
    </dgm:pt>
    <dgm:pt modelId="{F441F6F9-0EDF-48C6-8288-3037FA18FD7F}" type="parTrans" cxnId="{45C1EC63-6265-4E23-AE14-72737B05BC71}">
      <dgm:prSet/>
      <dgm:spPr/>
      <dgm:t>
        <a:bodyPr/>
        <a:lstStyle/>
        <a:p>
          <a:endParaRPr lang="pt-BR"/>
        </a:p>
      </dgm:t>
    </dgm:pt>
    <dgm:pt modelId="{E6960C78-62F8-414B-880D-645020541808}" type="sibTrans" cxnId="{45C1EC63-6265-4E23-AE14-72737B05BC71}">
      <dgm:prSet/>
      <dgm:spPr>
        <a:noFill/>
        <a:ln>
          <a:noFill/>
        </a:ln>
      </dgm:spPr>
      <dgm:t>
        <a:bodyPr/>
        <a:lstStyle/>
        <a:p>
          <a:pPr algn="ctr"/>
          <a:endParaRPr lang="pt-BR" sz="1400"/>
        </a:p>
      </dgm:t>
    </dgm:pt>
    <dgm:pt modelId="{166D0E31-567D-4C22-9C8A-CA9F556DB9A6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92D050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SPU</a:t>
          </a:r>
        </a:p>
      </dgm:t>
    </dgm:pt>
    <dgm:pt modelId="{9D60D8DC-A96B-46E1-9807-E1F852401967}" type="parTrans" cxnId="{A3B38CE0-2841-45AA-9785-7A48717D81E1}">
      <dgm:prSet/>
      <dgm:spPr/>
      <dgm:t>
        <a:bodyPr/>
        <a:lstStyle/>
        <a:p>
          <a:endParaRPr lang="pt-BR"/>
        </a:p>
      </dgm:t>
    </dgm:pt>
    <dgm:pt modelId="{0526B8C4-B47B-46AB-9C58-01F64DBC2207}" type="sibTrans" cxnId="{A3B38CE0-2841-45AA-9785-7A48717D81E1}">
      <dgm:prSet/>
      <dgm:spPr>
        <a:noFill/>
        <a:ln>
          <a:noFill/>
        </a:ln>
      </dgm:spPr>
      <dgm:t>
        <a:bodyPr/>
        <a:lstStyle/>
        <a:p>
          <a:pPr algn="ctr"/>
          <a:endParaRPr lang="pt-BR" sz="1400"/>
        </a:p>
      </dgm:t>
    </dgm:pt>
    <dgm:pt modelId="{9BC0AF14-7798-462F-A2D6-E1DB9E843A55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MAPBIOMAS</a:t>
          </a:r>
        </a:p>
      </dgm:t>
    </dgm:pt>
    <dgm:pt modelId="{F8B8D6E7-D6C2-471F-839C-4FFFF12409F8}" type="parTrans" cxnId="{DD824D4F-8FAB-4587-A2BF-482CBCE65756}">
      <dgm:prSet/>
      <dgm:spPr/>
      <dgm:t>
        <a:bodyPr/>
        <a:lstStyle/>
        <a:p>
          <a:endParaRPr lang="pt-BR"/>
        </a:p>
      </dgm:t>
    </dgm:pt>
    <dgm:pt modelId="{FE1F4206-6E80-460F-A055-1FAF86FA56C7}" type="sibTrans" cxnId="{DD824D4F-8FAB-4587-A2BF-482CBCE65756}">
      <dgm:prSet/>
      <dgm:spPr>
        <a:noFill/>
        <a:ln>
          <a:noFill/>
        </a:ln>
      </dgm:spPr>
      <dgm:t>
        <a:bodyPr/>
        <a:lstStyle/>
        <a:p>
          <a:pPr algn="ctr"/>
          <a:endParaRPr lang="pt-BR" sz="1400"/>
        </a:p>
      </dgm:t>
    </dgm:pt>
    <dgm:pt modelId="{405873E3-124E-4C81-A469-329BB5000158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pt-BR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INCRA</a:t>
          </a:r>
        </a:p>
      </dgm:t>
    </dgm:pt>
    <dgm:pt modelId="{204B1CAB-D819-46C6-9A16-D7AB1B45629C}" type="parTrans" cxnId="{ABDD3ACB-C5B2-4D86-8101-60C45CAC7321}">
      <dgm:prSet/>
      <dgm:spPr/>
      <dgm:t>
        <a:bodyPr/>
        <a:lstStyle/>
        <a:p>
          <a:endParaRPr lang="pt-BR"/>
        </a:p>
      </dgm:t>
    </dgm:pt>
    <dgm:pt modelId="{1AF4E511-F410-479D-AD8B-0BCCE4AA39C7}" type="sibTrans" cxnId="{ABDD3ACB-C5B2-4D86-8101-60C45CAC7321}">
      <dgm:prSet/>
      <dgm:spPr>
        <a:noFill/>
        <a:ln>
          <a:noFill/>
        </a:ln>
      </dgm:spPr>
      <dgm:t>
        <a:bodyPr/>
        <a:lstStyle/>
        <a:p>
          <a:pPr algn="ctr"/>
          <a:endParaRPr lang="pt-BR" sz="1400"/>
        </a:p>
      </dgm:t>
    </dgm:pt>
    <dgm:pt modelId="{16390EB4-2B9F-46C2-BEAA-DE62F39D1483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pt-BR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ITERPA</a:t>
          </a:r>
          <a:endParaRPr lang="pt-BR" sz="2000" dirty="0"/>
        </a:p>
      </dgm:t>
    </dgm:pt>
    <dgm:pt modelId="{48CEEF59-4CD2-4B9F-A969-80D172C5E7C5}" type="parTrans" cxnId="{85EE539B-54F2-4B15-BF89-59F019419FE1}">
      <dgm:prSet/>
      <dgm:spPr/>
      <dgm:t>
        <a:bodyPr/>
        <a:lstStyle/>
        <a:p>
          <a:endParaRPr lang="pt-BR"/>
        </a:p>
      </dgm:t>
    </dgm:pt>
    <dgm:pt modelId="{A13930F8-74B7-41C4-B7CA-D3968864E445}" type="sibTrans" cxnId="{85EE539B-54F2-4B15-BF89-59F019419FE1}">
      <dgm:prSet/>
      <dgm:spPr>
        <a:noFill/>
      </dgm:spPr>
      <dgm:t>
        <a:bodyPr/>
        <a:lstStyle/>
        <a:p>
          <a:endParaRPr lang="pt-BR"/>
        </a:p>
      </dgm:t>
    </dgm:pt>
    <dgm:pt modelId="{A289313D-4671-40A7-8761-9B097AFAAB3E}">
      <dgm:prSet phldrT="[Texto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Instituições de Ensino e Pesquisa </a:t>
          </a:r>
        </a:p>
      </dgm:t>
    </dgm:pt>
    <dgm:pt modelId="{D8FA549C-A702-4E03-B8EC-8939025001E9}" type="parTrans" cxnId="{09C2D57D-9D71-4443-B5B9-C25B3D93D203}">
      <dgm:prSet/>
      <dgm:spPr/>
      <dgm:t>
        <a:bodyPr/>
        <a:lstStyle/>
        <a:p>
          <a:endParaRPr lang="pt-BR"/>
        </a:p>
      </dgm:t>
    </dgm:pt>
    <dgm:pt modelId="{75FC4F19-D11A-4BD8-A015-2DF106ACF265}" type="sibTrans" cxnId="{09C2D57D-9D71-4443-B5B9-C25B3D93D203}">
      <dgm:prSet/>
      <dgm:spPr>
        <a:noFill/>
      </dgm:spPr>
      <dgm:t>
        <a:bodyPr/>
        <a:lstStyle/>
        <a:p>
          <a:endParaRPr lang="pt-BR"/>
        </a:p>
      </dgm:t>
    </dgm:pt>
    <dgm:pt modelId="{D0F6D2CC-271B-428F-BBB5-0E02831C7BE4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92D050"/>
        </a:solidFill>
        <a:ln w="25400">
          <a:solidFill>
            <a:schemeClr val="tx1"/>
          </a:solidFill>
        </a:ln>
      </dgm:spPr>
      <dgm:t>
        <a:bodyPr/>
        <a:lstStyle/>
        <a:p>
          <a:pPr marR="0" eaLnBrk="1" fontAlgn="auto" latinLnBrk="0" hangingPunct="1">
            <a:buClrTx/>
            <a:buSzTx/>
            <a:buFontTx/>
            <a:tabLst/>
            <a:defRPr/>
          </a:pPr>
          <a:endParaRPr lang="pt-BR" sz="1400" dirty="0"/>
        </a:p>
        <a:p>
          <a:pPr marR="0" eaLnBrk="1" fontAlgn="auto" latinLnBrk="0" hangingPunct="1">
            <a:buClrTx/>
            <a:buSzTx/>
            <a:buFontTx/>
            <a:tabLst/>
            <a:defRPr/>
          </a:pPr>
          <a:r>
            <a:rPr 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IMAZON</a:t>
          </a:r>
        </a:p>
        <a:p>
          <a:endParaRPr lang="pt-BR" sz="1400" dirty="0"/>
        </a:p>
      </dgm:t>
    </dgm:pt>
    <dgm:pt modelId="{5DEBC03C-7B52-44D9-AD71-15A9B7256A3E}" type="parTrans" cxnId="{DE7D0DF6-225F-4DDF-AF5E-2EC1715AB257}">
      <dgm:prSet/>
      <dgm:spPr/>
      <dgm:t>
        <a:bodyPr/>
        <a:lstStyle/>
        <a:p>
          <a:endParaRPr lang="pt-BR"/>
        </a:p>
      </dgm:t>
    </dgm:pt>
    <dgm:pt modelId="{B0D0A876-5906-496B-8414-C3B6A2A46F2F}" type="sibTrans" cxnId="{DE7D0DF6-225F-4DDF-AF5E-2EC1715AB257}">
      <dgm:prSet/>
      <dgm:spPr>
        <a:noFill/>
      </dgm:spPr>
      <dgm:t>
        <a:bodyPr/>
        <a:lstStyle/>
        <a:p>
          <a:endParaRPr lang="pt-BR"/>
        </a:p>
      </dgm:t>
    </dgm:pt>
    <dgm:pt modelId="{22E2193B-0604-4ED2-AC59-EBE595D26378}">
      <dgm:prSet phldrT="[Texto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CRMV</a:t>
          </a:r>
        </a:p>
      </dgm:t>
    </dgm:pt>
    <dgm:pt modelId="{6FFB687B-6424-4DCC-A2BB-61828732B218}" type="parTrans" cxnId="{A38D3CCA-0F0C-448E-A85E-31EE611FC698}">
      <dgm:prSet/>
      <dgm:spPr/>
      <dgm:t>
        <a:bodyPr/>
        <a:lstStyle/>
        <a:p>
          <a:endParaRPr lang="pt-BR"/>
        </a:p>
      </dgm:t>
    </dgm:pt>
    <dgm:pt modelId="{3C57878E-8990-4257-830B-8A764CD3FD90}" type="sibTrans" cxnId="{A38D3CCA-0F0C-448E-A85E-31EE611FC698}">
      <dgm:prSet/>
      <dgm:spPr>
        <a:noFill/>
      </dgm:spPr>
      <dgm:t>
        <a:bodyPr/>
        <a:lstStyle/>
        <a:p>
          <a:endParaRPr lang="pt-BR"/>
        </a:p>
      </dgm:t>
    </dgm:pt>
    <dgm:pt modelId="{B3C83EED-CB6E-4CD5-9AA3-F0A3F7871986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92D050"/>
        </a:solidFill>
        <a:ln w="25400">
          <a:solidFill>
            <a:schemeClr val="tx1"/>
          </a:solidFill>
        </a:ln>
      </dgm:spPr>
      <dgm:t>
        <a:bodyPr/>
        <a:lstStyle/>
        <a:p>
          <a:r>
            <a:rPr lang="pt-BR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Polícia Civil</a:t>
          </a:r>
        </a:p>
      </dgm:t>
    </dgm:pt>
    <dgm:pt modelId="{6AB88271-FC7C-413A-B633-C19F059FD47B}" type="parTrans" cxnId="{91CF2EFB-68FE-499E-8750-204C9501A5B3}">
      <dgm:prSet/>
      <dgm:spPr/>
      <dgm:t>
        <a:bodyPr/>
        <a:lstStyle/>
        <a:p>
          <a:endParaRPr lang="pt-BR"/>
        </a:p>
      </dgm:t>
    </dgm:pt>
    <dgm:pt modelId="{1D6809CF-853C-4B01-8F52-97AA34696078}" type="sibTrans" cxnId="{91CF2EFB-68FE-499E-8750-204C9501A5B3}">
      <dgm:prSet/>
      <dgm:spPr>
        <a:noFill/>
      </dgm:spPr>
      <dgm:t>
        <a:bodyPr/>
        <a:lstStyle/>
        <a:p>
          <a:endParaRPr lang="pt-BR"/>
        </a:p>
      </dgm:t>
    </dgm:pt>
    <dgm:pt modelId="{417F5BC0-483A-4FD5-844A-1339D90F2206}">
      <dgm:prSet phldrT="[Texto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  <a:ln w="25400" cmpd="sng">
          <a:solidFill>
            <a:schemeClr val="tx1"/>
          </a:solidFill>
        </a:ln>
      </dgm:spPr>
      <dgm:t>
        <a:bodyPr/>
        <a:lstStyle/>
        <a:p>
          <a:pPr marR="0" eaLnBrk="1" fontAlgn="auto" latinLnBrk="0" hangingPunct="1">
            <a:buClrTx/>
            <a:buSzTx/>
            <a:buFontTx/>
            <a:tabLst/>
            <a:defRPr/>
          </a:pPr>
          <a:r>
            <a: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INPE</a:t>
          </a:r>
        </a:p>
      </dgm:t>
    </dgm:pt>
    <dgm:pt modelId="{EAC2C3AA-1C7A-40DA-89D5-F85B76BCD446}" type="parTrans" cxnId="{4F21EF49-550C-4646-AC30-F40708936462}">
      <dgm:prSet/>
      <dgm:spPr/>
      <dgm:t>
        <a:bodyPr/>
        <a:lstStyle/>
        <a:p>
          <a:endParaRPr lang="pt-BR"/>
        </a:p>
      </dgm:t>
    </dgm:pt>
    <dgm:pt modelId="{570D42B5-024C-4C8F-8429-A6044F498262}" type="sibTrans" cxnId="{4F21EF49-550C-4646-AC30-F40708936462}">
      <dgm:prSet/>
      <dgm:spPr/>
      <dgm:t>
        <a:bodyPr/>
        <a:lstStyle/>
        <a:p>
          <a:endParaRPr lang="pt-BR"/>
        </a:p>
      </dgm:t>
    </dgm:pt>
    <dgm:pt modelId="{36ECD3B7-8709-4F7E-AAB5-A6848848E186}" type="pres">
      <dgm:prSet presAssocID="{B1B5E900-347A-477E-B702-B1E28EB04E14}" presName="Name0" presStyleCnt="0">
        <dgm:presLayoutVars>
          <dgm:dir/>
          <dgm:resizeHandles/>
        </dgm:presLayoutVars>
      </dgm:prSet>
      <dgm:spPr/>
    </dgm:pt>
    <dgm:pt modelId="{39339D27-F0D6-46DA-92E7-49F556C1B072}" type="pres">
      <dgm:prSet presAssocID="{70AA4087-C82A-4CA8-8ACA-A65CAC11D24E}" presName="compNode" presStyleCnt="0"/>
      <dgm:spPr/>
    </dgm:pt>
    <dgm:pt modelId="{7EC50CC5-210C-4113-96BC-A09669AB9F5B}" type="pres">
      <dgm:prSet presAssocID="{70AA4087-C82A-4CA8-8ACA-A65CAC11D24E}" presName="dummyConnPt" presStyleCnt="0"/>
      <dgm:spPr/>
    </dgm:pt>
    <dgm:pt modelId="{FDE3DFEE-2BC8-4B75-810C-3357B4988B19}" type="pres">
      <dgm:prSet presAssocID="{70AA4087-C82A-4CA8-8ACA-A65CAC11D24E}" presName="node" presStyleLbl="node1" presStyleIdx="0" presStyleCnt="22" custLinFactY="80703" custLinFactNeighborX="-49172" custLinFactNeighborY="100000">
        <dgm:presLayoutVars>
          <dgm:bulletEnabled val="1"/>
        </dgm:presLayoutVars>
      </dgm:prSet>
      <dgm:spPr/>
    </dgm:pt>
    <dgm:pt modelId="{9FCDE386-D0D6-4839-9761-F2E5695D49ED}" type="pres">
      <dgm:prSet presAssocID="{B4B50074-AE43-4FFD-963C-5803CA69AF4B}" presName="sibTrans" presStyleLbl="bgSibTrans2D1" presStyleIdx="0" presStyleCnt="21"/>
      <dgm:spPr/>
    </dgm:pt>
    <dgm:pt modelId="{50B15A07-58DE-4320-B1D8-73736FB52D30}" type="pres">
      <dgm:prSet presAssocID="{E310327A-6A41-4258-BE48-692CD1116499}" presName="compNode" presStyleCnt="0"/>
      <dgm:spPr/>
    </dgm:pt>
    <dgm:pt modelId="{5843F492-DCC2-486F-B4C5-8D589610FD0C}" type="pres">
      <dgm:prSet presAssocID="{E310327A-6A41-4258-BE48-692CD1116499}" presName="dummyConnPt" presStyleCnt="0"/>
      <dgm:spPr/>
    </dgm:pt>
    <dgm:pt modelId="{3E3B4B2D-3891-4864-8ADE-6883DAFA3310}" type="pres">
      <dgm:prSet presAssocID="{E310327A-6A41-4258-BE48-692CD1116499}" presName="node" presStyleLbl="node1" presStyleIdx="1" presStyleCnt="22" custLinFactNeighborX="67067" custLinFactNeighborY="-62438">
        <dgm:presLayoutVars>
          <dgm:bulletEnabled val="1"/>
        </dgm:presLayoutVars>
      </dgm:prSet>
      <dgm:spPr/>
    </dgm:pt>
    <dgm:pt modelId="{D8C7460F-23BB-4C62-BE7C-BECD984CE840}" type="pres">
      <dgm:prSet presAssocID="{D1DDE98B-F346-4F95-950D-7D23FE5F7C82}" presName="sibTrans" presStyleLbl="bgSibTrans2D1" presStyleIdx="1" presStyleCnt="21"/>
      <dgm:spPr/>
    </dgm:pt>
    <dgm:pt modelId="{A1CB20A3-E8B5-460D-A886-FFECBAE36198}" type="pres">
      <dgm:prSet presAssocID="{C82B4001-C664-4DD4-987E-2CA7C32AB0F5}" presName="compNode" presStyleCnt="0"/>
      <dgm:spPr/>
    </dgm:pt>
    <dgm:pt modelId="{F4103BF5-C68C-407B-B128-37363189EBA9}" type="pres">
      <dgm:prSet presAssocID="{C82B4001-C664-4DD4-987E-2CA7C32AB0F5}" presName="dummyConnPt" presStyleCnt="0"/>
      <dgm:spPr/>
    </dgm:pt>
    <dgm:pt modelId="{3ACF1FD3-A9E9-4EB6-B357-1921E18AAA92}" type="pres">
      <dgm:prSet presAssocID="{C82B4001-C664-4DD4-987E-2CA7C32AB0F5}" presName="node" presStyleLbl="node1" presStyleIdx="2" presStyleCnt="22" custLinFactNeighborX="68315" custLinFactNeighborY="-69918">
        <dgm:presLayoutVars>
          <dgm:bulletEnabled val="1"/>
        </dgm:presLayoutVars>
      </dgm:prSet>
      <dgm:spPr/>
    </dgm:pt>
    <dgm:pt modelId="{5F2AFFE3-4334-42E2-B59C-3D9B7C0DBC16}" type="pres">
      <dgm:prSet presAssocID="{6F185956-BDFC-4935-A627-EABB54BC4E85}" presName="sibTrans" presStyleLbl="bgSibTrans2D1" presStyleIdx="2" presStyleCnt="21"/>
      <dgm:spPr/>
    </dgm:pt>
    <dgm:pt modelId="{C2C156C4-C84E-4315-BF5B-898C7568C52E}" type="pres">
      <dgm:prSet presAssocID="{D7CDBF22-2F1A-4E66-8C95-009C4D233D26}" presName="compNode" presStyleCnt="0"/>
      <dgm:spPr/>
    </dgm:pt>
    <dgm:pt modelId="{E9D9F11A-DF6A-4A80-8C91-0E4FFF11A7B1}" type="pres">
      <dgm:prSet presAssocID="{D7CDBF22-2F1A-4E66-8C95-009C4D233D26}" presName="dummyConnPt" presStyleCnt="0"/>
      <dgm:spPr/>
    </dgm:pt>
    <dgm:pt modelId="{1061228B-5A67-46CD-8D91-5ACFD429EF83}" type="pres">
      <dgm:prSet presAssocID="{D7CDBF22-2F1A-4E66-8C95-009C4D233D26}" presName="node" presStyleLbl="node1" presStyleIdx="3" presStyleCnt="22" custLinFactNeighborX="67067" custLinFactNeighborY="-75000">
        <dgm:presLayoutVars>
          <dgm:bulletEnabled val="1"/>
        </dgm:presLayoutVars>
      </dgm:prSet>
      <dgm:spPr/>
    </dgm:pt>
    <dgm:pt modelId="{3D8D9835-7946-43B8-A4E9-B2EA5CD18697}" type="pres">
      <dgm:prSet presAssocID="{AED98073-A31A-488D-A31D-25F3A0545D46}" presName="sibTrans" presStyleLbl="bgSibTrans2D1" presStyleIdx="3" presStyleCnt="21" custLinFactNeighborY="1"/>
      <dgm:spPr/>
    </dgm:pt>
    <dgm:pt modelId="{D9E244AC-8C15-4C91-B5DB-BA0A7C544873}" type="pres">
      <dgm:prSet presAssocID="{62A903A7-1DAE-4A61-A13C-2C96423AF09A}" presName="compNode" presStyleCnt="0"/>
      <dgm:spPr/>
    </dgm:pt>
    <dgm:pt modelId="{F29D1541-6106-4E31-A6A8-F948F941D5B0}" type="pres">
      <dgm:prSet presAssocID="{62A903A7-1DAE-4A61-A13C-2C96423AF09A}" presName="dummyConnPt" presStyleCnt="0"/>
      <dgm:spPr/>
    </dgm:pt>
    <dgm:pt modelId="{616CD9D9-42B4-493A-B005-C8664FED8AFB}" type="pres">
      <dgm:prSet presAssocID="{62A903A7-1DAE-4A61-A13C-2C96423AF09A}" presName="node" presStyleLbl="node1" presStyleIdx="4" presStyleCnt="22" custLinFactX="87254" custLinFactNeighborX="100000" custLinFactNeighborY="-78001">
        <dgm:presLayoutVars>
          <dgm:bulletEnabled val="1"/>
        </dgm:presLayoutVars>
      </dgm:prSet>
      <dgm:spPr/>
    </dgm:pt>
    <dgm:pt modelId="{409D95B9-9D98-4469-BD88-A80609698C9C}" type="pres">
      <dgm:prSet presAssocID="{B36A8F43-E955-4C70-8B21-AE77A3744A9C}" presName="sibTrans" presStyleLbl="bgSibTrans2D1" presStyleIdx="4" presStyleCnt="21"/>
      <dgm:spPr/>
    </dgm:pt>
    <dgm:pt modelId="{85ECD6CB-931E-44A5-BF22-3B2D9BEC7EC5}" type="pres">
      <dgm:prSet presAssocID="{113E54ED-72DB-4026-B7B2-CEA08534C5EE}" presName="compNode" presStyleCnt="0"/>
      <dgm:spPr/>
    </dgm:pt>
    <dgm:pt modelId="{0D7A6767-4561-4D6B-A63D-58C065507345}" type="pres">
      <dgm:prSet presAssocID="{113E54ED-72DB-4026-B7B2-CEA08534C5EE}" presName="dummyConnPt" presStyleCnt="0"/>
      <dgm:spPr/>
    </dgm:pt>
    <dgm:pt modelId="{68D61A59-41E8-451F-ABBD-01A91B8D2ABE}" type="pres">
      <dgm:prSet presAssocID="{113E54ED-72DB-4026-B7B2-CEA08534C5EE}" presName="node" presStyleLbl="node1" presStyleIdx="5" presStyleCnt="22" custLinFactX="68066" custLinFactNeighborX="100000" custLinFactNeighborY="-78001">
        <dgm:presLayoutVars>
          <dgm:bulletEnabled val="1"/>
        </dgm:presLayoutVars>
      </dgm:prSet>
      <dgm:spPr/>
    </dgm:pt>
    <dgm:pt modelId="{B14B512C-937E-42E5-B8A2-896214D1559C}" type="pres">
      <dgm:prSet presAssocID="{E3ECB6B8-6875-4AC0-8B60-9F9ED68CB6D7}" presName="sibTrans" presStyleLbl="bgSibTrans2D1" presStyleIdx="5" presStyleCnt="21"/>
      <dgm:spPr/>
    </dgm:pt>
    <dgm:pt modelId="{20D02FAB-8B90-4F56-B6BA-DEE25553BEF1}" type="pres">
      <dgm:prSet presAssocID="{C427DE9D-9568-42C7-84FF-76DA1A5928A1}" presName="compNode" presStyleCnt="0"/>
      <dgm:spPr/>
    </dgm:pt>
    <dgm:pt modelId="{011E3B9E-721A-4EF1-8C22-C2A01DC4638E}" type="pres">
      <dgm:prSet presAssocID="{C427DE9D-9568-42C7-84FF-76DA1A5928A1}" presName="dummyConnPt" presStyleCnt="0"/>
      <dgm:spPr/>
    </dgm:pt>
    <dgm:pt modelId="{41F6D918-CA44-4ACF-A6A8-A8848633FAB2}" type="pres">
      <dgm:prSet presAssocID="{C427DE9D-9568-42C7-84FF-76DA1A5928A1}" presName="node" presStyleLbl="node1" presStyleIdx="6" presStyleCnt="22" custLinFactNeighborX="51757" custLinFactNeighborY="-73090">
        <dgm:presLayoutVars>
          <dgm:bulletEnabled val="1"/>
        </dgm:presLayoutVars>
      </dgm:prSet>
      <dgm:spPr/>
    </dgm:pt>
    <dgm:pt modelId="{CC3F3A5A-BF65-4545-92AA-4057E898AD27}" type="pres">
      <dgm:prSet presAssocID="{3E4A70C6-854C-479E-A36F-FC37244E4140}" presName="sibTrans" presStyleLbl="bgSibTrans2D1" presStyleIdx="6" presStyleCnt="21"/>
      <dgm:spPr/>
    </dgm:pt>
    <dgm:pt modelId="{83C9863C-1598-43C9-90CC-6999D8F3C157}" type="pres">
      <dgm:prSet presAssocID="{014A40D8-F386-4FC3-AC38-974E53A3656F}" presName="compNode" presStyleCnt="0"/>
      <dgm:spPr/>
    </dgm:pt>
    <dgm:pt modelId="{9273345F-E4D3-47A8-A02D-147D1A99206D}" type="pres">
      <dgm:prSet presAssocID="{014A40D8-F386-4FC3-AC38-974E53A3656F}" presName="dummyConnPt" presStyleCnt="0"/>
      <dgm:spPr/>
    </dgm:pt>
    <dgm:pt modelId="{C7DE0BBB-9C4B-4CC7-8F40-08E4C571AA77}" type="pres">
      <dgm:prSet presAssocID="{014A40D8-F386-4FC3-AC38-974E53A3656F}" presName="node" presStyleLbl="node1" presStyleIdx="7" presStyleCnt="22" custLinFactNeighborX="52381" custLinFactNeighborY="-65757">
        <dgm:presLayoutVars>
          <dgm:bulletEnabled val="1"/>
        </dgm:presLayoutVars>
      </dgm:prSet>
      <dgm:spPr/>
    </dgm:pt>
    <dgm:pt modelId="{BF791761-77BE-40BD-B026-8BB6B1455DA8}" type="pres">
      <dgm:prSet presAssocID="{BEFCAC93-18D5-4E6F-82A2-A944D814706F}" presName="sibTrans" presStyleLbl="bgSibTrans2D1" presStyleIdx="7" presStyleCnt="21"/>
      <dgm:spPr/>
    </dgm:pt>
    <dgm:pt modelId="{C3728061-1741-444E-82FF-B1AA9AD261A1}" type="pres">
      <dgm:prSet presAssocID="{2A202F66-9A9D-4C4B-8832-5ED3AC77DF26}" presName="compNode" presStyleCnt="0"/>
      <dgm:spPr/>
    </dgm:pt>
    <dgm:pt modelId="{94CA19D8-AAEA-47B7-90C6-F72031B65C1C}" type="pres">
      <dgm:prSet presAssocID="{2A202F66-9A9D-4C4B-8832-5ED3AC77DF26}" presName="dummyConnPt" presStyleCnt="0"/>
      <dgm:spPr/>
    </dgm:pt>
    <dgm:pt modelId="{69576C74-138C-4A68-8AA6-7934E461DD25}" type="pres">
      <dgm:prSet presAssocID="{2A202F66-9A9D-4C4B-8832-5ED3AC77DF26}" presName="node" presStyleLbl="node1" presStyleIdx="8" presStyleCnt="22" custLinFactNeighborX="48012" custLinFactNeighborY="-57427">
        <dgm:presLayoutVars>
          <dgm:bulletEnabled val="1"/>
        </dgm:presLayoutVars>
      </dgm:prSet>
      <dgm:spPr/>
    </dgm:pt>
    <dgm:pt modelId="{F8F91BBF-BB52-47D7-8BC8-6617685DCA09}" type="pres">
      <dgm:prSet presAssocID="{9B23A320-2198-41F9-84EC-6D6E34C9193A}" presName="sibTrans" presStyleLbl="bgSibTrans2D1" presStyleIdx="8" presStyleCnt="21" custAng="21528407" custLinFactNeighborY="-10672"/>
      <dgm:spPr/>
    </dgm:pt>
    <dgm:pt modelId="{AAA5D359-5990-44B3-B210-ACC580FAFC77}" type="pres">
      <dgm:prSet presAssocID="{0F5EF08A-F718-4EB3-A29C-8F7B47E3D400}" presName="compNode" presStyleCnt="0"/>
      <dgm:spPr/>
    </dgm:pt>
    <dgm:pt modelId="{AE9897CB-787B-43C6-902F-7AC27C0D3E74}" type="pres">
      <dgm:prSet presAssocID="{0F5EF08A-F718-4EB3-A29C-8F7B47E3D400}" presName="dummyConnPt" presStyleCnt="0"/>
      <dgm:spPr/>
    </dgm:pt>
    <dgm:pt modelId="{90DDBF04-E0BD-4682-A279-882EC3A8C23F}" type="pres">
      <dgm:prSet presAssocID="{0F5EF08A-F718-4EB3-A29C-8F7B47E3D400}" presName="node" presStyleLbl="node1" presStyleIdx="9" presStyleCnt="22" custLinFactX="191126" custLinFactY="104160" custLinFactNeighborX="200000" custLinFactNeighborY="200000">
        <dgm:presLayoutVars>
          <dgm:bulletEnabled val="1"/>
        </dgm:presLayoutVars>
      </dgm:prSet>
      <dgm:spPr/>
    </dgm:pt>
    <dgm:pt modelId="{4B8D3FE5-C08C-4068-AAFD-D7BB8F5D04C0}" type="pres">
      <dgm:prSet presAssocID="{AC353162-4D37-4B7F-8646-767941704573}" presName="sibTrans" presStyleLbl="bgSibTrans2D1" presStyleIdx="9" presStyleCnt="21"/>
      <dgm:spPr/>
    </dgm:pt>
    <dgm:pt modelId="{5A8051BF-E6CD-46F8-BB29-33C70FAEC1C1}" type="pres">
      <dgm:prSet presAssocID="{3309D1A0-F444-4454-AEAD-82E304A92625}" presName="compNode" presStyleCnt="0"/>
      <dgm:spPr/>
    </dgm:pt>
    <dgm:pt modelId="{0C4EC0C3-D382-455E-B25F-CA584CEDD863}" type="pres">
      <dgm:prSet presAssocID="{3309D1A0-F444-4454-AEAD-82E304A92625}" presName="dummyConnPt" presStyleCnt="0"/>
      <dgm:spPr/>
    </dgm:pt>
    <dgm:pt modelId="{1DAA944E-93C1-48A5-BFB7-C121C1405DFA}" type="pres">
      <dgm:prSet presAssocID="{3309D1A0-F444-4454-AEAD-82E304A92625}" presName="node" presStyleLbl="node1" presStyleIdx="10" presStyleCnt="22" custScaleX="95251" custScaleY="98248" custLinFactNeighborX="26413" custLinFactNeighborY="71123">
        <dgm:presLayoutVars>
          <dgm:bulletEnabled val="1"/>
        </dgm:presLayoutVars>
      </dgm:prSet>
      <dgm:spPr/>
    </dgm:pt>
    <dgm:pt modelId="{B153705C-A328-4D9B-B398-7BCEB7F03837}" type="pres">
      <dgm:prSet presAssocID="{444691B1-C78A-4947-BE5A-CDDA33E2962B}" presName="sibTrans" presStyleLbl="bgSibTrans2D1" presStyleIdx="10" presStyleCnt="21"/>
      <dgm:spPr/>
    </dgm:pt>
    <dgm:pt modelId="{34CCA2C6-8E93-4D9B-B05F-B1BC92FC7E66}" type="pres">
      <dgm:prSet presAssocID="{E8F1308F-F8D9-4D1F-994A-0393D315326D}" presName="compNode" presStyleCnt="0"/>
      <dgm:spPr/>
    </dgm:pt>
    <dgm:pt modelId="{1AE2BD1B-A279-4DAD-A842-61C93E327524}" type="pres">
      <dgm:prSet presAssocID="{E8F1308F-F8D9-4D1F-994A-0393D315326D}" presName="dummyConnPt" presStyleCnt="0"/>
      <dgm:spPr/>
    </dgm:pt>
    <dgm:pt modelId="{2D4E90A6-D56C-4202-AACC-E07FB4C7ABBC}" type="pres">
      <dgm:prSet presAssocID="{E8F1308F-F8D9-4D1F-994A-0393D315326D}" presName="node" presStyleLbl="node1" presStyleIdx="11" presStyleCnt="22" custLinFactY="78520" custLinFactNeighborX="29948" custLinFactNeighborY="100000">
        <dgm:presLayoutVars>
          <dgm:bulletEnabled val="1"/>
        </dgm:presLayoutVars>
      </dgm:prSet>
      <dgm:spPr/>
    </dgm:pt>
    <dgm:pt modelId="{D7D799C4-1C53-447C-B808-F48C583E865D}" type="pres">
      <dgm:prSet presAssocID="{41CC2C04-F4B1-4EBD-BFCC-2B634C0722ED}" presName="sibTrans" presStyleLbl="bgSibTrans2D1" presStyleIdx="11" presStyleCnt="21"/>
      <dgm:spPr/>
    </dgm:pt>
    <dgm:pt modelId="{59298639-33E2-4C96-A718-CCF709C5B58B}" type="pres">
      <dgm:prSet presAssocID="{31FB0691-AF12-49E2-8F4F-40C414EC9C1E}" presName="compNode" presStyleCnt="0"/>
      <dgm:spPr/>
    </dgm:pt>
    <dgm:pt modelId="{0428B92A-07D6-4065-B246-7809E485F3DD}" type="pres">
      <dgm:prSet presAssocID="{31FB0691-AF12-49E2-8F4F-40C414EC9C1E}" presName="dummyConnPt" presStyleCnt="0"/>
      <dgm:spPr/>
    </dgm:pt>
    <dgm:pt modelId="{F6584E49-8C99-4CDD-8981-15E30F4D894A}" type="pres">
      <dgm:prSet presAssocID="{31FB0691-AF12-49E2-8F4F-40C414EC9C1E}" presName="node" presStyleLbl="node1" presStyleIdx="12" presStyleCnt="22" custLinFactX="-97280" custLinFactY="75521" custLinFactNeighborX="-100000" custLinFactNeighborY="100000">
        <dgm:presLayoutVars>
          <dgm:bulletEnabled val="1"/>
        </dgm:presLayoutVars>
      </dgm:prSet>
      <dgm:spPr/>
    </dgm:pt>
    <dgm:pt modelId="{5D5939C5-0A23-48F9-9D00-5309CF1B3619}" type="pres">
      <dgm:prSet presAssocID="{E6960C78-62F8-414B-880D-645020541808}" presName="sibTrans" presStyleLbl="bgSibTrans2D1" presStyleIdx="12" presStyleCnt="21"/>
      <dgm:spPr/>
    </dgm:pt>
    <dgm:pt modelId="{3463E03D-0E26-4809-B937-B02C47AF68F4}" type="pres">
      <dgm:prSet presAssocID="{166D0E31-567D-4C22-9C8A-CA9F556DB9A6}" presName="compNode" presStyleCnt="0"/>
      <dgm:spPr/>
    </dgm:pt>
    <dgm:pt modelId="{1A7EFD75-C898-4AA7-8319-BB35056CC20B}" type="pres">
      <dgm:prSet presAssocID="{166D0E31-567D-4C22-9C8A-CA9F556DB9A6}" presName="dummyConnPt" presStyleCnt="0"/>
      <dgm:spPr/>
    </dgm:pt>
    <dgm:pt modelId="{3C56C78E-6B4A-49D2-B1A1-B67587BB2197}" type="pres">
      <dgm:prSet presAssocID="{166D0E31-567D-4C22-9C8A-CA9F556DB9A6}" presName="node" presStyleLbl="node1" presStyleIdx="13" presStyleCnt="22" custLinFactX="43225" custLinFactNeighborX="100000" custLinFactNeighborY="-70169">
        <dgm:presLayoutVars>
          <dgm:bulletEnabled val="1"/>
        </dgm:presLayoutVars>
      </dgm:prSet>
      <dgm:spPr/>
    </dgm:pt>
    <dgm:pt modelId="{5BE2D0C0-8AF7-4EFC-B341-1C6D13D9302D}" type="pres">
      <dgm:prSet presAssocID="{0526B8C4-B47B-46AB-9C58-01F64DBC2207}" presName="sibTrans" presStyleLbl="bgSibTrans2D1" presStyleIdx="13" presStyleCnt="21"/>
      <dgm:spPr/>
    </dgm:pt>
    <dgm:pt modelId="{A46FEC70-6D87-4818-AF93-2F9E715AA73E}" type="pres">
      <dgm:prSet presAssocID="{9BC0AF14-7798-462F-A2D6-E1DB9E843A55}" presName="compNode" presStyleCnt="0"/>
      <dgm:spPr/>
    </dgm:pt>
    <dgm:pt modelId="{FFE4A5AE-5693-4024-87BD-1DC8279FEC8B}" type="pres">
      <dgm:prSet presAssocID="{9BC0AF14-7798-462F-A2D6-E1DB9E843A55}" presName="dummyConnPt" presStyleCnt="0"/>
      <dgm:spPr/>
    </dgm:pt>
    <dgm:pt modelId="{56393969-A3B5-4011-B8A3-58877EBBA982}" type="pres">
      <dgm:prSet presAssocID="{9BC0AF14-7798-462F-A2D6-E1DB9E843A55}" presName="node" presStyleLbl="node1" presStyleIdx="14" presStyleCnt="22" custLinFactX="100000" custLinFactNeighborX="158087" custLinFactNeighborY="-74433">
        <dgm:presLayoutVars>
          <dgm:bulletEnabled val="1"/>
        </dgm:presLayoutVars>
      </dgm:prSet>
      <dgm:spPr/>
    </dgm:pt>
    <dgm:pt modelId="{10867D32-710B-4EF3-A3C6-7F7C80CC4187}" type="pres">
      <dgm:prSet presAssocID="{FE1F4206-6E80-460F-A055-1FAF86FA56C7}" presName="sibTrans" presStyleLbl="bgSibTrans2D1" presStyleIdx="14" presStyleCnt="21"/>
      <dgm:spPr/>
    </dgm:pt>
    <dgm:pt modelId="{5BED9161-541E-47FB-8388-B8F1DD11DE25}" type="pres">
      <dgm:prSet presAssocID="{405873E3-124E-4C81-A469-329BB5000158}" presName="compNode" presStyleCnt="0"/>
      <dgm:spPr/>
    </dgm:pt>
    <dgm:pt modelId="{53F888E2-5765-44DC-83C7-4FBF638E0044}" type="pres">
      <dgm:prSet presAssocID="{405873E3-124E-4C81-A469-329BB5000158}" presName="dummyConnPt" presStyleCnt="0"/>
      <dgm:spPr/>
    </dgm:pt>
    <dgm:pt modelId="{FD522CD9-A96E-4BC8-916F-4E5297AE5D66}" type="pres">
      <dgm:prSet presAssocID="{405873E3-124E-4C81-A469-329BB5000158}" presName="node" presStyleLbl="node1" presStyleIdx="15" presStyleCnt="22" custLinFactY="-110156" custLinFactNeighborX="8931" custLinFactNeighborY="-200000">
        <dgm:presLayoutVars>
          <dgm:bulletEnabled val="1"/>
        </dgm:presLayoutVars>
      </dgm:prSet>
      <dgm:spPr/>
    </dgm:pt>
    <dgm:pt modelId="{261C1B1B-CEF1-4E45-9697-4D21A9BD04E5}" type="pres">
      <dgm:prSet presAssocID="{1AF4E511-F410-479D-AD8B-0BCCE4AA39C7}" presName="sibTrans" presStyleLbl="bgSibTrans2D1" presStyleIdx="15" presStyleCnt="21"/>
      <dgm:spPr/>
    </dgm:pt>
    <dgm:pt modelId="{190986BB-9104-4581-BA58-10BFD708C70A}" type="pres">
      <dgm:prSet presAssocID="{16390EB4-2B9F-46C2-BEAA-DE62F39D1483}" presName="compNode" presStyleCnt="0"/>
      <dgm:spPr/>
    </dgm:pt>
    <dgm:pt modelId="{4B12BFB2-8837-4677-920D-5537658746E5}" type="pres">
      <dgm:prSet presAssocID="{16390EB4-2B9F-46C2-BEAA-DE62F39D1483}" presName="dummyConnPt" presStyleCnt="0"/>
      <dgm:spPr/>
    </dgm:pt>
    <dgm:pt modelId="{AD5F9891-4918-4A75-9037-FE4792BD3811}" type="pres">
      <dgm:prSet presAssocID="{16390EB4-2B9F-46C2-BEAA-DE62F39D1483}" presName="node" presStyleLbl="node1" presStyleIdx="16" presStyleCnt="22" custLinFactY="-108918" custLinFactNeighborX="4679" custLinFactNeighborY="-200000">
        <dgm:presLayoutVars>
          <dgm:bulletEnabled val="1"/>
        </dgm:presLayoutVars>
      </dgm:prSet>
      <dgm:spPr/>
    </dgm:pt>
    <dgm:pt modelId="{86FF03D2-294F-4AA6-BAAB-F0A6D9795817}" type="pres">
      <dgm:prSet presAssocID="{A13930F8-74B7-41C4-B7CA-D3968864E445}" presName="sibTrans" presStyleLbl="bgSibTrans2D1" presStyleIdx="16" presStyleCnt="21"/>
      <dgm:spPr/>
    </dgm:pt>
    <dgm:pt modelId="{F5B94B66-CB72-456D-A1F4-3FF2F1BA8318}" type="pres">
      <dgm:prSet presAssocID="{A289313D-4671-40A7-8761-9B097AFAAB3E}" presName="compNode" presStyleCnt="0"/>
      <dgm:spPr/>
    </dgm:pt>
    <dgm:pt modelId="{32E539A3-9E2B-4A6A-9468-CBF2CE86369D}" type="pres">
      <dgm:prSet presAssocID="{A289313D-4671-40A7-8761-9B097AFAAB3E}" presName="dummyConnPt" presStyleCnt="0"/>
      <dgm:spPr/>
    </dgm:pt>
    <dgm:pt modelId="{9B2B817A-6FAD-41A5-9D1E-5BDD8E91A86F}" type="pres">
      <dgm:prSet presAssocID="{A289313D-4671-40A7-8761-9B097AFAAB3E}" presName="node" presStyleLbl="node1" presStyleIdx="17" presStyleCnt="22" custLinFactX="19144" custLinFactY="-83292" custLinFactNeighborX="100000" custLinFactNeighborY="-100000">
        <dgm:presLayoutVars>
          <dgm:bulletEnabled val="1"/>
        </dgm:presLayoutVars>
      </dgm:prSet>
      <dgm:spPr/>
    </dgm:pt>
    <dgm:pt modelId="{56A80349-293D-4B68-9CB5-8F7DF4685EB7}" type="pres">
      <dgm:prSet presAssocID="{75FC4F19-D11A-4BD8-A015-2DF106ACF265}" presName="sibTrans" presStyleLbl="bgSibTrans2D1" presStyleIdx="17" presStyleCnt="21"/>
      <dgm:spPr/>
    </dgm:pt>
    <dgm:pt modelId="{DC49DE9D-00F1-403C-BA6C-95910F147B6C}" type="pres">
      <dgm:prSet presAssocID="{D0F6D2CC-271B-428F-BBB5-0E02831C7BE4}" presName="compNode" presStyleCnt="0"/>
      <dgm:spPr/>
    </dgm:pt>
    <dgm:pt modelId="{E46665B3-E9A1-43B5-A4AB-50F689E0ADD4}" type="pres">
      <dgm:prSet presAssocID="{D0F6D2CC-271B-428F-BBB5-0E02831C7BE4}" presName="dummyConnPt" presStyleCnt="0"/>
      <dgm:spPr/>
    </dgm:pt>
    <dgm:pt modelId="{D2E47D7F-AE73-4EAB-B2B3-7D5DF6AADAED}" type="pres">
      <dgm:prSet presAssocID="{D0F6D2CC-271B-428F-BBB5-0E02831C7BE4}" presName="node" presStyleLbl="node1" presStyleIdx="18" presStyleCnt="22" custLinFactX="20752" custLinFactNeighborX="100000" custLinFactNeighborY="65296">
        <dgm:presLayoutVars>
          <dgm:bulletEnabled val="1"/>
        </dgm:presLayoutVars>
      </dgm:prSet>
      <dgm:spPr/>
    </dgm:pt>
    <dgm:pt modelId="{117E7946-0687-42DF-887F-D21A54887012}" type="pres">
      <dgm:prSet presAssocID="{B0D0A876-5906-496B-8414-C3B6A2A46F2F}" presName="sibTrans" presStyleLbl="bgSibTrans2D1" presStyleIdx="18" presStyleCnt="21"/>
      <dgm:spPr/>
    </dgm:pt>
    <dgm:pt modelId="{E635AA2A-DCDD-4C09-841E-541085FF41AE}" type="pres">
      <dgm:prSet presAssocID="{22E2193B-0604-4ED2-AC59-EBE595D26378}" presName="compNode" presStyleCnt="0"/>
      <dgm:spPr/>
    </dgm:pt>
    <dgm:pt modelId="{B27EF2A8-5713-4C08-B0A6-149BC03C8860}" type="pres">
      <dgm:prSet presAssocID="{22E2193B-0604-4ED2-AC59-EBE595D26378}" presName="dummyConnPt" presStyleCnt="0"/>
      <dgm:spPr/>
    </dgm:pt>
    <dgm:pt modelId="{6BD05240-0070-4E04-834C-EA44B76F14A4}" type="pres">
      <dgm:prSet presAssocID="{22E2193B-0604-4ED2-AC59-EBE595D26378}" presName="node" presStyleLbl="node1" presStyleIdx="19" presStyleCnt="22" custScaleX="97697" custScaleY="96480" custLinFactX="-6541" custLinFactY="86271" custLinFactNeighborX="-100000" custLinFactNeighborY="100000">
        <dgm:presLayoutVars>
          <dgm:bulletEnabled val="1"/>
        </dgm:presLayoutVars>
      </dgm:prSet>
      <dgm:spPr/>
    </dgm:pt>
    <dgm:pt modelId="{6DA86F34-CE73-4EB0-BE44-F2D86CF4FAE9}" type="pres">
      <dgm:prSet presAssocID="{3C57878E-8990-4257-830B-8A764CD3FD90}" presName="sibTrans" presStyleLbl="bgSibTrans2D1" presStyleIdx="19" presStyleCnt="21"/>
      <dgm:spPr/>
    </dgm:pt>
    <dgm:pt modelId="{D7860787-A94D-487E-B51E-4523C0AE7AB0}" type="pres">
      <dgm:prSet presAssocID="{B3C83EED-CB6E-4CD5-9AA3-F0A3F7871986}" presName="compNode" presStyleCnt="0"/>
      <dgm:spPr/>
    </dgm:pt>
    <dgm:pt modelId="{128C0C10-C0D9-44F9-9D8A-45BAFD249D9D}" type="pres">
      <dgm:prSet presAssocID="{B3C83EED-CB6E-4CD5-9AA3-F0A3F7871986}" presName="dummyConnPt" presStyleCnt="0"/>
      <dgm:spPr/>
    </dgm:pt>
    <dgm:pt modelId="{1AD415A5-CA2D-4ED5-81D6-3FD5647709D9}" type="pres">
      <dgm:prSet presAssocID="{B3C83EED-CB6E-4CD5-9AA3-F0A3F7871986}" presName="node" presStyleLbl="node1" presStyleIdx="20" presStyleCnt="22" custLinFactX="-21019" custLinFactY="200000" custLinFactNeighborX="-100000" custLinFactNeighborY="221257">
        <dgm:presLayoutVars>
          <dgm:bulletEnabled val="1"/>
        </dgm:presLayoutVars>
      </dgm:prSet>
      <dgm:spPr/>
    </dgm:pt>
    <dgm:pt modelId="{1281C384-2F65-4A2C-87A4-29B5B894160B}" type="pres">
      <dgm:prSet presAssocID="{1D6809CF-853C-4B01-8F52-97AA34696078}" presName="sibTrans" presStyleLbl="bgSibTrans2D1" presStyleIdx="20" presStyleCnt="21"/>
      <dgm:spPr/>
    </dgm:pt>
    <dgm:pt modelId="{145C9C8A-8A40-4990-9375-D185BC75FD2B}" type="pres">
      <dgm:prSet presAssocID="{417F5BC0-483A-4FD5-844A-1339D90F2206}" presName="compNode" presStyleCnt="0"/>
      <dgm:spPr/>
    </dgm:pt>
    <dgm:pt modelId="{8808EF53-3AAC-4A2E-996A-93E3E66EE237}" type="pres">
      <dgm:prSet presAssocID="{417F5BC0-483A-4FD5-844A-1339D90F2206}" presName="dummyConnPt" presStyleCnt="0"/>
      <dgm:spPr/>
    </dgm:pt>
    <dgm:pt modelId="{D771EBDA-BDA4-4266-BE4E-B3285159CBAA}" type="pres">
      <dgm:prSet presAssocID="{417F5BC0-483A-4FD5-844A-1339D90F2206}" presName="node" presStyleLbl="node1" presStyleIdx="21" presStyleCnt="22" custLinFactX="-278536" custLinFactY="100000" custLinFactNeighborX="-300000" custLinFactNeighborY="102552">
        <dgm:presLayoutVars>
          <dgm:bulletEnabled val="1"/>
        </dgm:presLayoutVars>
      </dgm:prSet>
      <dgm:spPr/>
    </dgm:pt>
  </dgm:ptLst>
  <dgm:cxnLst>
    <dgm:cxn modelId="{4A097100-3D3A-48DB-97AD-B011AAEF0F93}" type="presOf" srcId="{1D6809CF-853C-4B01-8F52-97AA34696078}" destId="{1281C384-2F65-4A2C-87A4-29B5B894160B}" srcOrd="0" destOrd="0" presId="urn:microsoft.com/office/officeart/2005/8/layout/bProcess4"/>
    <dgm:cxn modelId="{C121F600-5C55-419D-BB17-552769F52BCD}" type="presOf" srcId="{C82B4001-C664-4DD4-987E-2CA7C32AB0F5}" destId="{3ACF1FD3-A9E9-4EB6-B357-1921E18AAA92}" srcOrd="0" destOrd="0" presId="urn:microsoft.com/office/officeart/2005/8/layout/bProcess4"/>
    <dgm:cxn modelId="{84EFD502-5B03-42BD-AA95-1F537D64DAC2}" type="presOf" srcId="{B3C83EED-CB6E-4CD5-9AA3-F0A3F7871986}" destId="{1AD415A5-CA2D-4ED5-81D6-3FD5647709D9}" srcOrd="0" destOrd="0" presId="urn:microsoft.com/office/officeart/2005/8/layout/bProcess4"/>
    <dgm:cxn modelId="{E1B5F007-252F-492C-B0A2-983B588EB1E5}" type="presOf" srcId="{E8F1308F-F8D9-4D1F-994A-0393D315326D}" destId="{2D4E90A6-D56C-4202-AACC-E07FB4C7ABBC}" srcOrd="0" destOrd="0" presId="urn:microsoft.com/office/officeart/2005/8/layout/bProcess4"/>
    <dgm:cxn modelId="{DE6FDD0A-584D-43EF-9319-24E3BC784FE8}" srcId="{B1B5E900-347A-477E-B702-B1E28EB04E14}" destId="{C427DE9D-9568-42C7-84FF-76DA1A5928A1}" srcOrd="6" destOrd="0" parTransId="{E1361AF8-A9FA-4ED5-A646-51EE39438068}" sibTransId="{3E4A70C6-854C-479E-A36F-FC37244E4140}"/>
    <dgm:cxn modelId="{E2ABD70B-6A51-4C95-A5E6-60AB1F42B00B}" type="presOf" srcId="{E3ECB6B8-6875-4AC0-8B60-9F9ED68CB6D7}" destId="{B14B512C-937E-42E5-B8A2-896214D1559C}" srcOrd="0" destOrd="0" presId="urn:microsoft.com/office/officeart/2005/8/layout/bProcess4"/>
    <dgm:cxn modelId="{86BE7B1A-5AD9-49D3-9C72-1E02A06EA719}" srcId="{B1B5E900-347A-477E-B702-B1E28EB04E14}" destId="{E8F1308F-F8D9-4D1F-994A-0393D315326D}" srcOrd="11" destOrd="0" parTransId="{C8DE049C-4465-4BBE-8A2F-9CC796FC50EB}" sibTransId="{41CC2C04-F4B1-4EBD-BFCC-2B634C0722ED}"/>
    <dgm:cxn modelId="{DFA7D422-8EA8-4C7A-AC74-1A0FDFDF80E9}" srcId="{B1B5E900-347A-477E-B702-B1E28EB04E14}" destId="{70AA4087-C82A-4CA8-8ACA-A65CAC11D24E}" srcOrd="0" destOrd="0" parTransId="{D54FBC89-4425-4580-8574-7B0D828A68E0}" sibTransId="{B4B50074-AE43-4FFD-963C-5803CA69AF4B}"/>
    <dgm:cxn modelId="{E7852E24-62FB-4A48-9862-D27D33B6590E}" srcId="{B1B5E900-347A-477E-B702-B1E28EB04E14}" destId="{014A40D8-F386-4FC3-AC38-974E53A3656F}" srcOrd="7" destOrd="0" parTransId="{79E59CC9-9C46-4CE7-A126-04C9E8413445}" sibTransId="{BEFCAC93-18D5-4E6F-82A2-A944D814706F}"/>
    <dgm:cxn modelId="{E205D725-5710-4BD2-8CB2-5F67C5DE2284}" type="presOf" srcId="{B36A8F43-E955-4C70-8B21-AE77A3744A9C}" destId="{409D95B9-9D98-4469-BD88-A80609698C9C}" srcOrd="0" destOrd="0" presId="urn:microsoft.com/office/officeart/2005/8/layout/bProcess4"/>
    <dgm:cxn modelId="{064D9B31-553C-48CF-8DA5-E7EEB79913E4}" type="presOf" srcId="{A289313D-4671-40A7-8761-9B097AFAAB3E}" destId="{9B2B817A-6FAD-41A5-9D1E-5BDD8E91A86F}" srcOrd="0" destOrd="0" presId="urn:microsoft.com/office/officeart/2005/8/layout/bProcess4"/>
    <dgm:cxn modelId="{B6AA0037-0090-4A79-B750-FAF3B722C7B9}" type="presOf" srcId="{417F5BC0-483A-4FD5-844A-1339D90F2206}" destId="{D771EBDA-BDA4-4266-BE4E-B3285159CBAA}" srcOrd="0" destOrd="0" presId="urn:microsoft.com/office/officeart/2005/8/layout/bProcess4"/>
    <dgm:cxn modelId="{8BB87139-0B4A-470B-AFE5-49984CFB567F}" type="presOf" srcId="{6F185956-BDFC-4935-A627-EABB54BC4E85}" destId="{5F2AFFE3-4334-42E2-B59C-3D9B7C0DBC16}" srcOrd="0" destOrd="0" presId="urn:microsoft.com/office/officeart/2005/8/layout/bProcess4"/>
    <dgm:cxn modelId="{FC866B3C-D9EF-406F-8CBB-F3C82280067E}" type="presOf" srcId="{C427DE9D-9568-42C7-84FF-76DA1A5928A1}" destId="{41F6D918-CA44-4ACF-A6A8-A8848633FAB2}" srcOrd="0" destOrd="0" presId="urn:microsoft.com/office/officeart/2005/8/layout/bProcess4"/>
    <dgm:cxn modelId="{8E1D595E-8804-4CA9-A962-63FEFA143679}" srcId="{B1B5E900-347A-477E-B702-B1E28EB04E14}" destId="{C82B4001-C664-4DD4-987E-2CA7C32AB0F5}" srcOrd="2" destOrd="0" parTransId="{B237279D-9954-4660-9AA2-C1F34CD7B232}" sibTransId="{6F185956-BDFC-4935-A627-EABB54BC4E85}"/>
    <dgm:cxn modelId="{A9D03D5F-4632-4F07-89BB-BF2F45D3BA98}" type="presOf" srcId="{E6960C78-62F8-414B-880D-645020541808}" destId="{5D5939C5-0A23-48F9-9D00-5309CF1B3619}" srcOrd="0" destOrd="0" presId="urn:microsoft.com/office/officeart/2005/8/layout/bProcess4"/>
    <dgm:cxn modelId="{C83C0E61-5E26-4B12-801D-F52CF5ED0298}" type="presOf" srcId="{E310327A-6A41-4258-BE48-692CD1116499}" destId="{3E3B4B2D-3891-4864-8ADE-6883DAFA3310}" srcOrd="0" destOrd="0" presId="urn:microsoft.com/office/officeart/2005/8/layout/bProcess4"/>
    <dgm:cxn modelId="{CBD71063-9138-4862-BC82-4E79621B62B1}" srcId="{B1B5E900-347A-477E-B702-B1E28EB04E14}" destId="{113E54ED-72DB-4026-B7B2-CEA08534C5EE}" srcOrd="5" destOrd="0" parTransId="{4DEEC05D-C8B5-4B11-A6D9-F84B0B7CDFCF}" sibTransId="{E3ECB6B8-6875-4AC0-8B60-9F9ED68CB6D7}"/>
    <dgm:cxn modelId="{45C1EC63-6265-4E23-AE14-72737B05BC71}" srcId="{B1B5E900-347A-477E-B702-B1E28EB04E14}" destId="{31FB0691-AF12-49E2-8F4F-40C414EC9C1E}" srcOrd="12" destOrd="0" parTransId="{F441F6F9-0EDF-48C6-8288-3037FA18FD7F}" sibTransId="{E6960C78-62F8-414B-880D-645020541808}"/>
    <dgm:cxn modelId="{2680CF69-F147-4EBE-8964-5DB9662983F6}" type="presOf" srcId="{444691B1-C78A-4947-BE5A-CDDA33E2962B}" destId="{B153705C-A328-4D9B-B398-7BCEB7F03837}" srcOrd="0" destOrd="0" presId="urn:microsoft.com/office/officeart/2005/8/layout/bProcess4"/>
    <dgm:cxn modelId="{4F21EF49-550C-4646-AC30-F40708936462}" srcId="{B1B5E900-347A-477E-B702-B1E28EB04E14}" destId="{417F5BC0-483A-4FD5-844A-1339D90F2206}" srcOrd="21" destOrd="0" parTransId="{EAC2C3AA-1C7A-40DA-89D5-F85B76BCD446}" sibTransId="{570D42B5-024C-4C8F-8429-A6044F498262}"/>
    <dgm:cxn modelId="{31893B6C-F4F7-4731-AC09-5C0C30E758D7}" srcId="{B1B5E900-347A-477E-B702-B1E28EB04E14}" destId="{2A202F66-9A9D-4C4B-8832-5ED3AC77DF26}" srcOrd="8" destOrd="0" parTransId="{A1F065C2-AF00-47CD-B9D5-57B8D80E2CCA}" sibTransId="{9B23A320-2198-41F9-84EC-6D6E34C9193A}"/>
    <dgm:cxn modelId="{92F42F4D-322D-48E0-B587-9287958D6577}" srcId="{B1B5E900-347A-477E-B702-B1E28EB04E14}" destId="{0F5EF08A-F718-4EB3-A29C-8F7B47E3D400}" srcOrd="9" destOrd="0" parTransId="{D0887924-DD4E-45D1-A0B7-16D2F1695EE2}" sibTransId="{AC353162-4D37-4B7F-8646-767941704573}"/>
    <dgm:cxn modelId="{F3771B4E-6491-49E6-A433-6F2B64250037}" type="presOf" srcId="{D7CDBF22-2F1A-4E66-8C95-009C4D233D26}" destId="{1061228B-5A67-46CD-8D91-5ACFD429EF83}" srcOrd="0" destOrd="0" presId="urn:microsoft.com/office/officeart/2005/8/layout/bProcess4"/>
    <dgm:cxn modelId="{2194B94E-78C4-4C70-A8FC-430370CD8C4A}" type="presOf" srcId="{AC353162-4D37-4B7F-8646-767941704573}" destId="{4B8D3FE5-C08C-4068-AAFD-D7BB8F5D04C0}" srcOrd="0" destOrd="0" presId="urn:microsoft.com/office/officeart/2005/8/layout/bProcess4"/>
    <dgm:cxn modelId="{DD824D4F-8FAB-4587-A2BF-482CBCE65756}" srcId="{B1B5E900-347A-477E-B702-B1E28EB04E14}" destId="{9BC0AF14-7798-462F-A2D6-E1DB9E843A55}" srcOrd="14" destOrd="0" parTransId="{F8B8D6E7-D6C2-471F-839C-4FFFF12409F8}" sibTransId="{FE1F4206-6E80-460F-A055-1FAF86FA56C7}"/>
    <dgm:cxn modelId="{E345C170-3F45-4BF5-8029-A993519639CD}" type="presOf" srcId="{9BC0AF14-7798-462F-A2D6-E1DB9E843A55}" destId="{56393969-A3B5-4011-B8A3-58877EBBA982}" srcOrd="0" destOrd="0" presId="urn:microsoft.com/office/officeart/2005/8/layout/bProcess4"/>
    <dgm:cxn modelId="{8B533C55-51E5-4A2F-9B35-096DEC4AD1BE}" type="presOf" srcId="{B4B50074-AE43-4FFD-963C-5803CA69AF4B}" destId="{9FCDE386-D0D6-4839-9761-F2E5695D49ED}" srcOrd="0" destOrd="0" presId="urn:microsoft.com/office/officeart/2005/8/layout/bProcess4"/>
    <dgm:cxn modelId="{9B43F359-A38F-40AA-9309-81F5AED2D128}" type="presOf" srcId="{22E2193B-0604-4ED2-AC59-EBE595D26378}" destId="{6BD05240-0070-4E04-834C-EA44B76F14A4}" srcOrd="0" destOrd="0" presId="urn:microsoft.com/office/officeart/2005/8/layout/bProcess4"/>
    <dgm:cxn modelId="{FE48957D-0D8E-4497-8D04-C244520D9D4B}" type="presOf" srcId="{BEFCAC93-18D5-4E6F-82A2-A944D814706F}" destId="{BF791761-77BE-40BD-B026-8BB6B1455DA8}" srcOrd="0" destOrd="0" presId="urn:microsoft.com/office/officeart/2005/8/layout/bProcess4"/>
    <dgm:cxn modelId="{09C2D57D-9D71-4443-B5B9-C25B3D93D203}" srcId="{B1B5E900-347A-477E-B702-B1E28EB04E14}" destId="{A289313D-4671-40A7-8761-9B097AFAAB3E}" srcOrd="17" destOrd="0" parTransId="{D8FA549C-A702-4E03-B8EC-8939025001E9}" sibTransId="{75FC4F19-D11A-4BD8-A015-2DF106ACF265}"/>
    <dgm:cxn modelId="{3529217F-1808-4E36-B6BB-ED27475D3DC2}" type="presOf" srcId="{0526B8C4-B47B-46AB-9C58-01F64DBC2207}" destId="{5BE2D0C0-8AF7-4EFC-B341-1C6D13D9302D}" srcOrd="0" destOrd="0" presId="urn:microsoft.com/office/officeart/2005/8/layout/bProcess4"/>
    <dgm:cxn modelId="{D636398C-1A0B-4A9A-99CA-6AD303C9251A}" type="presOf" srcId="{3309D1A0-F444-4454-AEAD-82E304A92625}" destId="{1DAA944E-93C1-48A5-BFB7-C121C1405DFA}" srcOrd="0" destOrd="0" presId="urn:microsoft.com/office/officeart/2005/8/layout/bProcess4"/>
    <dgm:cxn modelId="{34673C90-F7A9-4B4E-AF69-E1520E5F3907}" type="presOf" srcId="{B0D0A876-5906-496B-8414-C3B6A2A46F2F}" destId="{117E7946-0687-42DF-887F-D21A54887012}" srcOrd="0" destOrd="0" presId="urn:microsoft.com/office/officeart/2005/8/layout/bProcess4"/>
    <dgm:cxn modelId="{36D2A491-55F6-4259-92C2-04A6751614DF}" type="presOf" srcId="{1AF4E511-F410-479D-AD8B-0BCCE4AA39C7}" destId="{261C1B1B-CEF1-4E45-9697-4D21A9BD04E5}" srcOrd="0" destOrd="0" presId="urn:microsoft.com/office/officeart/2005/8/layout/bProcess4"/>
    <dgm:cxn modelId="{343CA396-E101-4E89-A87B-1620DC993A0A}" srcId="{B1B5E900-347A-477E-B702-B1E28EB04E14}" destId="{D7CDBF22-2F1A-4E66-8C95-009C4D233D26}" srcOrd="3" destOrd="0" parTransId="{100329EF-1B6C-46B4-B1DA-1182E788BE3E}" sibTransId="{AED98073-A31A-488D-A31D-25F3A0545D46}"/>
    <dgm:cxn modelId="{2C61B497-AA50-4B30-AFDB-2C33F1BDC9F7}" type="presOf" srcId="{0F5EF08A-F718-4EB3-A29C-8F7B47E3D400}" destId="{90DDBF04-E0BD-4682-A279-882EC3A8C23F}" srcOrd="0" destOrd="0" presId="urn:microsoft.com/office/officeart/2005/8/layout/bProcess4"/>
    <dgm:cxn modelId="{85EE539B-54F2-4B15-BF89-59F019419FE1}" srcId="{B1B5E900-347A-477E-B702-B1E28EB04E14}" destId="{16390EB4-2B9F-46C2-BEAA-DE62F39D1483}" srcOrd="16" destOrd="0" parTransId="{48CEEF59-4CD2-4B9F-A969-80D172C5E7C5}" sibTransId="{A13930F8-74B7-41C4-B7CA-D3968864E445}"/>
    <dgm:cxn modelId="{93C9E0A5-9CD9-4DAD-80A4-1666BBC127A3}" type="presOf" srcId="{B1B5E900-347A-477E-B702-B1E28EB04E14}" destId="{36ECD3B7-8709-4F7E-AAB5-A6848848E186}" srcOrd="0" destOrd="0" presId="urn:microsoft.com/office/officeart/2005/8/layout/bProcess4"/>
    <dgm:cxn modelId="{5E6223A9-FB93-481F-A484-D01A50E0294D}" type="presOf" srcId="{3C57878E-8990-4257-830B-8A764CD3FD90}" destId="{6DA86F34-CE73-4EB0-BE44-F2D86CF4FAE9}" srcOrd="0" destOrd="0" presId="urn:microsoft.com/office/officeart/2005/8/layout/bProcess4"/>
    <dgm:cxn modelId="{D9E891AB-F989-4E63-A493-6795077C0BEA}" type="presOf" srcId="{31FB0691-AF12-49E2-8F4F-40C414EC9C1E}" destId="{F6584E49-8C99-4CDD-8981-15E30F4D894A}" srcOrd="0" destOrd="0" presId="urn:microsoft.com/office/officeart/2005/8/layout/bProcess4"/>
    <dgm:cxn modelId="{4F1881B0-7430-425C-82AA-AE747D9D63B5}" type="presOf" srcId="{A13930F8-74B7-41C4-B7CA-D3968864E445}" destId="{86FF03D2-294F-4AA6-BAAB-F0A6D9795817}" srcOrd="0" destOrd="0" presId="urn:microsoft.com/office/officeart/2005/8/layout/bProcess4"/>
    <dgm:cxn modelId="{F221C0B5-F755-42E1-99B6-FC06C6933B43}" type="presOf" srcId="{41CC2C04-F4B1-4EBD-BFCC-2B634C0722ED}" destId="{D7D799C4-1C53-447C-B808-F48C583E865D}" srcOrd="0" destOrd="0" presId="urn:microsoft.com/office/officeart/2005/8/layout/bProcess4"/>
    <dgm:cxn modelId="{A70E53B9-2BCD-4343-811D-124930F481E5}" type="presOf" srcId="{D1DDE98B-F346-4F95-950D-7D23FE5F7C82}" destId="{D8C7460F-23BB-4C62-BE7C-BECD984CE840}" srcOrd="0" destOrd="0" presId="urn:microsoft.com/office/officeart/2005/8/layout/bProcess4"/>
    <dgm:cxn modelId="{5E1B4FBB-E41F-45C5-B4BB-7DE6B3EA7620}" type="presOf" srcId="{AED98073-A31A-488D-A31D-25F3A0545D46}" destId="{3D8D9835-7946-43B8-A4E9-B2EA5CD18697}" srcOrd="0" destOrd="0" presId="urn:microsoft.com/office/officeart/2005/8/layout/bProcess4"/>
    <dgm:cxn modelId="{D9FE83C7-3236-4CB8-A7FB-8CC16D5AF542}" type="presOf" srcId="{2A202F66-9A9D-4C4B-8832-5ED3AC77DF26}" destId="{69576C74-138C-4A68-8AA6-7934E461DD25}" srcOrd="0" destOrd="0" presId="urn:microsoft.com/office/officeart/2005/8/layout/bProcess4"/>
    <dgm:cxn modelId="{8D71F6C9-9BD7-40DE-B319-29CD0E305248}" type="presOf" srcId="{D0F6D2CC-271B-428F-BBB5-0E02831C7BE4}" destId="{D2E47D7F-AE73-4EAB-B2B3-7D5DF6AADAED}" srcOrd="0" destOrd="0" presId="urn:microsoft.com/office/officeart/2005/8/layout/bProcess4"/>
    <dgm:cxn modelId="{A38D3CCA-0F0C-448E-A85E-31EE611FC698}" srcId="{B1B5E900-347A-477E-B702-B1E28EB04E14}" destId="{22E2193B-0604-4ED2-AC59-EBE595D26378}" srcOrd="19" destOrd="0" parTransId="{6FFB687B-6424-4DCC-A2BB-61828732B218}" sibTransId="{3C57878E-8990-4257-830B-8A764CD3FD90}"/>
    <dgm:cxn modelId="{C05237CB-FCE3-422C-B72D-CD43562B7B9E}" type="presOf" srcId="{62A903A7-1DAE-4A61-A13C-2C96423AF09A}" destId="{616CD9D9-42B4-493A-B005-C8664FED8AFB}" srcOrd="0" destOrd="0" presId="urn:microsoft.com/office/officeart/2005/8/layout/bProcess4"/>
    <dgm:cxn modelId="{ABDD3ACB-C5B2-4D86-8101-60C45CAC7321}" srcId="{B1B5E900-347A-477E-B702-B1E28EB04E14}" destId="{405873E3-124E-4C81-A469-329BB5000158}" srcOrd="15" destOrd="0" parTransId="{204B1CAB-D819-46C6-9A16-D7AB1B45629C}" sibTransId="{1AF4E511-F410-479D-AD8B-0BCCE4AA39C7}"/>
    <dgm:cxn modelId="{4D831FCD-BA37-42CA-9720-B0234592010C}" type="presOf" srcId="{75FC4F19-D11A-4BD8-A015-2DF106ACF265}" destId="{56A80349-293D-4B68-9CB5-8F7DF4685EB7}" srcOrd="0" destOrd="0" presId="urn:microsoft.com/office/officeart/2005/8/layout/bProcess4"/>
    <dgm:cxn modelId="{64C1DED2-C9B3-4F19-ADFC-0CD828B25383}" type="presOf" srcId="{70AA4087-C82A-4CA8-8ACA-A65CAC11D24E}" destId="{FDE3DFEE-2BC8-4B75-810C-3357B4988B19}" srcOrd="0" destOrd="0" presId="urn:microsoft.com/office/officeart/2005/8/layout/bProcess4"/>
    <dgm:cxn modelId="{252981D9-F50B-408F-8DB2-AA7FD52DD0ED}" type="presOf" srcId="{014A40D8-F386-4FC3-AC38-974E53A3656F}" destId="{C7DE0BBB-9C4B-4CC7-8F40-08E4C571AA77}" srcOrd="0" destOrd="0" presId="urn:microsoft.com/office/officeart/2005/8/layout/bProcess4"/>
    <dgm:cxn modelId="{A3B38CE0-2841-45AA-9785-7A48717D81E1}" srcId="{B1B5E900-347A-477E-B702-B1E28EB04E14}" destId="{166D0E31-567D-4C22-9C8A-CA9F556DB9A6}" srcOrd="13" destOrd="0" parTransId="{9D60D8DC-A96B-46E1-9807-E1F852401967}" sibTransId="{0526B8C4-B47B-46AB-9C58-01F64DBC2207}"/>
    <dgm:cxn modelId="{41FEF5E1-25CA-40FE-B4BA-4377573063D4}" type="presOf" srcId="{3E4A70C6-854C-479E-A36F-FC37244E4140}" destId="{CC3F3A5A-BF65-4545-92AA-4057E898AD27}" srcOrd="0" destOrd="0" presId="urn:microsoft.com/office/officeart/2005/8/layout/bProcess4"/>
    <dgm:cxn modelId="{434B5AE5-4324-4D43-AE0B-F852008D0399}" type="presOf" srcId="{16390EB4-2B9F-46C2-BEAA-DE62F39D1483}" destId="{AD5F9891-4918-4A75-9037-FE4792BD3811}" srcOrd="0" destOrd="0" presId="urn:microsoft.com/office/officeart/2005/8/layout/bProcess4"/>
    <dgm:cxn modelId="{6921C0E5-480A-43B7-8357-8304B61D9CCB}" type="presOf" srcId="{405873E3-124E-4C81-A469-329BB5000158}" destId="{FD522CD9-A96E-4BC8-916F-4E5297AE5D66}" srcOrd="0" destOrd="0" presId="urn:microsoft.com/office/officeart/2005/8/layout/bProcess4"/>
    <dgm:cxn modelId="{B6F134E7-757E-4D9A-930E-940D54D1FC3E}" type="presOf" srcId="{166D0E31-567D-4C22-9C8A-CA9F556DB9A6}" destId="{3C56C78E-6B4A-49D2-B1A1-B67587BB2197}" srcOrd="0" destOrd="0" presId="urn:microsoft.com/office/officeart/2005/8/layout/bProcess4"/>
    <dgm:cxn modelId="{5B2388EA-953F-4A0A-B9CB-4C4A3CC63D39}" srcId="{B1B5E900-347A-477E-B702-B1E28EB04E14}" destId="{3309D1A0-F444-4454-AEAD-82E304A92625}" srcOrd="10" destOrd="0" parTransId="{8DCC00F6-EEA0-4B52-BBDE-CD5149338D0B}" sibTransId="{444691B1-C78A-4947-BE5A-CDDA33E2962B}"/>
    <dgm:cxn modelId="{E5F1ADEA-3DF9-4840-B2D3-552BD873C5BF}" type="presOf" srcId="{9B23A320-2198-41F9-84EC-6D6E34C9193A}" destId="{F8F91BBF-BB52-47D7-8BC8-6617685DCA09}" srcOrd="0" destOrd="0" presId="urn:microsoft.com/office/officeart/2005/8/layout/bProcess4"/>
    <dgm:cxn modelId="{DC0F61EC-BBBF-483F-B44B-2B8D8AFF7260}" srcId="{B1B5E900-347A-477E-B702-B1E28EB04E14}" destId="{E310327A-6A41-4258-BE48-692CD1116499}" srcOrd="1" destOrd="0" parTransId="{D4BD7AAD-BB20-4A19-AA49-F4721D164DBE}" sibTransId="{D1DDE98B-F346-4F95-950D-7D23FE5F7C82}"/>
    <dgm:cxn modelId="{52E464F5-94D3-4908-BA38-667B96F677B3}" srcId="{B1B5E900-347A-477E-B702-B1E28EB04E14}" destId="{62A903A7-1DAE-4A61-A13C-2C96423AF09A}" srcOrd="4" destOrd="0" parTransId="{1350F424-E4CF-46D9-B19C-BBA0A2EB2925}" sibTransId="{B36A8F43-E955-4C70-8B21-AE77A3744A9C}"/>
    <dgm:cxn modelId="{DE7D0DF6-225F-4DDF-AF5E-2EC1715AB257}" srcId="{B1B5E900-347A-477E-B702-B1E28EB04E14}" destId="{D0F6D2CC-271B-428F-BBB5-0E02831C7BE4}" srcOrd="18" destOrd="0" parTransId="{5DEBC03C-7B52-44D9-AD71-15A9B7256A3E}" sibTransId="{B0D0A876-5906-496B-8414-C3B6A2A46F2F}"/>
    <dgm:cxn modelId="{91CF2EFB-68FE-499E-8750-204C9501A5B3}" srcId="{B1B5E900-347A-477E-B702-B1E28EB04E14}" destId="{B3C83EED-CB6E-4CD5-9AA3-F0A3F7871986}" srcOrd="20" destOrd="0" parTransId="{6AB88271-FC7C-413A-B633-C19F059FD47B}" sibTransId="{1D6809CF-853C-4B01-8F52-97AA34696078}"/>
    <dgm:cxn modelId="{2748D3FC-EB57-4AD5-9C8E-2158BE6E603B}" type="presOf" srcId="{113E54ED-72DB-4026-B7B2-CEA08534C5EE}" destId="{68D61A59-41E8-451F-ABBD-01A91B8D2ABE}" srcOrd="0" destOrd="0" presId="urn:microsoft.com/office/officeart/2005/8/layout/bProcess4"/>
    <dgm:cxn modelId="{765078FE-EEA7-4004-911B-3D4923B74898}" type="presOf" srcId="{FE1F4206-6E80-460F-A055-1FAF86FA56C7}" destId="{10867D32-710B-4EF3-A3C6-7F7C80CC4187}" srcOrd="0" destOrd="0" presId="urn:microsoft.com/office/officeart/2005/8/layout/bProcess4"/>
    <dgm:cxn modelId="{C0AF5C56-1F10-40AA-9AD8-3C84511B24D3}" type="presParOf" srcId="{36ECD3B7-8709-4F7E-AAB5-A6848848E186}" destId="{39339D27-F0D6-46DA-92E7-49F556C1B072}" srcOrd="0" destOrd="0" presId="urn:microsoft.com/office/officeart/2005/8/layout/bProcess4"/>
    <dgm:cxn modelId="{93BB9691-1872-4F58-B6ED-7D7C2C9B1D80}" type="presParOf" srcId="{39339D27-F0D6-46DA-92E7-49F556C1B072}" destId="{7EC50CC5-210C-4113-96BC-A09669AB9F5B}" srcOrd="0" destOrd="0" presId="urn:microsoft.com/office/officeart/2005/8/layout/bProcess4"/>
    <dgm:cxn modelId="{2CB5F33C-7D4B-42BF-954D-0A58E819AFE3}" type="presParOf" srcId="{39339D27-F0D6-46DA-92E7-49F556C1B072}" destId="{FDE3DFEE-2BC8-4B75-810C-3357B4988B19}" srcOrd="1" destOrd="0" presId="urn:microsoft.com/office/officeart/2005/8/layout/bProcess4"/>
    <dgm:cxn modelId="{A88D6F3E-3996-46C5-A4D4-CA2F2A63DC16}" type="presParOf" srcId="{36ECD3B7-8709-4F7E-AAB5-A6848848E186}" destId="{9FCDE386-D0D6-4839-9761-F2E5695D49ED}" srcOrd="1" destOrd="0" presId="urn:microsoft.com/office/officeart/2005/8/layout/bProcess4"/>
    <dgm:cxn modelId="{3595642F-9C56-47E7-B4C7-05C2DDF77319}" type="presParOf" srcId="{36ECD3B7-8709-4F7E-AAB5-A6848848E186}" destId="{50B15A07-58DE-4320-B1D8-73736FB52D30}" srcOrd="2" destOrd="0" presId="urn:microsoft.com/office/officeart/2005/8/layout/bProcess4"/>
    <dgm:cxn modelId="{88495B49-8ADA-4923-A130-5FB7231A79EA}" type="presParOf" srcId="{50B15A07-58DE-4320-B1D8-73736FB52D30}" destId="{5843F492-DCC2-486F-B4C5-8D589610FD0C}" srcOrd="0" destOrd="0" presId="urn:microsoft.com/office/officeart/2005/8/layout/bProcess4"/>
    <dgm:cxn modelId="{B24EF8B9-5D88-4D14-B678-ECF47C152FFD}" type="presParOf" srcId="{50B15A07-58DE-4320-B1D8-73736FB52D30}" destId="{3E3B4B2D-3891-4864-8ADE-6883DAFA3310}" srcOrd="1" destOrd="0" presId="urn:microsoft.com/office/officeart/2005/8/layout/bProcess4"/>
    <dgm:cxn modelId="{CE63977E-EF54-4EAC-A8C4-A5A49692F1AA}" type="presParOf" srcId="{36ECD3B7-8709-4F7E-AAB5-A6848848E186}" destId="{D8C7460F-23BB-4C62-BE7C-BECD984CE840}" srcOrd="3" destOrd="0" presId="urn:microsoft.com/office/officeart/2005/8/layout/bProcess4"/>
    <dgm:cxn modelId="{69525DA4-E80B-427C-A8E4-7A96395F1F96}" type="presParOf" srcId="{36ECD3B7-8709-4F7E-AAB5-A6848848E186}" destId="{A1CB20A3-E8B5-460D-A886-FFECBAE36198}" srcOrd="4" destOrd="0" presId="urn:microsoft.com/office/officeart/2005/8/layout/bProcess4"/>
    <dgm:cxn modelId="{69519513-76A9-4D46-B22E-BD9C9699B979}" type="presParOf" srcId="{A1CB20A3-E8B5-460D-A886-FFECBAE36198}" destId="{F4103BF5-C68C-407B-B128-37363189EBA9}" srcOrd="0" destOrd="0" presId="urn:microsoft.com/office/officeart/2005/8/layout/bProcess4"/>
    <dgm:cxn modelId="{4A37C8C6-6BC5-47D4-AAC4-3E2E0E256BA5}" type="presParOf" srcId="{A1CB20A3-E8B5-460D-A886-FFECBAE36198}" destId="{3ACF1FD3-A9E9-4EB6-B357-1921E18AAA92}" srcOrd="1" destOrd="0" presId="urn:microsoft.com/office/officeart/2005/8/layout/bProcess4"/>
    <dgm:cxn modelId="{302AD883-1F29-4656-A471-A86B24E841A4}" type="presParOf" srcId="{36ECD3B7-8709-4F7E-AAB5-A6848848E186}" destId="{5F2AFFE3-4334-42E2-B59C-3D9B7C0DBC16}" srcOrd="5" destOrd="0" presId="urn:microsoft.com/office/officeart/2005/8/layout/bProcess4"/>
    <dgm:cxn modelId="{F771FC3D-D3B5-413C-BECB-6DA2BE82510E}" type="presParOf" srcId="{36ECD3B7-8709-4F7E-AAB5-A6848848E186}" destId="{C2C156C4-C84E-4315-BF5B-898C7568C52E}" srcOrd="6" destOrd="0" presId="urn:microsoft.com/office/officeart/2005/8/layout/bProcess4"/>
    <dgm:cxn modelId="{297C0971-E9AA-41D3-AA1A-ABC77BC371BA}" type="presParOf" srcId="{C2C156C4-C84E-4315-BF5B-898C7568C52E}" destId="{E9D9F11A-DF6A-4A80-8C91-0E4FFF11A7B1}" srcOrd="0" destOrd="0" presId="urn:microsoft.com/office/officeart/2005/8/layout/bProcess4"/>
    <dgm:cxn modelId="{E79589E7-F275-456C-A505-0447C2DEE8C0}" type="presParOf" srcId="{C2C156C4-C84E-4315-BF5B-898C7568C52E}" destId="{1061228B-5A67-46CD-8D91-5ACFD429EF83}" srcOrd="1" destOrd="0" presId="urn:microsoft.com/office/officeart/2005/8/layout/bProcess4"/>
    <dgm:cxn modelId="{5E95F075-E704-4C16-84DC-49AA8F9DF7D4}" type="presParOf" srcId="{36ECD3B7-8709-4F7E-AAB5-A6848848E186}" destId="{3D8D9835-7946-43B8-A4E9-B2EA5CD18697}" srcOrd="7" destOrd="0" presId="urn:microsoft.com/office/officeart/2005/8/layout/bProcess4"/>
    <dgm:cxn modelId="{31A20DFD-8195-4788-93EF-F98BDA291DE4}" type="presParOf" srcId="{36ECD3B7-8709-4F7E-AAB5-A6848848E186}" destId="{D9E244AC-8C15-4C91-B5DB-BA0A7C544873}" srcOrd="8" destOrd="0" presId="urn:microsoft.com/office/officeart/2005/8/layout/bProcess4"/>
    <dgm:cxn modelId="{D4FA45F1-E7EF-4C78-A2CA-CBED72A10878}" type="presParOf" srcId="{D9E244AC-8C15-4C91-B5DB-BA0A7C544873}" destId="{F29D1541-6106-4E31-A6A8-F948F941D5B0}" srcOrd="0" destOrd="0" presId="urn:microsoft.com/office/officeart/2005/8/layout/bProcess4"/>
    <dgm:cxn modelId="{D4808BFB-3BEB-457E-A3CA-9725EB60AABB}" type="presParOf" srcId="{D9E244AC-8C15-4C91-B5DB-BA0A7C544873}" destId="{616CD9D9-42B4-493A-B005-C8664FED8AFB}" srcOrd="1" destOrd="0" presId="urn:microsoft.com/office/officeart/2005/8/layout/bProcess4"/>
    <dgm:cxn modelId="{8E7CC654-5BF2-4A7E-BC18-CF520ED12025}" type="presParOf" srcId="{36ECD3B7-8709-4F7E-AAB5-A6848848E186}" destId="{409D95B9-9D98-4469-BD88-A80609698C9C}" srcOrd="9" destOrd="0" presId="urn:microsoft.com/office/officeart/2005/8/layout/bProcess4"/>
    <dgm:cxn modelId="{09DCBE6C-B50E-444A-A793-DEAA2100470E}" type="presParOf" srcId="{36ECD3B7-8709-4F7E-AAB5-A6848848E186}" destId="{85ECD6CB-931E-44A5-BF22-3B2D9BEC7EC5}" srcOrd="10" destOrd="0" presId="urn:microsoft.com/office/officeart/2005/8/layout/bProcess4"/>
    <dgm:cxn modelId="{882C3993-A439-4676-B3E0-B22DA6D52461}" type="presParOf" srcId="{85ECD6CB-931E-44A5-BF22-3B2D9BEC7EC5}" destId="{0D7A6767-4561-4D6B-A63D-58C065507345}" srcOrd="0" destOrd="0" presId="urn:microsoft.com/office/officeart/2005/8/layout/bProcess4"/>
    <dgm:cxn modelId="{906C7D4C-9112-42DF-8EE5-07AE9754D077}" type="presParOf" srcId="{85ECD6CB-931E-44A5-BF22-3B2D9BEC7EC5}" destId="{68D61A59-41E8-451F-ABBD-01A91B8D2ABE}" srcOrd="1" destOrd="0" presId="urn:microsoft.com/office/officeart/2005/8/layout/bProcess4"/>
    <dgm:cxn modelId="{887F86DD-F4AA-4894-A494-8FB15D17C088}" type="presParOf" srcId="{36ECD3B7-8709-4F7E-AAB5-A6848848E186}" destId="{B14B512C-937E-42E5-B8A2-896214D1559C}" srcOrd="11" destOrd="0" presId="urn:microsoft.com/office/officeart/2005/8/layout/bProcess4"/>
    <dgm:cxn modelId="{A175C9DA-585B-4422-8A00-3019DCB9234B}" type="presParOf" srcId="{36ECD3B7-8709-4F7E-AAB5-A6848848E186}" destId="{20D02FAB-8B90-4F56-B6BA-DEE25553BEF1}" srcOrd="12" destOrd="0" presId="urn:microsoft.com/office/officeart/2005/8/layout/bProcess4"/>
    <dgm:cxn modelId="{995F5354-7770-493D-BE94-5602048CA17E}" type="presParOf" srcId="{20D02FAB-8B90-4F56-B6BA-DEE25553BEF1}" destId="{011E3B9E-721A-4EF1-8C22-C2A01DC4638E}" srcOrd="0" destOrd="0" presId="urn:microsoft.com/office/officeart/2005/8/layout/bProcess4"/>
    <dgm:cxn modelId="{BA02021C-621F-41D4-BAC3-01AB842F9D69}" type="presParOf" srcId="{20D02FAB-8B90-4F56-B6BA-DEE25553BEF1}" destId="{41F6D918-CA44-4ACF-A6A8-A8848633FAB2}" srcOrd="1" destOrd="0" presId="urn:microsoft.com/office/officeart/2005/8/layout/bProcess4"/>
    <dgm:cxn modelId="{A04C114D-D67B-4800-AC77-38727ACCA91D}" type="presParOf" srcId="{36ECD3B7-8709-4F7E-AAB5-A6848848E186}" destId="{CC3F3A5A-BF65-4545-92AA-4057E898AD27}" srcOrd="13" destOrd="0" presId="urn:microsoft.com/office/officeart/2005/8/layout/bProcess4"/>
    <dgm:cxn modelId="{C6D452D4-2249-4159-9B3B-E439426194FE}" type="presParOf" srcId="{36ECD3B7-8709-4F7E-AAB5-A6848848E186}" destId="{83C9863C-1598-43C9-90CC-6999D8F3C157}" srcOrd="14" destOrd="0" presId="urn:microsoft.com/office/officeart/2005/8/layout/bProcess4"/>
    <dgm:cxn modelId="{C4492C32-3EEA-4BDA-BA67-0930D4299681}" type="presParOf" srcId="{83C9863C-1598-43C9-90CC-6999D8F3C157}" destId="{9273345F-E4D3-47A8-A02D-147D1A99206D}" srcOrd="0" destOrd="0" presId="urn:microsoft.com/office/officeart/2005/8/layout/bProcess4"/>
    <dgm:cxn modelId="{D48C3BD6-EFCE-4FC4-814B-BD3F954EBCDD}" type="presParOf" srcId="{83C9863C-1598-43C9-90CC-6999D8F3C157}" destId="{C7DE0BBB-9C4B-4CC7-8F40-08E4C571AA77}" srcOrd="1" destOrd="0" presId="urn:microsoft.com/office/officeart/2005/8/layout/bProcess4"/>
    <dgm:cxn modelId="{1B3F1EDD-F076-4C82-BBF1-11C63507CF26}" type="presParOf" srcId="{36ECD3B7-8709-4F7E-AAB5-A6848848E186}" destId="{BF791761-77BE-40BD-B026-8BB6B1455DA8}" srcOrd="15" destOrd="0" presId="urn:microsoft.com/office/officeart/2005/8/layout/bProcess4"/>
    <dgm:cxn modelId="{B23F056B-9992-4FF2-9F22-C7E36ECCAF9D}" type="presParOf" srcId="{36ECD3B7-8709-4F7E-AAB5-A6848848E186}" destId="{C3728061-1741-444E-82FF-B1AA9AD261A1}" srcOrd="16" destOrd="0" presId="urn:microsoft.com/office/officeart/2005/8/layout/bProcess4"/>
    <dgm:cxn modelId="{39A39FFB-0632-4748-8E81-D60952BFA9D5}" type="presParOf" srcId="{C3728061-1741-444E-82FF-B1AA9AD261A1}" destId="{94CA19D8-AAEA-47B7-90C6-F72031B65C1C}" srcOrd="0" destOrd="0" presId="urn:microsoft.com/office/officeart/2005/8/layout/bProcess4"/>
    <dgm:cxn modelId="{D71765E6-C724-4D7C-93CA-1D340DBEF9BB}" type="presParOf" srcId="{C3728061-1741-444E-82FF-B1AA9AD261A1}" destId="{69576C74-138C-4A68-8AA6-7934E461DD25}" srcOrd="1" destOrd="0" presId="urn:microsoft.com/office/officeart/2005/8/layout/bProcess4"/>
    <dgm:cxn modelId="{797204BE-C9A9-46FA-B6EE-2FC2FDF33DCF}" type="presParOf" srcId="{36ECD3B7-8709-4F7E-AAB5-A6848848E186}" destId="{F8F91BBF-BB52-47D7-8BC8-6617685DCA09}" srcOrd="17" destOrd="0" presId="urn:microsoft.com/office/officeart/2005/8/layout/bProcess4"/>
    <dgm:cxn modelId="{C7028BE0-C1F0-4134-B190-F91EEDC86768}" type="presParOf" srcId="{36ECD3B7-8709-4F7E-AAB5-A6848848E186}" destId="{AAA5D359-5990-44B3-B210-ACC580FAFC77}" srcOrd="18" destOrd="0" presId="urn:microsoft.com/office/officeart/2005/8/layout/bProcess4"/>
    <dgm:cxn modelId="{497B0DA4-D5F9-4F8D-A2B2-CF303AC6175D}" type="presParOf" srcId="{AAA5D359-5990-44B3-B210-ACC580FAFC77}" destId="{AE9897CB-787B-43C6-902F-7AC27C0D3E74}" srcOrd="0" destOrd="0" presId="urn:microsoft.com/office/officeart/2005/8/layout/bProcess4"/>
    <dgm:cxn modelId="{BE6F529F-40BE-4CD4-B26A-110F6A1E4EC1}" type="presParOf" srcId="{AAA5D359-5990-44B3-B210-ACC580FAFC77}" destId="{90DDBF04-E0BD-4682-A279-882EC3A8C23F}" srcOrd="1" destOrd="0" presId="urn:microsoft.com/office/officeart/2005/8/layout/bProcess4"/>
    <dgm:cxn modelId="{A10BE0BE-ADE0-444A-A96E-7ECB5B3DBE40}" type="presParOf" srcId="{36ECD3B7-8709-4F7E-AAB5-A6848848E186}" destId="{4B8D3FE5-C08C-4068-AAFD-D7BB8F5D04C0}" srcOrd="19" destOrd="0" presId="urn:microsoft.com/office/officeart/2005/8/layout/bProcess4"/>
    <dgm:cxn modelId="{088458B2-DB23-4E47-90A9-462BB04588C2}" type="presParOf" srcId="{36ECD3B7-8709-4F7E-AAB5-A6848848E186}" destId="{5A8051BF-E6CD-46F8-BB29-33C70FAEC1C1}" srcOrd="20" destOrd="0" presId="urn:microsoft.com/office/officeart/2005/8/layout/bProcess4"/>
    <dgm:cxn modelId="{D2B1EE59-7286-44EF-A610-577F6838B67F}" type="presParOf" srcId="{5A8051BF-E6CD-46F8-BB29-33C70FAEC1C1}" destId="{0C4EC0C3-D382-455E-B25F-CA584CEDD863}" srcOrd="0" destOrd="0" presId="urn:microsoft.com/office/officeart/2005/8/layout/bProcess4"/>
    <dgm:cxn modelId="{6E73DE79-EC69-4C21-BDD0-9FA96E742ADA}" type="presParOf" srcId="{5A8051BF-E6CD-46F8-BB29-33C70FAEC1C1}" destId="{1DAA944E-93C1-48A5-BFB7-C121C1405DFA}" srcOrd="1" destOrd="0" presId="urn:microsoft.com/office/officeart/2005/8/layout/bProcess4"/>
    <dgm:cxn modelId="{8E943199-8416-4D19-83C0-300DDBC4028C}" type="presParOf" srcId="{36ECD3B7-8709-4F7E-AAB5-A6848848E186}" destId="{B153705C-A328-4D9B-B398-7BCEB7F03837}" srcOrd="21" destOrd="0" presId="urn:microsoft.com/office/officeart/2005/8/layout/bProcess4"/>
    <dgm:cxn modelId="{517D0814-9008-4422-BAA0-D16192D9CEB1}" type="presParOf" srcId="{36ECD3B7-8709-4F7E-AAB5-A6848848E186}" destId="{34CCA2C6-8E93-4D9B-B05F-B1BC92FC7E66}" srcOrd="22" destOrd="0" presId="urn:microsoft.com/office/officeart/2005/8/layout/bProcess4"/>
    <dgm:cxn modelId="{9A9D9462-2993-46A2-812A-BF10107E2E46}" type="presParOf" srcId="{34CCA2C6-8E93-4D9B-B05F-B1BC92FC7E66}" destId="{1AE2BD1B-A279-4DAD-A842-61C93E327524}" srcOrd="0" destOrd="0" presId="urn:microsoft.com/office/officeart/2005/8/layout/bProcess4"/>
    <dgm:cxn modelId="{9307C8FE-6F82-4AFA-A310-4191E163BF20}" type="presParOf" srcId="{34CCA2C6-8E93-4D9B-B05F-B1BC92FC7E66}" destId="{2D4E90A6-D56C-4202-AACC-E07FB4C7ABBC}" srcOrd="1" destOrd="0" presId="urn:microsoft.com/office/officeart/2005/8/layout/bProcess4"/>
    <dgm:cxn modelId="{1BFDC9C6-843A-4C85-9D3C-F0C06B9C66D9}" type="presParOf" srcId="{36ECD3B7-8709-4F7E-AAB5-A6848848E186}" destId="{D7D799C4-1C53-447C-B808-F48C583E865D}" srcOrd="23" destOrd="0" presId="urn:microsoft.com/office/officeart/2005/8/layout/bProcess4"/>
    <dgm:cxn modelId="{36EFDA65-774C-4C5A-8F6E-15DBD532BFCF}" type="presParOf" srcId="{36ECD3B7-8709-4F7E-AAB5-A6848848E186}" destId="{59298639-33E2-4C96-A718-CCF709C5B58B}" srcOrd="24" destOrd="0" presId="urn:microsoft.com/office/officeart/2005/8/layout/bProcess4"/>
    <dgm:cxn modelId="{8CA59C74-152C-43F2-A6AD-A4D86544048F}" type="presParOf" srcId="{59298639-33E2-4C96-A718-CCF709C5B58B}" destId="{0428B92A-07D6-4065-B246-7809E485F3DD}" srcOrd="0" destOrd="0" presId="urn:microsoft.com/office/officeart/2005/8/layout/bProcess4"/>
    <dgm:cxn modelId="{D354953F-41F5-4E32-8B60-DF73B01FF372}" type="presParOf" srcId="{59298639-33E2-4C96-A718-CCF709C5B58B}" destId="{F6584E49-8C99-4CDD-8981-15E30F4D894A}" srcOrd="1" destOrd="0" presId="urn:microsoft.com/office/officeart/2005/8/layout/bProcess4"/>
    <dgm:cxn modelId="{187A01B7-1911-44F0-A782-69FC98EFC060}" type="presParOf" srcId="{36ECD3B7-8709-4F7E-AAB5-A6848848E186}" destId="{5D5939C5-0A23-48F9-9D00-5309CF1B3619}" srcOrd="25" destOrd="0" presId="urn:microsoft.com/office/officeart/2005/8/layout/bProcess4"/>
    <dgm:cxn modelId="{DE8BB04A-8F9D-4627-B75B-A6E909019B86}" type="presParOf" srcId="{36ECD3B7-8709-4F7E-AAB5-A6848848E186}" destId="{3463E03D-0E26-4809-B937-B02C47AF68F4}" srcOrd="26" destOrd="0" presId="urn:microsoft.com/office/officeart/2005/8/layout/bProcess4"/>
    <dgm:cxn modelId="{E6CFECF5-699C-4BE0-9168-8F31832C66C5}" type="presParOf" srcId="{3463E03D-0E26-4809-B937-B02C47AF68F4}" destId="{1A7EFD75-C898-4AA7-8319-BB35056CC20B}" srcOrd="0" destOrd="0" presId="urn:microsoft.com/office/officeart/2005/8/layout/bProcess4"/>
    <dgm:cxn modelId="{C0DB96BD-FCF3-4681-B4B1-B72CAAC1A862}" type="presParOf" srcId="{3463E03D-0E26-4809-B937-B02C47AF68F4}" destId="{3C56C78E-6B4A-49D2-B1A1-B67587BB2197}" srcOrd="1" destOrd="0" presId="urn:microsoft.com/office/officeart/2005/8/layout/bProcess4"/>
    <dgm:cxn modelId="{A677049F-3350-47FE-B034-3343B7C222F1}" type="presParOf" srcId="{36ECD3B7-8709-4F7E-AAB5-A6848848E186}" destId="{5BE2D0C0-8AF7-4EFC-B341-1C6D13D9302D}" srcOrd="27" destOrd="0" presId="urn:microsoft.com/office/officeart/2005/8/layout/bProcess4"/>
    <dgm:cxn modelId="{10317A55-A628-4106-8362-3A0B9BA03B7E}" type="presParOf" srcId="{36ECD3B7-8709-4F7E-AAB5-A6848848E186}" destId="{A46FEC70-6D87-4818-AF93-2F9E715AA73E}" srcOrd="28" destOrd="0" presId="urn:microsoft.com/office/officeart/2005/8/layout/bProcess4"/>
    <dgm:cxn modelId="{B8805531-C67E-46C9-B579-1CB51917ECC0}" type="presParOf" srcId="{A46FEC70-6D87-4818-AF93-2F9E715AA73E}" destId="{FFE4A5AE-5693-4024-87BD-1DC8279FEC8B}" srcOrd="0" destOrd="0" presId="urn:microsoft.com/office/officeart/2005/8/layout/bProcess4"/>
    <dgm:cxn modelId="{9F958106-C197-4131-8547-C15290DE2A56}" type="presParOf" srcId="{A46FEC70-6D87-4818-AF93-2F9E715AA73E}" destId="{56393969-A3B5-4011-B8A3-58877EBBA982}" srcOrd="1" destOrd="0" presId="urn:microsoft.com/office/officeart/2005/8/layout/bProcess4"/>
    <dgm:cxn modelId="{BE1A3CF2-4D07-402C-A33E-FC6E3DB7B472}" type="presParOf" srcId="{36ECD3B7-8709-4F7E-AAB5-A6848848E186}" destId="{10867D32-710B-4EF3-A3C6-7F7C80CC4187}" srcOrd="29" destOrd="0" presId="urn:microsoft.com/office/officeart/2005/8/layout/bProcess4"/>
    <dgm:cxn modelId="{088FFD39-BBD4-4AB9-A637-341A654A08E5}" type="presParOf" srcId="{36ECD3B7-8709-4F7E-AAB5-A6848848E186}" destId="{5BED9161-541E-47FB-8388-B8F1DD11DE25}" srcOrd="30" destOrd="0" presId="urn:microsoft.com/office/officeart/2005/8/layout/bProcess4"/>
    <dgm:cxn modelId="{F1803317-8D84-4433-B4D1-CF2CD52E67DE}" type="presParOf" srcId="{5BED9161-541E-47FB-8388-B8F1DD11DE25}" destId="{53F888E2-5765-44DC-83C7-4FBF638E0044}" srcOrd="0" destOrd="0" presId="urn:microsoft.com/office/officeart/2005/8/layout/bProcess4"/>
    <dgm:cxn modelId="{CBA9D164-B7EA-4F73-8435-E8B430046980}" type="presParOf" srcId="{5BED9161-541E-47FB-8388-B8F1DD11DE25}" destId="{FD522CD9-A96E-4BC8-916F-4E5297AE5D66}" srcOrd="1" destOrd="0" presId="urn:microsoft.com/office/officeart/2005/8/layout/bProcess4"/>
    <dgm:cxn modelId="{15B5684E-3396-4EE3-98D8-395C88D5D862}" type="presParOf" srcId="{36ECD3B7-8709-4F7E-AAB5-A6848848E186}" destId="{261C1B1B-CEF1-4E45-9697-4D21A9BD04E5}" srcOrd="31" destOrd="0" presId="urn:microsoft.com/office/officeart/2005/8/layout/bProcess4"/>
    <dgm:cxn modelId="{7DCE653C-C664-4D75-85F4-581AFCE083C3}" type="presParOf" srcId="{36ECD3B7-8709-4F7E-AAB5-A6848848E186}" destId="{190986BB-9104-4581-BA58-10BFD708C70A}" srcOrd="32" destOrd="0" presId="urn:microsoft.com/office/officeart/2005/8/layout/bProcess4"/>
    <dgm:cxn modelId="{477D4908-870D-4670-A039-090C7BA534F9}" type="presParOf" srcId="{190986BB-9104-4581-BA58-10BFD708C70A}" destId="{4B12BFB2-8837-4677-920D-5537658746E5}" srcOrd="0" destOrd="0" presId="urn:microsoft.com/office/officeart/2005/8/layout/bProcess4"/>
    <dgm:cxn modelId="{8B74BFD4-889D-44EB-988B-8BCFF366A73A}" type="presParOf" srcId="{190986BB-9104-4581-BA58-10BFD708C70A}" destId="{AD5F9891-4918-4A75-9037-FE4792BD3811}" srcOrd="1" destOrd="0" presId="urn:microsoft.com/office/officeart/2005/8/layout/bProcess4"/>
    <dgm:cxn modelId="{40391D2A-6BAC-4721-AF23-CA6A562AA411}" type="presParOf" srcId="{36ECD3B7-8709-4F7E-AAB5-A6848848E186}" destId="{86FF03D2-294F-4AA6-BAAB-F0A6D9795817}" srcOrd="33" destOrd="0" presId="urn:microsoft.com/office/officeart/2005/8/layout/bProcess4"/>
    <dgm:cxn modelId="{EF2E8D7B-12B9-4882-B391-F4BAABC77D54}" type="presParOf" srcId="{36ECD3B7-8709-4F7E-AAB5-A6848848E186}" destId="{F5B94B66-CB72-456D-A1F4-3FF2F1BA8318}" srcOrd="34" destOrd="0" presId="urn:microsoft.com/office/officeart/2005/8/layout/bProcess4"/>
    <dgm:cxn modelId="{346B5989-449F-4205-A8FA-5DE84B03A837}" type="presParOf" srcId="{F5B94B66-CB72-456D-A1F4-3FF2F1BA8318}" destId="{32E539A3-9E2B-4A6A-9468-CBF2CE86369D}" srcOrd="0" destOrd="0" presId="urn:microsoft.com/office/officeart/2005/8/layout/bProcess4"/>
    <dgm:cxn modelId="{4B3B4802-9FD6-4CE8-B991-6119F2562D33}" type="presParOf" srcId="{F5B94B66-CB72-456D-A1F4-3FF2F1BA8318}" destId="{9B2B817A-6FAD-41A5-9D1E-5BDD8E91A86F}" srcOrd="1" destOrd="0" presId="urn:microsoft.com/office/officeart/2005/8/layout/bProcess4"/>
    <dgm:cxn modelId="{A44790F4-BFBE-4F18-8287-B34745450FEA}" type="presParOf" srcId="{36ECD3B7-8709-4F7E-AAB5-A6848848E186}" destId="{56A80349-293D-4B68-9CB5-8F7DF4685EB7}" srcOrd="35" destOrd="0" presId="urn:microsoft.com/office/officeart/2005/8/layout/bProcess4"/>
    <dgm:cxn modelId="{DAB58B56-4BD4-40ED-875C-4BE331F2B31B}" type="presParOf" srcId="{36ECD3B7-8709-4F7E-AAB5-A6848848E186}" destId="{DC49DE9D-00F1-403C-BA6C-95910F147B6C}" srcOrd="36" destOrd="0" presId="urn:microsoft.com/office/officeart/2005/8/layout/bProcess4"/>
    <dgm:cxn modelId="{30EEF38C-E9AA-4AFD-9CD5-E9C2A8D22306}" type="presParOf" srcId="{DC49DE9D-00F1-403C-BA6C-95910F147B6C}" destId="{E46665B3-E9A1-43B5-A4AB-50F689E0ADD4}" srcOrd="0" destOrd="0" presId="urn:microsoft.com/office/officeart/2005/8/layout/bProcess4"/>
    <dgm:cxn modelId="{AC9C7CA0-C642-4965-8156-FDE261F8421A}" type="presParOf" srcId="{DC49DE9D-00F1-403C-BA6C-95910F147B6C}" destId="{D2E47D7F-AE73-4EAB-B2B3-7D5DF6AADAED}" srcOrd="1" destOrd="0" presId="urn:microsoft.com/office/officeart/2005/8/layout/bProcess4"/>
    <dgm:cxn modelId="{357B8265-01BF-4FB4-A531-D9BFFA4B6B4A}" type="presParOf" srcId="{36ECD3B7-8709-4F7E-AAB5-A6848848E186}" destId="{117E7946-0687-42DF-887F-D21A54887012}" srcOrd="37" destOrd="0" presId="urn:microsoft.com/office/officeart/2005/8/layout/bProcess4"/>
    <dgm:cxn modelId="{404A64F1-8D02-4203-ABA6-C7DDFF6AD907}" type="presParOf" srcId="{36ECD3B7-8709-4F7E-AAB5-A6848848E186}" destId="{E635AA2A-DCDD-4C09-841E-541085FF41AE}" srcOrd="38" destOrd="0" presId="urn:microsoft.com/office/officeart/2005/8/layout/bProcess4"/>
    <dgm:cxn modelId="{714548E3-CDD8-4ECB-AF52-5BC70F33AAEE}" type="presParOf" srcId="{E635AA2A-DCDD-4C09-841E-541085FF41AE}" destId="{B27EF2A8-5713-4C08-B0A6-149BC03C8860}" srcOrd="0" destOrd="0" presId="urn:microsoft.com/office/officeart/2005/8/layout/bProcess4"/>
    <dgm:cxn modelId="{F34FE57E-1629-4C99-B381-4F14A4354558}" type="presParOf" srcId="{E635AA2A-DCDD-4C09-841E-541085FF41AE}" destId="{6BD05240-0070-4E04-834C-EA44B76F14A4}" srcOrd="1" destOrd="0" presId="urn:microsoft.com/office/officeart/2005/8/layout/bProcess4"/>
    <dgm:cxn modelId="{B644AC44-D603-47CC-B94A-2DE56605C8EF}" type="presParOf" srcId="{36ECD3B7-8709-4F7E-AAB5-A6848848E186}" destId="{6DA86F34-CE73-4EB0-BE44-F2D86CF4FAE9}" srcOrd="39" destOrd="0" presId="urn:microsoft.com/office/officeart/2005/8/layout/bProcess4"/>
    <dgm:cxn modelId="{AB235528-8255-473E-B068-EE27D4B5F19D}" type="presParOf" srcId="{36ECD3B7-8709-4F7E-AAB5-A6848848E186}" destId="{D7860787-A94D-487E-B51E-4523C0AE7AB0}" srcOrd="40" destOrd="0" presId="urn:microsoft.com/office/officeart/2005/8/layout/bProcess4"/>
    <dgm:cxn modelId="{48FCC828-C655-4700-B317-1DC47A6C7866}" type="presParOf" srcId="{D7860787-A94D-487E-B51E-4523C0AE7AB0}" destId="{128C0C10-C0D9-44F9-9D8A-45BAFD249D9D}" srcOrd="0" destOrd="0" presId="urn:microsoft.com/office/officeart/2005/8/layout/bProcess4"/>
    <dgm:cxn modelId="{822DA859-5B70-46D1-BAD7-39F77648C8FF}" type="presParOf" srcId="{D7860787-A94D-487E-B51E-4523C0AE7AB0}" destId="{1AD415A5-CA2D-4ED5-81D6-3FD5647709D9}" srcOrd="1" destOrd="0" presId="urn:microsoft.com/office/officeart/2005/8/layout/bProcess4"/>
    <dgm:cxn modelId="{BFD931CC-7E6C-4C5D-A051-AE0240560F68}" type="presParOf" srcId="{36ECD3B7-8709-4F7E-AAB5-A6848848E186}" destId="{1281C384-2F65-4A2C-87A4-29B5B894160B}" srcOrd="41" destOrd="0" presId="urn:microsoft.com/office/officeart/2005/8/layout/bProcess4"/>
    <dgm:cxn modelId="{84948709-AD49-450F-8DF5-97B53C1D37F8}" type="presParOf" srcId="{36ECD3B7-8709-4F7E-AAB5-A6848848E186}" destId="{145C9C8A-8A40-4990-9375-D185BC75FD2B}" srcOrd="42" destOrd="0" presId="urn:microsoft.com/office/officeart/2005/8/layout/bProcess4"/>
    <dgm:cxn modelId="{B80ACBE4-8763-49F6-AA15-E5D517161BC2}" type="presParOf" srcId="{145C9C8A-8A40-4990-9375-D185BC75FD2B}" destId="{8808EF53-3AAC-4A2E-996A-93E3E66EE237}" srcOrd="0" destOrd="0" presId="urn:microsoft.com/office/officeart/2005/8/layout/bProcess4"/>
    <dgm:cxn modelId="{C56B22C8-14BE-4A81-A9B8-2D3D0D43CD97}" type="presParOf" srcId="{145C9C8A-8A40-4990-9375-D185BC75FD2B}" destId="{D771EBDA-BDA4-4266-BE4E-B3285159CBAA}" srcOrd="1" destOrd="0" presId="urn:microsoft.com/office/officeart/2005/8/layout/bProcess4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5B3137-3DC4-4A65-B82D-A508DE7B19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7C01613-C885-40DF-8B08-ECB099409C7D}">
      <dgm:prSet/>
      <dgm:spPr/>
      <dgm:t>
        <a:bodyPr/>
        <a:lstStyle/>
        <a:p>
          <a:endParaRPr lang="pt-BR"/>
        </a:p>
      </dgm:t>
    </dgm:pt>
    <dgm:pt modelId="{CFD35102-CD88-4D7F-A30B-93BC9AEA7739}" type="parTrans" cxnId="{5EF3CAF1-4503-4956-8558-14824E15B96D}">
      <dgm:prSet/>
      <dgm:spPr/>
      <dgm:t>
        <a:bodyPr/>
        <a:lstStyle/>
        <a:p>
          <a:endParaRPr lang="pt-BR"/>
        </a:p>
      </dgm:t>
    </dgm:pt>
    <dgm:pt modelId="{9909C660-0281-4009-99C0-C6CB6B457F43}" type="sibTrans" cxnId="{5EF3CAF1-4503-4956-8558-14824E15B96D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pt-BR"/>
        </a:p>
      </dgm:t>
    </dgm:pt>
    <dgm:pt modelId="{10ADBC25-234C-42CE-9955-7305BBF1C4E7}">
      <dgm:prSet phldrT="[Texto]" phldr="1"/>
      <dgm:spPr/>
      <dgm:t>
        <a:bodyPr/>
        <a:lstStyle/>
        <a:p>
          <a:endParaRPr lang="pt-BR" dirty="0"/>
        </a:p>
      </dgm:t>
    </dgm:pt>
    <dgm:pt modelId="{45E75116-1D78-4BF4-8012-67F134040428}" type="parTrans" cxnId="{C553EBA6-160E-48ED-B4CA-4F4EA3029C85}">
      <dgm:prSet/>
      <dgm:spPr/>
      <dgm:t>
        <a:bodyPr/>
        <a:lstStyle/>
        <a:p>
          <a:endParaRPr lang="pt-BR"/>
        </a:p>
      </dgm:t>
    </dgm:pt>
    <dgm:pt modelId="{BB8CFFDF-B487-4F06-9716-98A4B8FCE247}" type="sibTrans" cxnId="{C553EBA6-160E-48ED-B4CA-4F4EA3029C85}">
      <dgm:prSet/>
      <dgm:spPr/>
      <dgm:t>
        <a:bodyPr/>
        <a:lstStyle/>
        <a:p>
          <a:endParaRPr lang="pt-BR"/>
        </a:p>
      </dgm:t>
    </dgm:pt>
    <dgm:pt modelId="{A8FEF600-7D5E-42E4-AF4A-FD4908706C9A}">
      <dgm:prSet phldrT="[Texto]" phldr="1"/>
      <dgm:spPr/>
      <dgm:t>
        <a:bodyPr/>
        <a:lstStyle/>
        <a:p>
          <a:endParaRPr lang="pt-BR"/>
        </a:p>
      </dgm:t>
    </dgm:pt>
    <dgm:pt modelId="{DEE02A5A-2AE2-4930-94A8-96D8BDB656AB}" type="parTrans" cxnId="{BD486589-7E61-4543-A8D9-BD010F2754FD}">
      <dgm:prSet/>
      <dgm:spPr/>
      <dgm:t>
        <a:bodyPr/>
        <a:lstStyle/>
        <a:p>
          <a:endParaRPr lang="pt-BR"/>
        </a:p>
      </dgm:t>
    </dgm:pt>
    <dgm:pt modelId="{299E4E08-BABD-4876-848C-1BB06096260C}" type="sibTrans" cxnId="{BD486589-7E61-4543-A8D9-BD010F2754FD}">
      <dgm:prSet/>
      <dgm:spPr/>
      <dgm:t>
        <a:bodyPr/>
        <a:lstStyle/>
        <a:p>
          <a:endParaRPr lang="pt-BR"/>
        </a:p>
      </dgm:t>
    </dgm:pt>
    <dgm:pt modelId="{608F319E-6CF1-4148-A7B4-5BD36DB6C5FA}">
      <dgm:prSet phldrT="[Texto]" phldr="1"/>
      <dgm:spPr/>
      <dgm:t>
        <a:bodyPr/>
        <a:lstStyle/>
        <a:p>
          <a:endParaRPr lang="pt-BR" dirty="0"/>
        </a:p>
      </dgm:t>
    </dgm:pt>
    <dgm:pt modelId="{074EE563-E159-4AAE-BB91-EEC708C26C6B}" type="parTrans" cxnId="{06342360-DD51-4058-A002-CEF2223B2A55}">
      <dgm:prSet/>
      <dgm:spPr/>
      <dgm:t>
        <a:bodyPr/>
        <a:lstStyle/>
        <a:p>
          <a:endParaRPr lang="pt-BR"/>
        </a:p>
      </dgm:t>
    </dgm:pt>
    <dgm:pt modelId="{085D4F10-C3FC-4730-BC64-0C1C26B43D9A}" type="sibTrans" cxnId="{06342360-DD51-4058-A002-CEF2223B2A55}">
      <dgm:prSet/>
      <dgm:spPr/>
      <dgm:t>
        <a:bodyPr/>
        <a:lstStyle/>
        <a:p>
          <a:endParaRPr lang="pt-BR"/>
        </a:p>
      </dgm:t>
    </dgm:pt>
    <dgm:pt modelId="{CD609E16-7683-4ED5-95CE-5A1C8CFC9040}" type="pres">
      <dgm:prSet presAssocID="{215B3137-3DC4-4A65-B82D-A508DE7B1975}" presName="Name0" presStyleCnt="0">
        <dgm:presLayoutVars>
          <dgm:chMax val="7"/>
          <dgm:chPref val="7"/>
          <dgm:dir/>
        </dgm:presLayoutVars>
      </dgm:prSet>
      <dgm:spPr/>
    </dgm:pt>
    <dgm:pt modelId="{AA24F361-707C-437C-96B7-FF8D9D0FC33D}" type="pres">
      <dgm:prSet presAssocID="{215B3137-3DC4-4A65-B82D-A508DE7B1975}" presName="Name1" presStyleCnt="0"/>
      <dgm:spPr/>
    </dgm:pt>
    <dgm:pt modelId="{BB1D16D2-9206-4A71-91EC-22EA2985CA4F}" type="pres">
      <dgm:prSet presAssocID="{9909C660-0281-4009-99C0-C6CB6B457F43}" presName="picture_1" presStyleCnt="0"/>
      <dgm:spPr/>
    </dgm:pt>
    <dgm:pt modelId="{B8DE58FD-D410-4F3F-AE38-188E7FC19921}" type="pres">
      <dgm:prSet presAssocID="{9909C660-0281-4009-99C0-C6CB6B457F43}" presName="pictureRepeatNode" presStyleLbl="alignImgPlace1" presStyleIdx="0" presStyleCnt="4"/>
      <dgm:spPr/>
    </dgm:pt>
    <dgm:pt modelId="{3FD8E644-520A-4931-9EA6-1752D82988F0}" type="pres">
      <dgm:prSet presAssocID="{97C01613-C885-40DF-8B08-ECB099409C7D}" presName="text_1" presStyleLbl="node1" presStyleIdx="0" presStyleCnt="0">
        <dgm:presLayoutVars>
          <dgm:bulletEnabled val="1"/>
        </dgm:presLayoutVars>
      </dgm:prSet>
      <dgm:spPr/>
    </dgm:pt>
    <dgm:pt modelId="{BF86E293-AD0E-48AF-96FA-4ACF76208CCF}" type="pres">
      <dgm:prSet presAssocID="{BB8CFFDF-B487-4F06-9716-98A4B8FCE247}" presName="picture_2" presStyleCnt="0"/>
      <dgm:spPr/>
    </dgm:pt>
    <dgm:pt modelId="{078C5143-8F04-4D0B-960E-042E5CA5F223}" type="pres">
      <dgm:prSet presAssocID="{BB8CFFDF-B487-4F06-9716-98A4B8FCE247}" presName="pictureRepeatNode" presStyleLbl="alignImgPlace1" presStyleIdx="1" presStyleCnt="4" custScaleX="110226" custScaleY="38945" custLinFactNeighborX="3526" custLinFactNeighborY="-60356"/>
      <dgm:spPr/>
    </dgm:pt>
    <dgm:pt modelId="{1267C77F-2867-491B-A343-FC70928C85A2}" type="pres">
      <dgm:prSet presAssocID="{10ADBC25-234C-42CE-9955-7305BBF1C4E7}" presName="line_2" presStyleLbl="parChTrans1D1" presStyleIdx="0" presStyleCnt="3"/>
      <dgm:spPr/>
    </dgm:pt>
    <dgm:pt modelId="{B4726377-DAD6-4E93-9F60-BCE48841F779}" type="pres">
      <dgm:prSet presAssocID="{10ADBC25-234C-42CE-9955-7305BBF1C4E7}" presName="textparent_2" presStyleLbl="node1" presStyleIdx="0" presStyleCnt="0"/>
      <dgm:spPr/>
    </dgm:pt>
    <dgm:pt modelId="{BFEE710E-2250-406B-B3A1-E4A3C8119511}" type="pres">
      <dgm:prSet presAssocID="{10ADBC25-234C-42CE-9955-7305BBF1C4E7}" presName="text_2" presStyleLbl="revTx" presStyleIdx="0" presStyleCnt="3">
        <dgm:presLayoutVars>
          <dgm:bulletEnabled val="1"/>
        </dgm:presLayoutVars>
      </dgm:prSet>
      <dgm:spPr/>
    </dgm:pt>
    <dgm:pt modelId="{F96C506F-CEB7-4F18-8999-53DCAABE99B6}" type="pres">
      <dgm:prSet presAssocID="{299E4E08-BABD-4876-848C-1BB06096260C}" presName="picture_3" presStyleCnt="0"/>
      <dgm:spPr/>
    </dgm:pt>
    <dgm:pt modelId="{EF850BC8-D6B4-49D9-80C7-298EA3D1E559}" type="pres">
      <dgm:prSet presAssocID="{299E4E08-BABD-4876-848C-1BB06096260C}" presName="pictureRepeatNode" presStyleLbl="alignImgPlace1" presStyleIdx="2" presStyleCnt="4" custScaleX="114093" custScaleY="28685" custLinFactNeighborX="50821" custLinFactNeighborY="-52959"/>
      <dgm:spPr/>
    </dgm:pt>
    <dgm:pt modelId="{F50802A9-6E06-48EE-93BE-05DB98B68B39}" type="pres">
      <dgm:prSet presAssocID="{A8FEF600-7D5E-42E4-AF4A-FD4908706C9A}" presName="line_3" presStyleLbl="parChTrans1D1" presStyleIdx="1" presStyleCnt="3"/>
      <dgm:spPr/>
    </dgm:pt>
    <dgm:pt modelId="{A73C2B77-A6B6-4093-B585-9F9B06373CC6}" type="pres">
      <dgm:prSet presAssocID="{A8FEF600-7D5E-42E4-AF4A-FD4908706C9A}" presName="textparent_3" presStyleLbl="node1" presStyleIdx="0" presStyleCnt="0"/>
      <dgm:spPr/>
    </dgm:pt>
    <dgm:pt modelId="{72171835-AC71-496F-A6D8-CDB9292DC21B}" type="pres">
      <dgm:prSet presAssocID="{A8FEF600-7D5E-42E4-AF4A-FD4908706C9A}" presName="text_3" presStyleLbl="revTx" presStyleIdx="1" presStyleCnt="3">
        <dgm:presLayoutVars>
          <dgm:bulletEnabled val="1"/>
        </dgm:presLayoutVars>
      </dgm:prSet>
      <dgm:spPr/>
    </dgm:pt>
    <dgm:pt modelId="{87160E8B-FA52-4ACB-B3B1-40CF4C988B89}" type="pres">
      <dgm:prSet presAssocID="{085D4F10-C3FC-4730-BC64-0C1C26B43D9A}" presName="picture_4" presStyleCnt="0"/>
      <dgm:spPr/>
    </dgm:pt>
    <dgm:pt modelId="{CBD82924-56AA-47E1-B8F3-9B68D3D803E7}" type="pres">
      <dgm:prSet presAssocID="{085D4F10-C3FC-4730-BC64-0C1C26B43D9A}" presName="pictureRepeatNode" presStyleLbl="alignImgPlace1" presStyleIdx="3" presStyleCnt="4" custScaleX="86881" custScaleY="43198" custLinFactNeighborX="15491" custLinFactNeighborY="-1192"/>
      <dgm:spPr/>
    </dgm:pt>
    <dgm:pt modelId="{B8DC3012-7BF0-4A79-A81F-DB8806222C1C}" type="pres">
      <dgm:prSet presAssocID="{608F319E-6CF1-4148-A7B4-5BD36DB6C5FA}" presName="line_4" presStyleLbl="parChTrans1D1" presStyleIdx="2" presStyleCnt="3"/>
      <dgm:spPr/>
    </dgm:pt>
    <dgm:pt modelId="{3D743977-EC7B-4A92-ADF9-410C364743F1}" type="pres">
      <dgm:prSet presAssocID="{608F319E-6CF1-4148-A7B4-5BD36DB6C5FA}" presName="textparent_4" presStyleLbl="node1" presStyleIdx="0" presStyleCnt="0"/>
      <dgm:spPr/>
    </dgm:pt>
    <dgm:pt modelId="{6E99A338-22D0-4CD5-A4A8-7B791BAA796E}" type="pres">
      <dgm:prSet presAssocID="{608F319E-6CF1-4148-A7B4-5BD36DB6C5FA}" presName="text_4" presStyleLbl="revTx" presStyleIdx="2" presStyleCnt="3">
        <dgm:presLayoutVars>
          <dgm:bulletEnabled val="1"/>
        </dgm:presLayoutVars>
      </dgm:prSet>
      <dgm:spPr/>
    </dgm:pt>
  </dgm:ptLst>
  <dgm:cxnLst>
    <dgm:cxn modelId="{06342360-DD51-4058-A002-CEF2223B2A55}" srcId="{215B3137-3DC4-4A65-B82D-A508DE7B1975}" destId="{608F319E-6CF1-4148-A7B4-5BD36DB6C5FA}" srcOrd="3" destOrd="0" parTransId="{074EE563-E159-4AAE-BB91-EEC708C26C6B}" sibTransId="{085D4F10-C3FC-4730-BC64-0C1C26B43D9A}"/>
    <dgm:cxn modelId="{12A62970-9836-4ABF-A25C-73A21F9DFE0A}" type="presOf" srcId="{10ADBC25-234C-42CE-9955-7305BBF1C4E7}" destId="{BFEE710E-2250-406B-B3A1-E4A3C8119511}" srcOrd="0" destOrd="0" presId="urn:microsoft.com/office/officeart/2008/layout/CircularPictureCallout"/>
    <dgm:cxn modelId="{D7EAD579-662C-4E90-ABCB-ADCDD0CECAAE}" type="presOf" srcId="{9909C660-0281-4009-99C0-C6CB6B457F43}" destId="{B8DE58FD-D410-4F3F-AE38-188E7FC19921}" srcOrd="0" destOrd="0" presId="urn:microsoft.com/office/officeart/2008/layout/CircularPictureCallout"/>
    <dgm:cxn modelId="{BD486589-7E61-4543-A8D9-BD010F2754FD}" srcId="{215B3137-3DC4-4A65-B82D-A508DE7B1975}" destId="{A8FEF600-7D5E-42E4-AF4A-FD4908706C9A}" srcOrd="2" destOrd="0" parTransId="{DEE02A5A-2AE2-4930-94A8-96D8BDB656AB}" sibTransId="{299E4E08-BABD-4876-848C-1BB06096260C}"/>
    <dgm:cxn modelId="{CE688C94-BE18-46E7-811A-8757535B0D4E}" type="presOf" srcId="{608F319E-6CF1-4148-A7B4-5BD36DB6C5FA}" destId="{6E99A338-22D0-4CD5-A4A8-7B791BAA796E}" srcOrd="0" destOrd="0" presId="urn:microsoft.com/office/officeart/2008/layout/CircularPictureCallout"/>
    <dgm:cxn modelId="{D9700599-BC71-4E2A-B368-70D594C27768}" type="presOf" srcId="{BB8CFFDF-B487-4F06-9716-98A4B8FCE247}" destId="{078C5143-8F04-4D0B-960E-042E5CA5F223}" srcOrd="0" destOrd="0" presId="urn:microsoft.com/office/officeart/2008/layout/CircularPictureCallout"/>
    <dgm:cxn modelId="{C553EBA6-160E-48ED-B4CA-4F4EA3029C85}" srcId="{215B3137-3DC4-4A65-B82D-A508DE7B1975}" destId="{10ADBC25-234C-42CE-9955-7305BBF1C4E7}" srcOrd="1" destOrd="0" parTransId="{45E75116-1D78-4BF4-8012-67F134040428}" sibTransId="{BB8CFFDF-B487-4F06-9716-98A4B8FCE247}"/>
    <dgm:cxn modelId="{F265ABBF-9FCA-4108-BC91-0B8B5AB8B253}" type="presOf" srcId="{97C01613-C885-40DF-8B08-ECB099409C7D}" destId="{3FD8E644-520A-4931-9EA6-1752D82988F0}" srcOrd="0" destOrd="0" presId="urn:microsoft.com/office/officeart/2008/layout/CircularPictureCallout"/>
    <dgm:cxn modelId="{4128FEC4-9B98-4654-AF13-D6AE3A586E00}" type="presOf" srcId="{085D4F10-C3FC-4730-BC64-0C1C26B43D9A}" destId="{CBD82924-56AA-47E1-B8F3-9B68D3D803E7}" srcOrd="0" destOrd="0" presId="urn:microsoft.com/office/officeart/2008/layout/CircularPictureCallout"/>
    <dgm:cxn modelId="{FF9526CC-EC0B-48A8-B564-E8E90F983A42}" type="presOf" srcId="{299E4E08-BABD-4876-848C-1BB06096260C}" destId="{EF850BC8-D6B4-49D9-80C7-298EA3D1E559}" srcOrd="0" destOrd="0" presId="urn:microsoft.com/office/officeart/2008/layout/CircularPictureCallout"/>
    <dgm:cxn modelId="{5EF3CAF1-4503-4956-8558-14824E15B96D}" srcId="{215B3137-3DC4-4A65-B82D-A508DE7B1975}" destId="{97C01613-C885-40DF-8B08-ECB099409C7D}" srcOrd="0" destOrd="0" parTransId="{CFD35102-CD88-4D7F-A30B-93BC9AEA7739}" sibTransId="{9909C660-0281-4009-99C0-C6CB6B457F43}"/>
    <dgm:cxn modelId="{9BAD1EF8-2ADA-4692-B988-27C2FC705DCF}" type="presOf" srcId="{A8FEF600-7D5E-42E4-AF4A-FD4908706C9A}" destId="{72171835-AC71-496F-A6D8-CDB9292DC21B}" srcOrd="0" destOrd="0" presId="urn:microsoft.com/office/officeart/2008/layout/CircularPictureCallout"/>
    <dgm:cxn modelId="{BADD32F9-7E53-4294-8618-C55EC2ADAD53}" type="presOf" srcId="{215B3137-3DC4-4A65-B82D-A508DE7B1975}" destId="{CD609E16-7683-4ED5-95CE-5A1C8CFC9040}" srcOrd="0" destOrd="0" presId="urn:microsoft.com/office/officeart/2008/layout/CircularPictureCallout"/>
    <dgm:cxn modelId="{9F38BA82-52D5-42DE-AA4F-D0EC149BD1AE}" type="presParOf" srcId="{CD609E16-7683-4ED5-95CE-5A1C8CFC9040}" destId="{AA24F361-707C-437C-96B7-FF8D9D0FC33D}" srcOrd="0" destOrd="0" presId="urn:microsoft.com/office/officeart/2008/layout/CircularPictureCallout"/>
    <dgm:cxn modelId="{CEFBD21E-1BDF-4A6D-ADC0-392DC8878CBC}" type="presParOf" srcId="{AA24F361-707C-437C-96B7-FF8D9D0FC33D}" destId="{BB1D16D2-9206-4A71-91EC-22EA2985CA4F}" srcOrd="0" destOrd="0" presId="urn:microsoft.com/office/officeart/2008/layout/CircularPictureCallout"/>
    <dgm:cxn modelId="{1B1A83A8-611F-404D-A355-627E9BFCDC88}" type="presParOf" srcId="{BB1D16D2-9206-4A71-91EC-22EA2985CA4F}" destId="{B8DE58FD-D410-4F3F-AE38-188E7FC19921}" srcOrd="0" destOrd="0" presId="urn:microsoft.com/office/officeart/2008/layout/CircularPictureCallout"/>
    <dgm:cxn modelId="{EBF005FD-1CCA-4921-94ED-A7AAE14CAB8B}" type="presParOf" srcId="{AA24F361-707C-437C-96B7-FF8D9D0FC33D}" destId="{3FD8E644-520A-4931-9EA6-1752D82988F0}" srcOrd="1" destOrd="0" presId="urn:microsoft.com/office/officeart/2008/layout/CircularPictureCallout"/>
    <dgm:cxn modelId="{EC1DB175-0E30-4CDD-82C0-72796A046721}" type="presParOf" srcId="{AA24F361-707C-437C-96B7-FF8D9D0FC33D}" destId="{BF86E293-AD0E-48AF-96FA-4ACF76208CCF}" srcOrd="2" destOrd="0" presId="urn:microsoft.com/office/officeart/2008/layout/CircularPictureCallout"/>
    <dgm:cxn modelId="{99D031D0-01ED-49BD-9C55-768FAAA4A337}" type="presParOf" srcId="{BF86E293-AD0E-48AF-96FA-4ACF76208CCF}" destId="{078C5143-8F04-4D0B-960E-042E5CA5F223}" srcOrd="0" destOrd="0" presId="urn:microsoft.com/office/officeart/2008/layout/CircularPictureCallout"/>
    <dgm:cxn modelId="{85D3A073-2CCC-4667-B9CC-28AD872C95C9}" type="presParOf" srcId="{AA24F361-707C-437C-96B7-FF8D9D0FC33D}" destId="{1267C77F-2867-491B-A343-FC70928C85A2}" srcOrd="3" destOrd="0" presId="urn:microsoft.com/office/officeart/2008/layout/CircularPictureCallout"/>
    <dgm:cxn modelId="{2FA3ECBF-309F-4EE4-8980-FD7AC4E52E19}" type="presParOf" srcId="{AA24F361-707C-437C-96B7-FF8D9D0FC33D}" destId="{B4726377-DAD6-4E93-9F60-BCE48841F779}" srcOrd="4" destOrd="0" presId="urn:microsoft.com/office/officeart/2008/layout/CircularPictureCallout"/>
    <dgm:cxn modelId="{64337C8F-89BE-4FF5-B31D-C255DEBE762F}" type="presParOf" srcId="{B4726377-DAD6-4E93-9F60-BCE48841F779}" destId="{BFEE710E-2250-406B-B3A1-E4A3C8119511}" srcOrd="0" destOrd="0" presId="urn:microsoft.com/office/officeart/2008/layout/CircularPictureCallout"/>
    <dgm:cxn modelId="{6A6CE52F-5ADE-41C0-BE6C-7319DC67E11D}" type="presParOf" srcId="{AA24F361-707C-437C-96B7-FF8D9D0FC33D}" destId="{F96C506F-CEB7-4F18-8999-53DCAABE99B6}" srcOrd="5" destOrd="0" presId="urn:microsoft.com/office/officeart/2008/layout/CircularPictureCallout"/>
    <dgm:cxn modelId="{2832AE92-0A3B-4673-845E-653C041E24FD}" type="presParOf" srcId="{F96C506F-CEB7-4F18-8999-53DCAABE99B6}" destId="{EF850BC8-D6B4-49D9-80C7-298EA3D1E559}" srcOrd="0" destOrd="0" presId="urn:microsoft.com/office/officeart/2008/layout/CircularPictureCallout"/>
    <dgm:cxn modelId="{C62E7BA2-5CDB-43CF-AE23-86CE28464047}" type="presParOf" srcId="{AA24F361-707C-437C-96B7-FF8D9D0FC33D}" destId="{F50802A9-6E06-48EE-93BE-05DB98B68B39}" srcOrd="6" destOrd="0" presId="urn:microsoft.com/office/officeart/2008/layout/CircularPictureCallout"/>
    <dgm:cxn modelId="{F88585D7-C9FB-4055-BAA5-553729327A2E}" type="presParOf" srcId="{AA24F361-707C-437C-96B7-FF8D9D0FC33D}" destId="{A73C2B77-A6B6-4093-B585-9F9B06373CC6}" srcOrd="7" destOrd="0" presId="urn:microsoft.com/office/officeart/2008/layout/CircularPictureCallout"/>
    <dgm:cxn modelId="{27FE7903-995F-44E1-AB02-6ED892206F82}" type="presParOf" srcId="{A73C2B77-A6B6-4093-B585-9F9B06373CC6}" destId="{72171835-AC71-496F-A6D8-CDB9292DC21B}" srcOrd="0" destOrd="0" presId="urn:microsoft.com/office/officeart/2008/layout/CircularPictureCallout"/>
    <dgm:cxn modelId="{E0743132-FBD3-4362-AAB4-4AA6D7C9DD10}" type="presParOf" srcId="{AA24F361-707C-437C-96B7-FF8D9D0FC33D}" destId="{87160E8B-FA52-4ACB-B3B1-40CF4C988B89}" srcOrd="8" destOrd="0" presId="urn:microsoft.com/office/officeart/2008/layout/CircularPictureCallout"/>
    <dgm:cxn modelId="{6E52784F-A3C0-4996-B707-2EC71E3659A1}" type="presParOf" srcId="{87160E8B-FA52-4ACB-B3B1-40CF4C988B89}" destId="{CBD82924-56AA-47E1-B8F3-9B68D3D803E7}" srcOrd="0" destOrd="0" presId="urn:microsoft.com/office/officeart/2008/layout/CircularPictureCallout"/>
    <dgm:cxn modelId="{CACFF130-2F4E-440C-B61C-EA875CA34CE0}" type="presParOf" srcId="{AA24F361-707C-437C-96B7-FF8D9D0FC33D}" destId="{B8DC3012-7BF0-4A79-A81F-DB8806222C1C}" srcOrd="9" destOrd="0" presId="urn:microsoft.com/office/officeart/2008/layout/CircularPictureCallout"/>
    <dgm:cxn modelId="{5747BDE5-2055-4186-9870-015C94437FB4}" type="presParOf" srcId="{AA24F361-707C-437C-96B7-FF8D9D0FC33D}" destId="{3D743977-EC7B-4A92-ADF9-410C364743F1}" srcOrd="10" destOrd="0" presId="urn:microsoft.com/office/officeart/2008/layout/CircularPictureCallout"/>
    <dgm:cxn modelId="{1685BE2E-6009-405D-8998-16FC8ED4FD9D}" type="presParOf" srcId="{3D743977-EC7B-4A92-ADF9-410C364743F1}" destId="{6E99A338-22D0-4CD5-A4A8-7B791BAA796E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19F1A7-0CD5-4EC6-97F3-4F0325B3E706}" type="doc">
      <dgm:prSet loTypeId="urn:microsoft.com/office/officeart/2005/8/layout/radial1" loCatId="relationship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20186EA8-2E14-44FE-B73F-F5BDEF7B152E}">
      <dgm:prSet phldrT="[Texto]"/>
      <dgm:spPr/>
      <dgm:t>
        <a:bodyPr/>
        <a:lstStyle/>
        <a:p>
          <a:r>
            <a:rPr lang="pt-BR" dirty="0"/>
            <a:t>CAOA</a:t>
          </a:r>
        </a:p>
      </dgm:t>
    </dgm:pt>
    <dgm:pt modelId="{DDE67271-6412-47B4-B2E5-B3FE9484AF1A}" type="parTrans" cxnId="{872EE67F-5338-4342-8E98-126889F5C742}">
      <dgm:prSet/>
      <dgm:spPr/>
      <dgm:t>
        <a:bodyPr/>
        <a:lstStyle/>
        <a:p>
          <a:endParaRPr lang="pt-BR"/>
        </a:p>
      </dgm:t>
    </dgm:pt>
    <dgm:pt modelId="{DCE99115-64FD-4B80-BB48-86811885F601}" type="sibTrans" cxnId="{872EE67F-5338-4342-8E98-126889F5C742}">
      <dgm:prSet/>
      <dgm:spPr/>
      <dgm:t>
        <a:bodyPr/>
        <a:lstStyle/>
        <a:p>
          <a:endParaRPr lang="pt-BR"/>
        </a:p>
      </dgm:t>
    </dgm:pt>
    <dgm:pt modelId="{98FEB349-F1B3-4806-8D10-4D18709678A3}">
      <dgm:prSet phldrT="[Texto]" custT="1"/>
      <dgm:spPr/>
      <dgm:t>
        <a:bodyPr/>
        <a:lstStyle/>
        <a:p>
          <a:r>
            <a:rPr lang="pt-BR" sz="1700" dirty="0"/>
            <a:t>Desmatamento e Queimadas</a:t>
          </a:r>
        </a:p>
      </dgm:t>
    </dgm:pt>
    <dgm:pt modelId="{93E667CC-05E3-4A65-BD30-4F6B7D4FAEB0}" type="parTrans" cxnId="{E33E8D98-6F75-4092-A28C-90A287391FB0}">
      <dgm:prSet/>
      <dgm:spPr>
        <a:ln w="3810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pt-BR"/>
        </a:p>
      </dgm:t>
    </dgm:pt>
    <dgm:pt modelId="{CA98380F-CD9E-4341-A56F-2E6FA66CBDE0}" type="sibTrans" cxnId="{E33E8D98-6F75-4092-A28C-90A287391FB0}">
      <dgm:prSet/>
      <dgm:spPr/>
      <dgm:t>
        <a:bodyPr/>
        <a:lstStyle/>
        <a:p>
          <a:endParaRPr lang="pt-BR"/>
        </a:p>
      </dgm:t>
    </dgm:pt>
    <dgm:pt modelId="{EF969AD0-C564-4DD1-891A-DE5AB6F98D3B}">
      <dgm:prSet phldrT="[Texto]" custT="1"/>
      <dgm:spPr/>
      <dgm:t>
        <a:bodyPr/>
        <a:lstStyle/>
        <a:p>
          <a:r>
            <a:rPr lang="pt-BR" sz="1600" dirty="0"/>
            <a:t>Tapajós</a:t>
          </a:r>
        </a:p>
      </dgm:t>
    </dgm:pt>
    <dgm:pt modelId="{6DE0A587-164F-44F6-8321-931CA56EF571}" type="parTrans" cxnId="{9AF5FA24-B673-4CDD-8B6B-C5DFAC30C33E}">
      <dgm:prSet/>
      <dgm:spPr>
        <a:ln w="3810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pt-BR"/>
        </a:p>
      </dgm:t>
    </dgm:pt>
    <dgm:pt modelId="{73AB87AC-705F-40B7-B172-EEB30FD12B12}" type="sibTrans" cxnId="{9AF5FA24-B673-4CDD-8B6B-C5DFAC30C33E}">
      <dgm:prSet/>
      <dgm:spPr/>
      <dgm:t>
        <a:bodyPr/>
        <a:lstStyle/>
        <a:p>
          <a:endParaRPr lang="pt-BR"/>
        </a:p>
      </dgm:t>
    </dgm:pt>
    <dgm:pt modelId="{259EBB39-71DC-4738-86FF-6BF9A4245D7B}">
      <dgm:prSet phldrT="[Texto]" custT="1"/>
      <dgm:spPr/>
      <dgm:t>
        <a:bodyPr/>
        <a:lstStyle/>
        <a:p>
          <a:r>
            <a:rPr lang="pt-BR" sz="1600" dirty="0"/>
            <a:t>Xingu</a:t>
          </a:r>
        </a:p>
      </dgm:t>
    </dgm:pt>
    <dgm:pt modelId="{64D9B344-D132-4434-9100-0AE3B70B9E3D}" type="parTrans" cxnId="{5A7C9717-5AC2-4D56-AF1D-CFEC825239E4}">
      <dgm:prSet/>
      <dgm:spPr>
        <a:ln w="3810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pt-BR"/>
        </a:p>
      </dgm:t>
    </dgm:pt>
    <dgm:pt modelId="{268AEB12-D8EA-4E1B-A83A-8754A29C4BE7}" type="sibTrans" cxnId="{5A7C9717-5AC2-4D56-AF1D-CFEC825239E4}">
      <dgm:prSet/>
      <dgm:spPr/>
      <dgm:t>
        <a:bodyPr/>
        <a:lstStyle/>
        <a:p>
          <a:endParaRPr lang="pt-BR"/>
        </a:p>
      </dgm:t>
    </dgm:pt>
    <dgm:pt modelId="{2446FFDC-12FE-42CF-8036-026DA5A4381A}">
      <dgm:prSet phldrT="[Texto]" custT="1"/>
      <dgm:spPr/>
      <dgm:t>
        <a:bodyPr/>
        <a:lstStyle/>
        <a:p>
          <a:r>
            <a:rPr lang="pt-BR" sz="1600" dirty="0"/>
            <a:t>Defesa Animal</a:t>
          </a:r>
        </a:p>
      </dgm:t>
    </dgm:pt>
    <dgm:pt modelId="{3F9C2A1E-0CF9-4CB3-9840-018649888057}" type="parTrans" cxnId="{A8CD11CB-EC6E-45B6-B750-7427FDC808F6}">
      <dgm:prSet/>
      <dgm:spPr>
        <a:ln w="3810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pt-BR"/>
        </a:p>
      </dgm:t>
    </dgm:pt>
    <dgm:pt modelId="{D0829596-3818-4A61-A5AC-CC363EFE869A}" type="sibTrans" cxnId="{A8CD11CB-EC6E-45B6-B750-7427FDC808F6}">
      <dgm:prSet/>
      <dgm:spPr/>
      <dgm:t>
        <a:bodyPr/>
        <a:lstStyle/>
        <a:p>
          <a:endParaRPr lang="pt-BR"/>
        </a:p>
      </dgm:t>
    </dgm:pt>
    <dgm:pt modelId="{06FA5885-FCF2-4974-92C3-8AEF119C460E}">
      <dgm:prSet phldrT="[Texto]" phldr="1"/>
      <dgm:spPr/>
      <dgm:t>
        <a:bodyPr/>
        <a:lstStyle/>
        <a:p>
          <a:endParaRPr lang="pt-BR" dirty="0"/>
        </a:p>
      </dgm:t>
    </dgm:pt>
    <dgm:pt modelId="{FDDDD0C4-BFA9-443C-B00A-8CE4FD853781}" type="parTrans" cxnId="{784DE942-0082-477F-9B74-BE21BDAE9B22}">
      <dgm:prSet/>
      <dgm:spPr/>
      <dgm:t>
        <a:bodyPr/>
        <a:lstStyle/>
        <a:p>
          <a:endParaRPr lang="pt-BR"/>
        </a:p>
      </dgm:t>
    </dgm:pt>
    <dgm:pt modelId="{8AF7B725-A1CE-4188-B0AB-5FFFBE10FC89}" type="sibTrans" cxnId="{784DE942-0082-477F-9B74-BE21BDAE9B22}">
      <dgm:prSet/>
      <dgm:spPr/>
      <dgm:t>
        <a:bodyPr/>
        <a:lstStyle/>
        <a:p>
          <a:endParaRPr lang="pt-BR"/>
        </a:p>
      </dgm:t>
    </dgm:pt>
    <dgm:pt modelId="{E254CF9F-D3CF-4C45-96B2-128BD22F2B53}">
      <dgm:prSet phldrT="[Texto]" custT="1"/>
      <dgm:spPr/>
      <dgm:t>
        <a:bodyPr/>
        <a:lstStyle/>
        <a:p>
          <a:r>
            <a:rPr lang="pt-BR" sz="1600" dirty="0"/>
            <a:t>Mobilidade Urbana</a:t>
          </a:r>
        </a:p>
      </dgm:t>
    </dgm:pt>
    <dgm:pt modelId="{57949AEA-0765-4678-941D-3FDD367A36DF}" type="parTrans" cxnId="{635EC9A4-DB2A-4157-88D0-582926996D14}">
      <dgm:prSet/>
      <dgm:spPr>
        <a:ln w="3810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pt-BR"/>
        </a:p>
      </dgm:t>
    </dgm:pt>
    <dgm:pt modelId="{2467D461-9CA3-47CA-8314-7928C57C5640}" type="sibTrans" cxnId="{635EC9A4-DB2A-4157-88D0-582926996D14}">
      <dgm:prSet/>
      <dgm:spPr/>
      <dgm:t>
        <a:bodyPr/>
        <a:lstStyle/>
        <a:p>
          <a:endParaRPr lang="pt-BR"/>
        </a:p>
      </dgm:t>
    </dgm:pt>
    <dgm:pt modelId="{44D7D642-CF1B-4F42-91A5-F11410BCCBEA}">
      <dgm:prSet phldrT="[Texto]" custT="1"/>
      <dgm:spPr/>
      <dgm:t>
        <a:bodyPr/>
        <a:lstStyle/>
        <a:p>
          <a:r>
            <a:rPr lang="pt-BR" sz="1600" dirty="0"/>
            <a:t>Urbanismo</a:t>
          </a:r>
        </a:p>
      </dgm:t>
    </dgm:pt>
    <dgm:pt modelId="{41368D87-8771-4E09-8597-4A1A27A831F3}" type="parTrans" cxnId="{9E1516B5-306D-4761-BF38-0BE9845F9BA3}">
      <dgm:prSet/>
      <dgm:spPr>
        <a:ln w="3810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pt-BR"/>
        </a:p>
      </dgm:t>
    </dgm:pt>
    <dgm:pt modelId="{753D8C70-6D3C-4E1A-B761-7A7C58A868E1}" type="sibTrans" cxnId="{9E1516B5-306D-4761-BF38-0BE9845F9BA3}">
      <dgm:prSet/>
      <dgm:spPr/>
      <dgm:t>
        <a:bodyPr/>
        <a:lstStyle/>
        <a:p>
          <a:endParaRPr lang="pt-BR"/>
        </a:p>
      </dgm:t>
    </dgm:pt>
    <dgm:pt modelId="{0EAD744B-7794-404A-A61C-B167CAC247FB}">
      <dgm:prSet phldrT="[Texto]" custT="1"/>
      <dgm:spPr/>
      <dgm:t>
        <a:bodyPr/>
        <a:lstStyle/>
        <a:p>
          <a:r>
            <a:rPr lang="pt-BR" sz="1600" dirty="0" err="1"/>
            <a:t>Pedral</a:t>
          </a:r>
          <a:r>
            <a:rPr lang="pt-BR" sz="1600" dirty="0"/>
            <a:t> do Lourenço</a:t>
          </a:r>
        </a:p>
      </dgm:t>
    </dgm:pt>
    <dgm:pt modelId="{580B165E-34FB-4EB0-AD2C-E8630748B4F0}" type="parTrans" cxnId="{F462B2FF-A06F-4AAD-904F-FF511528941F}">
      <dgm:prSet/>
      <dgm:spPr>
        <a:ln w="3810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pt-BR" dirty="0"/>
        </a:p>
      </dgm:t>
    </dgm:pt>
    <dgm:pt modelId="{FBB42F9A-0699-4088-9D4E-11D777A1C236}" type="sibTrans" cxnId="{F462B2FF-A06F-4AAD-904F-FF511528941F}">
      <dgm:prSet/>
      <dgm:spPr/>
      <dgm:t>
        <a:bodyPr/>
        <a:lstStyle/>
        <a:p>
          <a:endParaRPr lang="pt-BR"/>
        </a:p>
      </dgm:t>
    </dgm:pt>
    <dgm:pt modelId="{E8285F0B-F233-4F42-9BD1-DE159C55F410}">
      <dgm:prSet phldrT="[Texto]" custT="1"/>
      <dgm:spPr/>
      <dgm:t>
        <a:bodyPr/>
        <a:lstStyle/>
        <a:p>
          <a:r>
            <a:rPr lang="pt-BR" sz="1600" dirty="0"/>
            <a:t>Barcarena</a:t>
          </a:r>
        </a:p>
      </dgm:t>
    </dgm:pt>
    <dgm:pt modelId="{CD55720C-C42A-4650-94D0-918227259AF4}" type="parTrans" cxnId="{E9153023-90BE-4594-ACE3-9D02ACBBEE26}">
      <dgm:prSet/>
      <dgm:spPr>
        <a:ln w="3810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pt-BR"/>
        </a:p>
      </dgm:t>
    </dgm:pt>
    <dgm:pt modelId="{7DDA5717-5A9E-4239-9E22-52843D605C6B}" type="sibTrans" cxnId="{E9153023-90BE-4594-ACE3-9D02ACBBEE26}">
      <dgm:prSet/>
      <dgm:spPr/>
      <dgm:t>
        <a:bodyPr/>
        <a:lstStyle/>
        <a:p>
          <a:endParaRPr lang="pt-BR"/>
        </a:p>
      </dgm:t>
    </dgm:pt>
    <dgm:pt modelId="{4DDD8BF8-8950-47F8-99EF-F8EEB2C88D98}">
      <dgm:prSet phldrT="[Texto]" custT="1"/>
      <dgm:spPr/>
      <dgm:t>
        <a:bodyPr/>
        <a:lstStyle/>
        <a:p>
          <a:r>
            <a:rPr lang="pt-BR" sz="1600" dirty="0"/>
            <a:t>Resíduos Sólidos</a:t>
          </a:r>
        </a:p>
      </dgm:t>
    </dgm:pt>
    <dgm:pt modelId="{464BB336-1159-411F-AEDF-50EE5949B243}" type="parTrans" cxnId="{9852D989-6267-4ADA-8996-B0D39BBBA208}">
      <dgm:prSet/>
      <dgm:spPr>
        <a:ln w="38100"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pt-BR"/>
        </a:p>
      </dgm:t>
    </dgm:pt>
    <dgm:pt modelId="{348244BF-BEE1-49F0-9B96-152AA04C936C}" type="sibTrans" cxnId="{9852D989-6267-4ADA-8996-B0D39BBBA208}">
      <dgm:prSet/>
      <dgm:spPr/>
      <dgm:t>
        <a:bodyPr/>
        <a:lstStyle/>
        <a:p>
          <a:endParaRPr lang="pt-BR"/>
        </a:p>
      </dgm:t>
    </dgm:pt>
    <dgm:pt modelId="{347CC8B3-B30C-4319-BCCC-D9535F1E774E}" type="pres">
      <dgm:prSet presAssocID="{9F19F1A7-0CD5-4EC6-97F3-4F0325B3E70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95C0E13-8B34-471F-BD95-56D6F3DD2155}" type="pres">
      <dgm:prSet presAssocID="{20186EA8-2E14-44FE-B73F-F5BDEF7B152E}" presName="centerShape" presStyleLbl="node0" presStyleIdx="0" presStyleCnt="1"/>
      <dgm:spPr/>
    </dgm:pt>
    <dgm:pt modelId="{DD317A0D-0CBF-4EAE-B163-F25EBC219212}" type="pres">
      <dgm:prSet presAssocID="{93E667CC-05E3-4A65-BD30-4F6B7D4FAEB0}" presName="Name9" presStyleLbl="parChTrans1D2" presStyleIdx="0" presStyleCnt="9"/>
      <dgm:spPr/>
    </dgm:pt>
    <dgm:pt modelId="{BC828438-0BE7-4119-A6F5-7FE356A4E24B}" type="pres">
      <dgm:prSet presAssocID="{93E667CC-05E3-4A65-BD30-4F6B7D4FAEB0}" presName="connTx" presStyleLbl="parChTrans1D2" presStyleIdx="0" presStyleCnt="9"/>
      <dgm:spPr/>
    </dgm:pt>
    <dgm:pt modelId="{BAAD08D2-5D1A-4F63-8552-E7FABD91D695}" type="pres">
      <dgm:prSet presAssocID="{98FEB349-F1B3-4806-8D10-4D18709678A3}" presName="node" presStyleLbl="node1" presStyleIdx="0" presStyleCnt="9" custScaleX="169175">
        <dgm:presLayoutVars>
          <dgm:bulletEnabled val="1"/>
        </dgm:presLayoutVars>
      </dgm:prSet>
      <dgm:spPr/>
    </dgm:pt>
    <dgm:pt modelId="{853A053A-694E-417B-9FCC-D4514AF922FB}" type="pres">
      <dgm:prSet presAssocID="{6DE0A587-164F-44F6-8321-931CA56EF571}" presName="Name9" presStyleLbl="parChTrans1D2" presStyleIdx="1" presStyleCnt="9"/>
      <dgm:spPr/>
    </dgm:pt>
    <dgm:pt modelId="{30E4D89F-D74A-45D2-A2D8-5E77532C4FA7}" type="pres">
      <dgm:prSet presAssocID="{6DE0A587-164F-44F6-8321-931CA56EF571}" presName="connTx" presStyleLbl="parChTrans1D2" presStyleIdx="1" presStyleCnt="9"/>
      <dgm:spPr/>
    </dgm:pt>
    <dgm:pt modelId="{BB9FC334-28B1-4DC1-B6DE-2169FC3302B3}" type="pres">
      <dgm:prSet presAssocID="{EF969AD0-C564-4DD1-891A-DE5AB6F98D3B}" presName="node" presStyleLbl="node1" presStyleIdx="1" presStyleCnt="9" custRadScaleRad="101486" custRadScaleInc="17645">
        <dgm:presLayoutVars>
          <dgm:bulletEnabled val="1"/>
        </dgm:presLayoutVars>
      </dgm:prSet>
      <dgm:spPr/>
    </dgm:pt>
    <dgm:pt modelId="{947BED3D-000D-4AE2-BFA3-78553F99754C}" type="pres">
      <dgm:prSet presAssocID="{64D9B344-D132-4434-9100-0AE3B70B9E3D}" presName="Name9" presStyleLbl="parChTrans1D2" presStyleIdx="2" presStyleCnt="9"/>
      <dgm:spPr/>
    </dgm:pt>
    <dgm:pt modelId="{8710E215-A28F-4A34-AFB4-EF30583399C6}" type="pres">
      <dgm:prSet presAssocID="{64D9B344-D132-4434-9100-0AE3B70B9E3D}" presName="connTx" presStyleLbl="parChTrans1D2" presStyleIdx="2" presStyleCnt="9"/>
      <dgm:spPr/>
    </dgm:pt>
    <dgm:pt modelId="{B12FE3A2-C298-4E3E-A246-B483EE5E8AE6}" type="pres">
      <dgm:prSet presAssocID="{259EBB39-71DC-4738-86FF-6BF9A4245D7B}" presName="node" presStyleLbl="node1" presStyleIdx="2" presStyleCnt="9">
        <dgm:presLayoutVars>
          <dgm:bulletEnabled val="1"/>
        </dgm:presLayoutVars>
      </dgm:prSet>
      <dgm:spPr/>
    </dgm:pt>
    <dgm:pt modelId="{65756C14-B10D-45D9-A90D-8728ED9E4A81}" type="pres">
      <dgm:prSet presAssocID="{3F9C2A1E-0CF9-4CB3-9840-018649888057}" presName="Name9" presStyleLbl="parChTrans1D2" presStyleIdx="3" presStyleCnt="9"/>
      <dgm:spPr/>
    </dgm:pt>
    <dgm:pt modelId="{3053AF5C-B7D9-4467-AD2D-E2F0A10FEBA7}" type="pres">
      <dgm:prSet presAssocID="{3F9C2A1E-0CF9-4CB3-9840-018649888057}" presName="connTx" presStyleLbl="parChTrans1D2" presStyleIdx="3" presStyleCnt="9"/>
      <dgm:spPr/>
    </dgm:pt>
    <dgm:pt modelId="{CCB9FA87-9FEF-46B1-9626-D4AC3FF237CA}" type="pres">
      <dgm:prSet presAssocID="{2446FFDC-12FE-42CF-8036-026DA5A4381A}" presName="node" presStyleLbl="node1" presStyleIdx="3" presStyleCnt="9">
        <dgm:presLayoutVars>
          <dgm:bulletEnabled val="1"/>
        </dgm:presLayoutVars>
      </dgm:prSet>
      <dgm:spPr/>
    </dgm:pt>
    <dgm:pt modelId="{8D61D52C-FA67-436C-913B-6764065C1328}" type="pres">
      <dgm:prSet presAssocID="{57949AEA-0765-4678-941D-3FDD367A36DF}" presName="Name9" presStyleLbl="parChTrans1D2" presStyleIdx="4" presStyleCnt="9"/>
      <dgm:spPr/>
    </dgm:pt>
    <dgm:pt modelId="{7ECB0B4A-B751-4AA7-952B-F65FA224D8F2}" type="pres">
      <dgm:prSet presAssocID="{57949AEA-0765-4678-941D-3FDD367A36DF}" presName="connTx" presStyleLbl="parChTrans1D2" presStyleIdx="4" presStyleCnt="9"/>
      <dgm:spPr/>
    </dgm:pt>
    <dgm:pt modelId="{506F0C02-3F35-4482-BFCD-4B5048D8E3F4}" type="pres">
      <dgm:prSet presAssocID="{E254CF9F-D3CF-4C45-96B2-128BD22F2B53}" presName="node" presStyleLbl="node1" presStyleIdx="4" presStyleCnt="9" custScaleX="122842">
        <dgm:presLayoutVars>
          <dgm:bulletEnabled val="1"/>
        </dgm:presLayoutVars>
      </dgm:prSet>
      <dgm:spPr/>
    </dgm:pt>
    <dgm:pt modelId="{C38922FD-AA24-4A56-816B-B1CF005BAA8D}" type="pres">
      <dgm:prSet presAssocID="{41368D87-8771-4E09-8597-4A1A27A831F3}" presName="Name9" presStyleLbl="parChTrans1D2" presStyleIdx="5" presStyleCnt="9"/>
      <dgm:spPr/>
    </dgm:pt>
    <dgm:pt modelId="{E01C8F1F-4C55-46CF-B159-10F9BB674CB2}" type="pres">
      <dgm:prSet presAssocID="{41368D87-8771-4E09-8597-4A1A27A831F3}" presName="connTx" presStyleLbl="parChTrans1D2" presStyleIdx="5" presStyleCnt="9"/>
      <dgm:spPr/>
    </dgm:pt>
    <dgm:pt modelId="{6C6E5670-5CF7-4683-9DF9-4C471C3CE8EA}" type="pres">
      <dgm:prSet presAssocID="{44D7D642-CF1B-4F42-91A5-F11410BCCBEA}" presName="node" presStyleLbl="node1" presStyleIdx="5" presStyleCnt="9" custScaleX="116848" custScaleY="92961">
        <dgm:presLayoutVars>
          <dgm:bulletEnabled val="1"/>
        </dgm:presLayoutVars>
      </dgm:prSet>
      <dgm:spPr/>
    </dgm:pt>
    <dgm:pt modelId="{D35633E3-8517-4091-8272-873E2513089F}" type="pres">
      <dgm:prSet presAssocID="{580B165E-34FB-4EB0-AD2C-E8630748B4F0}" presName="Name9" presStyleLbl="parChTrans1D2" presStyleIdx="6" presStyleCnt="9"/>
      <dgm:spPr/>
    </dgm:pt>
    <dgm:pt modelId="{DE14AC90-652F-423A-90F5-239844559080}" type="pres">
      <dgm:prSet presAssocID="{580B165E-34FB-4EB0-AD2C-E8630748B4F0}" presName="connTx" presStyleLbl="parChTrans1D2" presStyleIdx="6" presStyleCnt="9"/>
      <dgm:spPr/>
    </dgm:pt>
    <dgm:pt modelId="{F5EF3822-D879-4F3D-95B2-B3A8ECF66568}" type="pres">
      <dgm:prSet presAssocID="{0EAD744B-7794-404A-A61C-B167CAC247FB}" presName="node" presStyleLbl="node1" presStyleIdx="6" presStyleCnt="9" custScaleX="114740" custScaleY="112630">
        <dgm:presLayoutVars>
          <dgm:bulletEnabled val="1"/>
        </dgm:presLayoutVars>
      </dgm:prSet>
      <dgm:spPr/>
    </dgm:pt>
    <dgm:pt modelId="{6C1E70E2-663B-40AC-96BA-43C7F33F3DE3}" type="pres">
      <dgm:prSet presAssocID="{CD55720C-C42A-4650-94D0-918227259AF4}" presName="Name9" presStyleLbl="parChTrans1D2" presStyleIdx="7" presStyleCnt="9"/>
      <dgm:spPr/>
    </dgm:pt>
    <dgm:pt modelId="{54B5B8FD-E53F-4A0D-B7AF-A162E2C28116}" type="pres">
      <dgm:prSet presAssocID="{CD55720C-C42A-4650-94D0-918227259AF4}" presName="connTx" presStyleLbl="parChTrans1D2" presStyleIdx="7" presStyleCnt="9"/>
      <dgm:spPr/>
    </dgm:pt>
    <dgm:pt modelId="{ADE9C529-AA9D-4EBE-BB0A-77516B7B33E6}" type="pres">
      <dgm:prSet presAssocID="{E8285F0B-F233-4F42-9BD1-DE159C55F410}" presName="node" presStyleLbl="node1" presStyleIdx="7" presStyleCnt="9" custScaleX="111557" custScaleY="106186" custRadScaleRad="98886" custRadScaleInc="-12970">
        <dgm:presLayoutVars>
          <dgm:bulletEnabled val="1"/>
        </dgm:presLayoutVars>
      </dgm:prSet>
      <dgm:spPr/>
    </dgm:pt>
    <dgm:pt modelId="{D1BDD98D-8850-4DCC-A310-7E5896DD90E4}" type="pres">
      <dgm:prSet presAssocID="{464BB336-1159-411F-AEDF-50EE5949B243}" presName="Name9" presStyleLbl="parChTrans1D2" presStyleIdx="8" presStyleCnt="9"/>
      <dgm:spPr/>
    </dgm:pt>
    <dgm:pt modelId="{C68E86E7-DE6D-4824-B70A-CFEF9EFF3C60}" type="pres">
      <dgm:prSet presAssocID="{464BB336-1159-411F-AEDF-50EE5949B243}" presName="connTx" presStyleLbl="parChTrans1D2" presStyleIdx="8" presStyleCnt="9"/>
      <dgm:spPr/>
    </dgm:pt>
    <dgm:pt modelId="{D2A01B7F-A6DF-407F-9324-7352C9D341B7}" type="pres">
      <dgm:prSet presAssocID="{4DDD8BF8-8950-47F8-99EF-F8EEB2C88D98}" presName="node" presStyleLbl="node1" presStyleIdx="8" presStyleCnt="9" custScaleX="113352" custScaleY="94674" custRadScaleRad="102383" custRadScaleInc="-20274">
        <dgm:presLayoutVars>
          <dgm:bulletEnabled val="1"/>
        </dgm:presLayoutVars>
      </dgm:prSet>
      <dgm:spPr/>
    </dgm:pt>
  </dgm:ptLst>
  <dgm:cxnLst>
    <dgm:cxn modelId="{98B20302-8BFA-45F1-849F-67305E3B9598}" type="presOf" srcId="{20186EA8-2E14-44FE-B73F-F5BDEF7B152E}" destId="{E95C0E13-8B34-471F-BD95-56D6F3DD2155}" srcOrd="0" destOrd="0" presId="urn:microsoft.com/office/officeart/2005/8/layout/radial1"/>
    <dgm:cxn modelId="{56077905-57B3-4A91-A458-706A9C943920}" type="presOf" srcId="{3F9C2A1E-0CF9-4CB3-9840-018649888057}" destId="{65756C14-B10D-45D9-A90D-8728ED9E4A81}" srcOrd="0" destOrd="0" presId="urn:microsoft.com/office/officeart/2005/8/layout/radial1"/>
    <dgm:cxn modelId="{AC653109-D38F-4CE1-89AA-DE7C4D4C213A}" type="presOf" srcId="{41368D87-8771-4E09-8597-4A1A27A831F3}" destId="{E01C8F1F-4C55-46CF-B159-10F9BB674CB2}" srcOrd="1" destOrd="0" presId="urn:microsoft.com/office/officeart/2005/8/layout/radial1"/>
    <dgm:cxn modelId="{5A7C9717-5AC2-4D56-AF1D-CFEC825239E4}" srcId="{20186EA8-2E14-44FE-B73F-F5BDEF7B152E}" destId="{259EBB39-71DC-4738-86FF-6BF9A4245D7B}" srcOrd="2" destOrd="0" parTransId="{64D9B344-D132-4434-9100-0AE3B70B9E3D}" sibTransId="{268AEB12-D8EA-4E1B-A83A-8754A29C4BE7}"/>
    <dgm:cxn modelId="{E9153023-90BE-4594-ACE3-9D02ACBBEE26}" srcId="{20186EA8-2E14-44FE-B73F-F5BDEF7B152E}" destId="{E8285F0B-F233-4F42-9BD1-DE159C55F410}" srcOrd="7" destOrd="0" parTransId="{CD55720C-C42A-4650-94D0-918227259AF4}" sibTransId="{7DDA5717-5A9E-4239-9E22-52843D605C6B}"/>
    <dgm:cxn modelId="{9AF5FA24-B673-4CDD-8B6B-C5DFAC30C33E}" srcId="{20186EA8-2E14-44FE-B73F-F5BDEF7B152E}" destId="{EF969AD0-C564-4DD1-891A-DE5AB6F98D3B}" srcOrd="1" destOrd="0" parTransId="{6DE0A587-164F-44F6-8321-931CA56EF571}" sibTransId="{73AB87AC-705F-40B7-B172-EEB30FD12B12}"/>
    <dgm:cxn modelId="{0CA99726-560B-404B-93CA-5E860DCE25F9}" type="presOf" srcId="{64D9B344-D132-4434-9100-0AE3B70B9E3D}" destId="{8710E215-A28F-4A34-AFB4-EF30583399C6}" srcOrd="1" destOrd="0" presId="urn:microsoft.com/office/officeart/2005/8/layout/radial1"/>
    <dgm:cxn modelId="{A7985F27-11AC-40BD-8DB4-D4A953DF6412}" type="presOf" srcId="{464BB336-1159-411F-AEDF-50EE5949B243}" destId="{D1BDD98D-8850-4DCC-A310-7E5896DD90E4}" srcOrd="0" destOrd="0" presId="urn:microsoft.com/office/officeart/2005/8/layout/radial1"/>
    <dgm:cxn modelId="{A69E3833-77D5-422F-BE45-FE83472A674B}" type="presOf" srcId="{9F19F1A7-0CD5-4EC6-97F3-4F0325B3E706}" destId="{347CC8B3-B30C-4319-BCCC-D9535F1E774E}" srcOrd="0" destOrd="0" presId="urn:microsoft.com/office/officeart/2005/8/layout/radial1"/>
    <dgm:cxn modelId="{D574A038-F3AA-4850-A494-A41B1CAD85EB}" type="presOf" srcId="{CD55720C-C42A-4650-94D0-918227259AF4}" destId="{54B5B8FD-E53F-4A0D-B7AF-A162E2C28116}" srcOrd="1" destOrd="0" presId="urn:microsoft.com/office/officeart/2005/8/layout/radial1"/>
    <dgm:cxn modelId="{56FB355D-76E7-4F7D-BFA1-F57B63538D06}" type="presOf" srcId="{64D9B344-D132-4434-9100-0AE3B70B9E3D}" destId="{947BED3D-000D-4AE2-BFA3-78553F99754C}" srcOrd="0" destOrd="0" presId="urn:microsoft.com/office/officeart/2005/8/layout/radial1"/>
    <dgm:cxn modelId="{71868A41-BF92-40CE-B526-0A9117E47CBC}" type="presOf" srcId="{6DE0A587-164F-44F6-8321-931CA56EF571}" destId="{30E4D89F-D74A-45D2-A2D8-5E77532C4FA7}" srcOrd="1" destOrd="0" presId="urn:microsoft.com/office/officeart/2005/8/layout/radial1"/>
    <dgm:cxn modelId="{784DE942-0082-477F-9B74-BE21BDAE9B22}" srcId="{9F19F1A7-0CD5-4EC6-97F3-4F0325B3E706}" destId="{06FA5885-FCF2-4974-92C3-8AEF119C460E}" srcOrd="1" destOrd="0" parTransId="{FDDDD0C4-BFA9-443C-B00A-8CE4FD853781}" sibTransId="{8AF7B725-A1CE-4188-B0AB-5FFFBE10FC89}"/>
    <dgm:cxn modelId="{7FA4534A-5D62-4073-8A1F-1247C33E6F9F}" type="presOf" srcId="{98FEB349-F1B3-4806-8D10-4D18709678A3}" destId="{BAAD08D2-5D1A-4F63-8552-E7FABD91D695}" srcOrd="0" destOrd="0" presId="urn:microsoft.com/office/officeart/2005/8/layout/radial1"/>
    <dgm:cxn modelId="{410D046B-95E6-4F1F-AC3D-963A35781F86}" type="presOf" srcId="{93E667CC-05E3-4A65-BD30-4F6B7D4FAEB0}" destId="{BC828438-0BE7-4119-A6F5-7FE356A4E24B}" srcOrd="1" destOrd="0" presId="urn:microsoft.com/office/officeart/2005/8/layout/radial1"/>
    <dgm:cxn modelId="{C1A7BE6D-903B-45BF-99E3-22A557DED18E}" type="presOf" srcId="{0EAD744B-7794-404A-A61C-B167CAC247FB}" destId="{F5EF3822-D879-4F3D-95B2-B3A8ECF66568}" srcOrd="0" destOrd="0" presId="urn:microsoft.com/office/officeart/2005/8/layout/radial1"/>
    <dgm:cxn modelId="{EE760650-6D3D-4D44-8447-7EA0F58460F2}" type="presOf" srcId="{93E667CC-05E3-4A65-BD30-4F6B7D4FAEB0}" destId="{DD317A0D-0CBF-4EAE-B163-F25EBC219212}" srcOrd="0" destOrd="0" presId="urn:microsoft.com/office/officeart/2005/8/layout/radial1"/>
    <dgm:cxn modelId="{AB876D50-A14F-4790-AA05-424E3E805CD8}" type="presOf" srcId="{44D7D642-CF1B-4F42-91A5-F11410BCCBEA}" destId="{6C6E5670-5CF7-4683-9DF9-4C471C3CE8EA}" srcOrd="0" destOrd="0" presId="urn:microsoft.com/office/officeart/2005/8/layout/radial1"/>
    <dgm:cxn modelId="{39CC3C74-D8D5-412D-A83F-AE15952FBA00}" type="presOf" srcId="{464BB336-1159-411F-AEDF-50EE5949B243}" destId="{C68E86E7-DE6D-4824-B70A-CFEF9EFF3C60}" srcOrd="1" destOrd="0" presId="urn:microsoft.com/office/officeart/2005/8/layout/radial1"/>
    <dgm:cxn modelId="{872EE67F-5338-4342-8E98-126889F5C742}" srcId="{9F19F1A7-0CD5-4EC6-97F3-4F0325B3E706}" destId="{20186EA8-2E14-44FE-B73F-F5BDEF7B152E}" srcOrd="0" destOrd="0" parTransId="{DDE67271-6412-47B4-B2E5-B3FE9484AF1A}" sibTransId="{DCE99115-64FD-4B80-BB48-86811885F601}"/>
    <dgm:cxn modelId="{42341D84-7710-4484-AD2A-9DC6052EF5FD}" type="presOf" srcId="{EF969AD0-C564-4DD1-891A-DE5AB6F98D3B}" destId="{BB9FC334-28B1-4DC1-B6DE-2169FC3302B3}" srcOrd="0" destOrd="0" presId="urn:microsoft.com/office/officeart/2005/8/layout/radial1"/>
    <dgm:cxn modelId="{9F3A9D85-DD97-4306-AAB5-540278DBCAD2}" type="presOf" srcId="{2446FFDC-12FE-42CF-8036-026DA5A4381A}" destId="{CCB9FA87-9FEF-46B1-9626-D4AC3FF237CA}" srcOrd="0" destOrd="0" presId="urn:microsoft.com/office/officeart/2005/8/layout/radial1"/>
    <dgm:cxn modelId="{9852D989-6267-4ADA-8996-B0D39BBBA208}" srcId="{20186EA8-2E14-44FE-B73F-F5BDEF7B152E}" destId="{4DDD8BF8-8950-47F8-99EF-F8EEB2C88D98}" srcOrd="8" destOrd="0" parTransId="{464BB336-1159-411F-AEDF-50EE5949B243}" sibTransId="{348244BF-BEE1-49F0-9B96-152AA04C936C}"/>
    <dgm:cxn modelId="{60A6098A-D823-4C3F-BAFF-660EC0B2B721}" type="presOf" srcId="{E254CF9F-D3CF-4C45-96B2-128BD22F2B53}" destId="{506F0C02-3F35-4482-BFCD-4B5048D8E3F4}" srcOrd="0" destOrd="0" presId="urn:microsoft.com/office/officeart/2005/8/layout/radial1"/>
    <dgm:cxn modelId="{2916FB94-89BB-4D05-9C5E-86689A98925D}" type="presOf" srcId="{41368D87-8771-4E09-8597-4A1A27A831F3}" destId="{C38922FD-AA24-4A56-816B-B1CF005BAA8D}" srcOrd="0" destOrd="0" presId="urn:microsoft.com/office/officeart/2005/8/layout/radial1"/>
    <dgm:cxn modelId="{E33E8D98-6F75-4092-A28C-90A287391FB0}" srcId="{20186EA8-2E14-44FE-B73F-F5BDEF7B152E}" destId="{98FEB349-F1B3-4806-8D10-4D18709678A3}" srcOrd="0" destOrd="0" parTransId="{93E667CC-05E3-4A65-BD30-4F6B7D4FAEB0}" sibTransId="{CA98380F-CD9E-4341-A56F-2E6FA66CBDE0}"/>
    <dgm:cxn modelId="{635EC9A4-DB2A-4157-88D0-582926996D14}" srcId="{20186EA8-2E14-44FE-B73F-F5BDEF7B152E}" destId="{E254CF9F-D3CF-4C45-96B2-128BD22F2B53}" srcOrd="4" destOrd="0" parTransId="{57949AEA-0765-4678-941D-3FDD367A36DF}" sibTransId="{2467D461-9CA3-47CA-8314-7928C57C5640}"/>
    <dgm:cxn modelId="{9E1516B5-306D-4761-BF38-0BE9845F9BA3}" srcId="{20186EA8-2E14-44FE-B73F-F5BDEF7B152E}" destId="{44D7D642-CF1B-4F42-91A5-F11410BCCBEA}" srcOrd="5" destOrd="0" parTransId="{41368D87-8771-4E09-8597-4A1A27A831F3}" sibTransId="{753D8C70-6D3C-4E1A-B761-7A7C58A868E1}"/>
    <dgm:cxn modelId="{7B0D18BD-8326-4EFD-B6BE-EAE03FE72501}" type="presOf" srcId="{E8285F0B-F233-4F42-9BD1-DE159C55F410}" destId="{ADE9C529-AA9D-4EBE-BB0A-77516B7B33E6}" srcOrd="0" destOrd="0" presId="urn:microsoft.com/office/officeart/2005/8/layout/radial1"/>
    <dgm:cxn modelId="{936F10C8-F5F2-43C3-B0A7-3658500E5F0B}" type="presOf" srcId="{259EBB39-71DC-4738-86FF-6BF9A4245D7B}" destId="{B12FE3A2-C298-4E3E-A246-B483EE5E8AE6}" srcOrd="0" destOrd="0" presId="urn:microsoft.com/office/officeart/2005/8/layout/radial1"/>
    <dgm:cxn modelId="{6AF2F9C9-2490-4EDC-B8B6-9DFDC4B9FAA2}" type="presOf" srcId="{CD55720C-C42A-4650-94D0-918227259AF4}" destId="{6C1E70E2-663B-40AC-96BA-43C7F33F3DE3}" srcOrd="0" destOrd="0" presId="urn:microsoft.com/office/officeart/2005/8/layout/radial1"/>
    <dgm:cxn modelId="{49CA19CA-B78A-498B-8309-DDDCAB9F8032}" type="presOf" srcId="{580B165E-34FB-4EB0-AD2C-E8630748B4F0}" destId="{DE14AC90-652F-423A-90F5-239844559080}" srcOrd="1" destOrd="0" presId="urn:microsoft.com/office/officeart/2005/8/layout/radial1"/>
    <dgm:cxn modelId="{A8CD11CB-EC6E-45B6-B750-7427FDC808F6}" srcId="{20186EA8-2E14-44FE-B73F-F5BDEF7B152E}" destId="{2446FFDC-12FE-42CF-8036-026DA5A4381A}" srcOrd="3" destOrd="0" parTransId="{3F9C2A1E-0CF9-4CB3-9840-018649888057}" sibTransId="{D0829596-3818-4A61-A5AC-CC363EFE869A}"/>
    <dgm:cxn modelId="{547C9ED2-D3D9-44B4-AE03-C9FCF2F05014}" type="presOf" srcId="{57949AEA-0765-4678-941D-3FDD367A36DF}" destId="{7ECB0B4A-B751-4AA7-952B-F65FA224D8F2}" srcOrd="1" destOrd="0" presId="urn:microsoft.com/office/officeart/2005/8/layout/radial1"/>
    <dgm:cxn modelId="{4B1FF5D6-2F23-404E-8A5F-67E15C54E491}" type="presOf" srcId="{57949AEA-0765-4678-941D-3FDD367A36DF}" destId="{8D61D52C-FA67-436C-913B-6764065C1328}" srcOrd="0" destOrd="0" presId="urn:microsoft.com/office/officeart/2005/8/layout/radial1"/>
    <dgm:cxn modelId="{3EF502D7-F020-4416-BC9A-2161CB1D5B24}" type="presOf" srcId="{580B165E-34FB-4EB0-AD2C-E8630748B4F0}" destId="{D35633E3-8517-4091-8272-873E2513089F}" srcOrd="0" destOrd="0" presId="urn:microsoft.com/office/officeart/2005/8/layout/radial1"/>
    <dgm:cxn modelId="{964211DA-5C98-43DD-9873-1D6435440C59}" type="presOf" srcId="{6DE0A587-164F-44F6-8321-931CA56EF571}" destId="{853A053A-694E-417B-9FCC-D4514AF922FB}" srcOrd="0" destOrd="0" presId="urn:microsoft.com/office/officeart/2005/8/layout/radial1"/>
    <dgm:cxn modelId="{F7A3B5DD-AFB1-45EB-9773-F979C1366213}" type="presOf" srcId="{3F9C2A1E-0CF9-4CB3-9840-018649888057}" destId="{3053AF5C-B7D9-4467-AD2D-E2F0A10FEBA7}" srcOrd="1" destOrd="0" presId="urn:microsoft.com/office/officeart/2005/8/layout/radial1"/>
    <dgm:cxn modelId="{179B9CEF-4312-4FA0-B52A-F91EF2D0DCCF}" type="presOf" srcId="{4DDD8BF8-8950-47F8-99EF-F8EEB2C88D98}" destId="{D2A01B7F-A6DF-407F-9324-7352C9D341B7}" srcOrd="0" destOrd="0" presId="urn:microsoft.com/office/officeart/2005/8/layout/radial1"/>
    <dgm:cxn modelId="{F462B2FF-A06F-4AAD-904F-FF511528941F}" srcId="{20186EA8-2E14-44FE-B73F-F5BDEF7B152E}" destId="{0EAD744B-7794-404A-A61C-B167CAC247FB}" srcOrd="6" destOrd="0" parTransId="{580B165E-34FB-4EB0-AD2C-E8630748B4F0}" sibTransId="{FBB42F9A-0699-4088-9D4E-11D777A1C236}"/>
    <dgm:cxn modelId="{55AE3B65-8185-4C19-9DCF-6FCDA7C05F92}" type="presParOf" srcId="{347CC8B3-B30C-4319-BCCC-D9535F1E774E}" destId="{E95C0E13-8B34-471F-BD95-56D6F3DD2155}" srcOrd="0" destOrd="0" presId="urn:microsoft.com/office/officeart/2005/8/layout/radial1"/>
    <dgm:cxn modelId="{513EC3C5-AF65-49D4-8D8A-8985E743F138}" type="presParOf" srcId="{347CC8B3-B30C-4319-BCCC-D9535F1E774E}" destId="{DD317A0D-0CBF-4EAE-B163-F25EBC219212}" srcOrd="1" destOrd="0" presId="urn:microsoft.com/office/officeart/2005/8/layout/radial1"/>
    <dgm:cxn modelId="{C99DCD61-CB54-4085-8C86-0F0BD27FC1FD}" type="presParOf" srcId="{DD317A0D-0CBF-4EAE-B163-F25EBC219212}" destId="{BC828438-0BE7-4119-A6F5-7FE356A4E24B}" srcOrd="0" destOrd="0" presId="urn:microsoft.com/office/officeart/2005/8/layout/radial1"/>
    <dgm:cxn modelId="{3C22FACA-9151-4429-B2AF-78EE281D9154}" type="presParOf" srcId="{347CC8B3-B30C-4319-BCCC-D9535F1E774E}" destId="{BAAD08D2-5D1A-4F63-8552-E7FABD91D695}" srcOrd="2" destOrd="0" presId="urn:microsoft.com/office/officeart/2005/8/layout/radial1"/>
    <dgm:cxn modelId="{3BB9CA23-2E62-44A6-B232-F2EC239C0A97}" type="presParOf" srcId="{347CC8B3-B30C-4319-BCCC-D9535F1E774E}" destId="{853A053A-694E-417B-9FCC-D4514AF922FB}" srcOrd="3" destOrd="0" presId="urn:microsoft.com/office/officeart/2005/8/layout/radial1"/>
    <dgm:cxn modelId="{6A49B7A9-9F48-4375-813F-C9A0290EFCAC}" type="presParOf" srcId="{853A053A-694E-417B-9FCC-D4514AF922FB}" destId="{30E4D89F-D74A-45D2-A2D8-5E77532C4FA7}" srcOrd="0" destOrd="0" presId="urn:microsoft.com/office/officeart/2005/8/layout/radial1"/>
    <dgm:cxn modelId="{5EB82FDC-43CE-4DE7-B23F-2B332123F977}" type="presParOf" srcId="{347CC8B3-B30C-4319-BCCC-D9535F1E774E}" destId="{BB9FC334-28B1-4DC1-B6DE-2169FC3302B3}" srcOrd="4" destOrd="0" presId="urn:microsoft.com/office/officeart/2005/8/layout/radial1"/>
    <dgm:cxn modelId="{2D820F67-6E37-41B4-9B83-7BE726C89B4A}" type="presParOf" srcId="{347CC8B3-B30C-4319-BCCC-D9535F1E774E}" destId="{947BED3D-000D-4AE2-BFA3-78553F99754C}" srcOrd="5" destOrd="0" presId="urn:microsoft.com/office/officeart/2005/8/layout/radial1"/>
    <dgm:cxn modelId="{C93F7BDD-0160-43D4-BCEF-EE314DF04BCA}" type="presParOf" srcId="{947BED3D-000D-4AE2-BFA3-78553F99754C}" destId="{8710E215-A28F-4A34-AFB4-EF30583399C6}" srcOrd="0" destOrd="0" presId="urn:microsoft.com/office/officeart/2005/8/layout/radial1"/>
    <dgm:cxn modelId="{FDE7C7D4-8C62-4414-823A-75C6776E6564}" type="presParOf" srcId="{347CC8B3-B30C-4319-BCCC-D9535F1E774E}" destId="{B12FE3A2-C298-4E3E-A246-B483EE5E8AE6}" srcOrd="6" destOrd="0" presId="urn:microsoft.com/office/officeart/2005/8/layout/radial1"/>
    <dgm:cxn modelId="{A7B2FFEC-3F60-456B-B99D-4AAB8F046C7A}" type="presParOf" srcId="{347CC8B3-B30C-4319-BCCC-D9535F1E774E}" destId="{65756C14-B10D-45D9-A90D-8728ED9E4A81}" srcOrd="7" destOrd="0" presId="urn:microsoft.com/office/officeart/2005/8/layout/radial1"/>
    <dgm:cxn modelId="{B93965BE-AA9E-4811-866E-AEA6A2C10897}" type="presParOf" srcId="{65756C14-B10D-45D9-A90D-8728ED9E4A81}" destId="{3053AF5C-B7D9-4467-AD2D-E2F0A10FEBA7}" srcOrd="0" destOrd="0" presId="urn:microsoft.com/office/officeart/2005/8/layout/radial1"/>
    <dgm:cxn modelId="{E341EA33-059D-4128-9371-EA2872E24B79}" type="presParOf" srcId="{347CC8B3-B30C-4319-BCCC-D9535F1E774E}" destId="{CCB9FA87-9FEF-46B1-9626-D4AC3FF237CA}" srcOrd="8" destOrd="0" presId="urn:microsoft.com/office/officeart/2005/8/layout/radial1"/>
    <dgm:cxn modelId="{2F894D0D-E5B4-4C92-915A-E65D9E1A4111}" type="presParOf" srcId="{347CC8B3-B30C-4319-BCCC-D9535F1E774E}" destId="{8D61D52C-FA67-436C-913B-6764065C1328}" srcOrd="9" destOrd="0" presId="urn:microsoft.com/office/officeart/2005/8/layout/radial1"/>
    <dgm:cxn modelId="{37E1659A-07D8-4DBC-8FA8-8CF4321BEE58}" type="presParOf" srcId="{8D61D52C-FA67-436C-913B-6764065C1328}" destId="{7ECB0B4A-B751-4AA7-952B-F65FA224D8F2}" srcOrd="0" destOrd="0" presId="urn:microsoft.com/office/officeart/2005/8/layout/radial1"/>
    <dgm:cxn modelId="{E4F11C17-BB73-43D4-A8E8-D970F330083A}" type="presParOf" srcId="{347CC8B3-B30C-4319-BCCC-D9535F1E774E}" destId="{506F0C02-3F35-4482-BFCD-4B5048D8E3F4}" srcOrd="10" destOrd="0" presId="urn:microsoft.com/office/officeart/2005/8/layout/radial1"/>
    <dgm:cxn modelId="{F972E2F2-B548-40B0-8B13-F1FAF29337F8}" type="presParOf" srcId="{347CC8B3-B30C-4319-BCCC-D9535F1E774E}" destId="{C38922FD-AA24-4A56-816B-B1CF005BAA8D}" srcOrd="11" destOrd="0" presId="urn:microsoft.com/office/officeart/2005/8/layout/radial1"/>
    <dgm:cxn modelId="{A856E99C-60D6-45D7-A42B-2D3C83D951E6}" type="presParOf" srcId="{C38922FD-AA24-4A56-816B-B1CF005BAA8D}" destId="{E01C8F1F-4C55-46CF-B159-10F9BB674CB2}" srcOrd="0" destOrd="0" presId="urn:microsoft.com/office/officeart/2005/8/layout/radial1"/>
    <dgm:cxn modelId="{29A76A10-1A66-45AE-AB18-54C7004AA708}" type="presParOf" srcId="{347CC8B3-B30C-4319-BCCC-D9535F1E774E}" destId="{6C6E5670-5CF7-4683-9DF9-4C471C3CE8EA}" srcOrd="12" destOrd="0" presId="urn:microsoft.com/office/officeart/2005/8/layout/radial1"/>
    <dgm:cxn modelId="{C326928C-1CD1-4FB4-8FB0-C441EE0FC409}" type="presParOf" srcId="{347CC8B3-B30C-4319-BCCC-D9535F1E774E}" destId="{D35633E3-8517-4091-8272-873E2513089F}" srcOrd="13" destOrd="0" presId="urn:microsoft.com/office/officeart/2005/8/layout/radial1"/>
    <dgm:cxn modelId="{5EF326CB-DECF-481C-8689-BE7BE9FD05B2}" type="presParOf" srcId="{D35633E3-8517-4091-8272-873E2513089F}" destId="{DE14AC90-652F-423A-90F5-239844559080}" srcOrd="0" destOrd="0" presId="urn:microsoft.com/office/officeart/2005/8/layout/radial1"/>
    <dgm:cxn modelId="{CEC6AC36-B36B-4C46-8D71-E486BB9CEC6D}" type="presParOf" srcId="{347CC8B3-B30C-4319-BCCC-D9535F1E774E}" destId="{F5EF3822-D879-4F3D-95B2-B3A8ECF66568}" srcOrd="14" destOrd="0" presId="urn:microsoft.com/office/officeart/2005/8/layout/radial1"/>
    <dgm:cxn modelId="{5B46E2E2-C773-401D-A2D2-8EA96F829150}" type="presParOf" srcId="{347CC8B3-B30C-4319-BCCC-D9535F1E774E}" destId="{6C1E70E2-663B-40AC-96BA-43C7F33F3DE3}" srcOrd="15" destOrd="0" presId="urn:microsoft.com/office/officeart/2005/8/layout/radial1"/>
    <dgm:cxn modelId="{0D42A790-D897-4892-AE54-A878F1B1C914}" type="presParOf" srcId="{6C1E70E2-663B-40AC-96BA-43C7F33F3DE3}" destId="{54B5B8FD-E53F-4A0D-B7AF-A162E2C28116}" srcOrd="0" destOrd="0" presId="urn:microsoft.com/office/officeart/2005/8/layout/radial1"/>
    <dgm:cxn modelId="{424B4CD6-9D92-4548-A77B-1C5C006955C2}" type="presParOf" srcId="{347CC8B3-B30C-4319-BCCC-D9535F1E774E}" destId="{ADE9C529-AA9D-4EBE-BB0A-77516B7B33E6}" srcOrd="16" destOrd="0" presId="urn:microsoft.com/office/officeart/2005/8/layout/radial1"/>
    <dgm:cxn modelId="{F3CBE5C1-24FC-4F11-AD20-20717C1DB0C6}" type="presParOf" srcId="{347CC8B3-B30C-4319-BCCC-D9535F1E774E}" destId="{D1BDD98D-8850-4DCC-A310-7E5896DD90E4}" srcOrd="17" destOrd="0" presId="urn:microsoft.com/office/officeart/2005/8/layout/radial1"/>
    <dgm:cxn modelId="{35CF069A-E256-44F3-8925-5420A6A0B9A6}" type="presParOf" srcId="{D1BDD98D-8850-4DCC-A310-7E5896DD90E4}" destId="{C68E86E7-DE6D-4824-B70A-CFEF9EFF3C60}" srcOrd="0" destOrd="0" presId="urn:microsoft.com/office/officeart/2005/8/layout/radial1"/>
    <dgm:cxn modelId="{AEC80DF5-3A4F-4C52-9941-EE84CD5B6E01}" type="presParOf" srcId="{347CC8B3-B30C-4319-BCCC-D9535F1E774E}" destId="{D2A01B7F-A6DF-407F-9324-7352C9D341B7}" srcOrd="1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45F34-FD31-4E5B-A973-193D19D28E6D}">
      <dsp:nvSpPr>
        <dsp:cNvPr id="0" name=""/>
        <dsp:cNvSpPr/>
      </dsp:nvSpPr>
      <dsp:spPr>
        <a:xfrm rot="16200000">
          <a:off x="570881" y="-570881"/>
          <a:ext cx="2549263" cy="3691026"/>
        </a:xfrm>
        <a:prstGeom prst="round1Rect">
          <a:avLst/>
        </a:prstGeom>
        <a:noFill/>
        <a:ln w="19050" cap="rnd" cmpd="sng" algn="ctr">
          <a:solidFill>
            <a:srgbClr val="92D050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1 Coordenação e 2 Promotores de Justiça auxiliares</a:t>
          </a:r>
        </a:p>
      </dsp:txBody>
      <dsp:txXfrm rot="5400000">
        <a:off x="0" y="0"/>
        <a:ext cx="3691026" cy="1911947"/>
      </dsp:txXfrm>
    </dsp:sp>
    <dsp:sp modelId="{7AE0305D-3C0B-4579-86F4-28FD852D160A}">
      <dsp:nvSpPr>
        <dsp:cNvPr id="0" name=""/>
        <dsp:cNvSpPr/>
      </dsp:nvSpPr>
      <dsp:spPr>
        <a:xfrm>
          <a:off x="3678771" y="0"/>
          <a:ext cx="3691026" cy="2549263"/>
        </a:xfrm>
        <a:prstGeom prst="round1Rect">
          <a:avLst/>
        </a:prstGeom>
        <a:noFill/>
        <a:ln w="19050" cap="rnd" cmpd="sng" algn="ctr">
          <a:solidFill>
            <a:srgbClr val="92D050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1 Assessoria técnica</a:t>
          </a:r>
        </a:p>
      </dsp:txBody>
      <dsp:txXfrm>
        <a:off x="3678771" y="0"/>
        <a:ext cx="3691026" cy="1911947"/>
      </dsp:txXfrm>
    </dsp:sp>
    <dsp:sp modelId="{5F218DD0-83A5-48E4-9096-1B39BF690EAF}">
      <dsp:nvSpPr>
        <dsp:cNvPr id="0" name=""/>
        <dsp:cNvSpPr/>
      </dsp:nvSpPr>
      <dsp:spPr>
        <a:xfrm rot="10800000">
          <a:off x="0" y="2549263"/>
          <a:ext cx="3691026" cy="2549263"/>
        </a:xfrm>
        <a:prstGeom prst="round1Rect">
          <a:avLst/>
        </a:prstGeom>
        <a:noFill/>
        <a:ln w="19050" cap="rnd" cmpd="sng" algn="ctr">
          <a:solidFill>
            <a:srgbClr val="92D050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2 Auxiliares administrativos</a:t>
          </a:r>
          <a:endParaRPr lang="pt-BR" sz="2800" kern="1200" dirty="0">
            <a:solidFill>
              <a:schemeClr val="bg1"/>
            </a:solidFill>
            <a:latin typeface="Proxima Nova" panose="020B0604020202020204" charset="0"/>
          </a:endParaRPr>
        </a:p>
      </dsp:txBody>
      <dsp:txXfrm rot="10800000">
        <a:off x="0" y="3186579"/>
        <a:ext cx="3691026" cy="1911947"/>
      </dsp:txXfrm>
    </dsp:sp>
    <dsp:sp modelId="{D882FF39-6398-4615-AE01-8DC9D5B0B895}">
      <dsp:nvSpPr>
        <dsp:cNvPr id="0" name=""/>
        <dsp:cNvSpPr/>
      </dsp:nvSpPr>
      <dsp:spPr>
        <a:xfrm rot="5400000">
          <a:off x="4261907" y="1978382"/>
          <a:ext cx="2549263" cy="3691026"/>
        </a:xfrm>
        <a:prstGeom prst="round1Rect">
          <a:avLst/>
        </a:prstGeom>
        <a:noFill/>
        <a:ln w="19050" cap="rnd" cmpd="sng" algn="ctr">
          <a:solidFill>
            <a:srgbClr val="92D050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3 Estagiários de Direito e Administração</a:t>
          </a:r>
        </a:p>
      </dsp:txBody>
      <dsp:txXfrm rot="-5400000">
        <a:off x="3691026" y="3186579"/>
        <a:ext cx="3691026" cy="1911947"/>
      </dsp:txXfrm>
    </dsp:sp>
    <dsp:sp modelId="{D757301B-CB83-443D-B370-55E8ECBB7700}">
      <dsp:nvSpPr>
        <dsp:cNvPr id="0" name=""/>
        <dsp:cNvSpPr/>
      </dsp:nvSpPr>
      <dsp:spPr>
        <a:xfrm>
          <a:off x="2583718" y="1911947"/>
          <a:ext cx="2214615" cy="1274631"/>
        </a:xfrm>
        <a:prstGeom prst="roundRect">
          <a:avLst/>
        </a:prstGeom>
        <a:solidFill>
          <a:srgbClr val="92D050"/>
        </a:solidFill>
        <a:ln w="19050" cap="rnd" cmpd="sng" algn="ctr">
          <a:solidFill>
            <a:srgbClr val="92D050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CAO Ambiental </a:t>
          </a:r>
        </a:p>
      </dsp:txBody>
      <dsp:txXfrm>
        <a:off x="2645940" y="1974169"/>
        <a:ext cx="2090171" cy="1150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DE386-D0D6-4839-9761-F2E5695D49ED}">
      <dsp:nvSpPr>
        <dsp:cNvPr id="0" name=""/>
        <dsp:cNvSpPr/>
      </dsp:nvSpPr>
      <dsp:spPr>
        <a:xfrm rot="19718800">
          <a:off x="484833" y="1219932"/>
          <a:ext cx="1991097" cy="131831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3DFEE-2BC8-4B75-810C-3357B4988B19}">
      <dsp:nvSpPr>
        <dsp:cNvPr id="0" name=""/>
        <dsp:cNvSpPr/>
      </dsp:nvSpPr>
      <dsp:spPr>
        <a:xfrm>
          <a:off x="332608" y="1589130"/>
          <a:ext cx="1464798" cy="87887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2000" b="1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SEMMA’s</a:t>
          </a:r>
          <a:endParaRPr lang="pt-BR" sz="20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Proxima Nova" panose="020B0604020202020204" charset="0"/>
          </a:endParaRPr>
        </a:p>
      </dsp:txBody>
      <dsp:txXfrm>
        <a:off x="358349" y="1614871"/>
        <a:ext cx="1413316" cy="827397"/>
      </dsp:txXfrm>
    </dsp:sp>
    <dsp:sp modelId="{D8C7460F-23BB-4C62-BE7C-BECD984CE840}">
      <dsp:nvSpPr>
        <dsp:cNvPr id="0" name=""/>
        <dsp:cNvSpPr/>
      </dsp:nvSpPr>
      <dsp:spPr>
        <a:xfrm rot="5346762">
          <a:off x="1823205" y="1217204"/>
          <a:ext cx="1030662" cy="13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B4B2D-3891-4864-8ADE-6883DAFA3310}">
      <dsp:nvSpPr>
        <dsp:cNvPr id="0" name=""/>
        <dsp:cNvSpPr/>
      </dsp:nvSpPr>
      <dsp:spPr>
        <a:xfrm>
          <a:off x="2035276" y="550814"/>
          <a:ext cx="1464798" cy="87887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sz="1400" kern="1200" dirty="0"/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MMA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 dirty="0"/>
        </a:p>
      </dsp:txBody>
      <dsp:txXfrm>
        <a:off x="2061017" y="576555"/>
        <a:ext cx="1413316" cy="827397"/>
      </dsp:txXfrm>
    </dsp:sp>
    <dsp:sp modelId="{5F2AFFE3-4334-42E2-B59C-3D9B7C0DBC16}">
      <dsp:nvSpPr>
        <dsp:cNvPr id="0" name=""/>
        <dsp:cNvSpPr/>
      </dsp:nvSpPr>
      <dsp:spPr>
        <a:xfrm rot="5459886">
          <a:off x="1814970" y="2259440"/>
          <a:ext cx="1049452" cy="13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F1FD3-A9E9-4EB6-B357-1921E18AAA92}">
      <dsp:nvSpPr>
        <dsp:cNvPr id="0" name=""/>
        <dsp:cNvSpPr/>
      </dsp:nvSpPr>
      <dsp:spPr>
        <a:xfrm>
          <a:off x="2053556" y="1583673"/>
          <a:ext cx="1464798" cy="87887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sz="1400" kern="1200" dirty="0"/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SEMAS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 dirty="0"/>
        </a:p>
      </dsp:txBody>
      <dsp:txXfrm>
        <a:off x="2079297" y="1609414"/>
        <a:ext cx="1413316" cy="827397"/>
      </dsp:txXfrm>
    </dsp:sp>
    <dsp:sp modelId="{3D8D9835-7946-43B8-A4E9-B2EA5CD18697}">
      <dsp:nvSpPr>
        <dsp:cNvPr id="0" name=""/>
        <dsp:cNvSpPr/>
      </dsp:nvSpPr>
      <dsp:spPr>
        <a:xfrm rot="1879306">
          <a:off x="2180582" y="3323681"/>
          <a:ext cx="2058125" cy="131831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1228B-5A67-46CD-8D91-5ACFD429EF83}">
      <dsp:nvSpPr>
        <dsp:cNvPr id="0" name=""/>
        <dsp:cNvSpPr/>
      </dsp:nvSpPr>
      <dsp:spPr>
        <a:xfrm>
          <a:off x="2035276" y="2637607"/>
          <a:ext cx="1464798" cy="87887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ADEPARÁ</a:t>
          </a:r>
        </a:p>
      </dsp:txBody>
      <dsp:txXfrm>
        <a:off x="2061017" y="2663348"/>
        <a:ext cx="1413316" cy="827397"/>
      </dsp:txXfrm>
    </dsp:sp>
    <dsp:sp modelId="{409D95B9-9D98-4469-BD88-A80609698C9C}">
      <dsp:nvSpPr>
        <dsp:cNvPr id="0" name=""/>
        <dsp:cNvSpPr/>
      </dsp:nvSpPr>
      <dsp:spPr>
        <a:xfrm>
          <a:off x="4093374" y="3858631"/>
          <a:ext cx="1662476" cy="13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CD9D9-42B4-493A-B005-C8664FED8AFB}">
      <dsp:nvSpPr>
        <dsp:cNvPr id="0" name=""/>
        <dsp:cNvSpPr/>
      </dsp:nvSpPr>
      <dsp:spPr>
        <a:xfrm>
          <a:off x="3795773" y="3709831"/>
          <a:ext cx="1464798" cy="87887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Instituto Evandro Chagas</a:t>
          </a:r>
        </a:p>
      </dsp:txBody>
      <dsp:txXfrm>
        <a:off x="3821514" y="3735572"/>
        <a:ext cx="1413316" cy="827397"/>
      </dsp:txXfrm>
    </dsp:sp>
    <dsp:sp modelId="{B14B512C-937E-42E5-B8A2-896214D1559C}">
      <dsp:nvSpPr>
        <dsp:cNvPr id="0" name=""/>
        <dsp:cNvSpPr/>
      </dsp:nvSpPr>
      <dsp:spPr>
        <a:xfrm rot="12699917">
          <a:off x="3905481" y="3330912"/>
          <a:ext cx="2001684" cy="131831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61A59-41E8-451F-ABBD-01A91B8D2ABE}">
      <dsp:nvSpPr>
        <dsp:cNvPr id="0" name=""/>
        <dsp:cNvSpPr/>
      </dsp:nvSpPr>
      <dsp:spPr>
        <a:xfrm>
          <a:off x="5462890" y="3709831"/>
          <a:ext cx="1464798" cy="87887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sz="1400" kern="1200" dirty="0"/>
        </a:p>
        <a:p>
          <a:pPr marL="0" marR="0" lvl="0" indent="0" algn="ctr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pt-BR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BPA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 dirty="0"/>
        </a:p>
      </dsp:txBody>
      <dsp:txXfrm>
        <a:off x="5488631" y="3735572"/>
        <a:ext cx="1413316" cy="827397"/>
      </dsp:txXfrm>
    </dsp:sp>
    <dsp:sp modelId="{CC3F3A5A-BF65-4545-92AA-4057E898AD27}">
      <dsp:nvSpPr>
        <dsp:cNvPr id="0" name=""/>
        <dsp:cNvSpPr/>
      </dsp:nvSpPr>
      <dsp:spPr>
        <a:xfrm rot="16222722">
          <a:off x="3544281" y="2287279"/>
          <a:ext cx="1031853" cy="13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6D918-CA44-4ACF-A6A8-A8848633FAB2}">
      <dsp:nvSpPr>
        <dsp:cNvPr id="0" name=""/>
        <dsp:cNvSpPr/>
      </dsp:nvSpPr>
      <dsp:spPr>
        <a:xfrm>
          <a:off x="3759197" y="2654394"/>
          <a:ext cx="1464798" cy="87887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sz="1400" kern="1200" dirty="0"/>
        </a:p>
        <a:p>
          <a:pPr marL="0" marR="0" lvl="0" indent="0" algn="ctr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pt-BR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DEMAPA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 dirty="0"/>
        </a:p>
      </dsp:txBody>
      <dsp:txXfrm>
        <a:off x="3784938" y="2680135"/>
        <a:ext cx="1413316" cy="827397"/>
      </dsp:txXfrm>
    </dsp:sp>
    <dsp:sp modelId="{BF791761-77BE-40BD-B026-8BB6B1455DA8}">
      <dsp:nvSpPr>
        <dsp:cNvPr id="0" name=""/>
        <dsp:cNvSpPr/>
      </dsp:nvSpPr>
      <dsp:spPr>
        <a:xfrm rot="15984748">
          <a:off x="3520243" y="1256349"/>
          <a:ext cx="1022751" cy="131831"/>
        </a:xfrm>
        <a:prstGeom prst="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E0BBB-9C4B-4CC7-8F40-08E4C571AA77}">
      <dsp:nvSpPr>
        <dsp:cNvPr id="0" name=""/>
        <dsp:cNvSpPr/>
      </dsp:nvSpPr>
      <dsp:spPr>
        <a:xfrm>
          <a:off x="3768338" y="1620243"/>
          <a:ext cx="1464798" cy="87887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MPF</a:t>
          </a:r>
        </a:p>
      </dsp:txBody>
      <dsp:txXfrm>
        <a:off x="3794079" y="1645984"/>
        <a:ext cx="1413316" cy="827397"/>
      </dsp:txXfrm>
    </dsp:sp>
    <dsp:sp modelId="{F8F91BBF-BB52-47D7-8BC8-6617685DCA09}">
      <dsp:nvSpPr>
        <dsp:cNvPr id="0" name=""/>
        <dsp:cNvSpPr/>
      </dsp:nvSpPr>
      <dsp:spPr>
        <a:xfrm rot="1276156">
          <a:off x="3793404" y="1770403"/>
          <a:ext cx="5436041" cy="13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76C74-138C-4A68-8AA6-7934E461DD25}">
      <dsp:nvSpPr>
        <dsp:cNvPr id="0" name=""/>
        <dsp:cNvSpPr/>
      </dsp:nvSpPr>
      <dsp:spPr>
        <a:xfrm>
          <a:off x="3704341" y="594854"/>
          <a:ext cx="1464798" cy="87887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IBAMA</a:t>
          </a:r>
        </a:p>
      </dsp:txBody>
      <dsp:txXfrm>
        <a:off x="3730082" y="620595"/>
        <a:ext cx="1413316" cy="827397"/>
      </dsp:txXfrm>
    </dsp:sp>
    <dsp:sp modelId="{4B8D3FE5-C08C-4068-AAFD-D7BB8F5D04C0}">
      <dsp:nvSpPr>
        <dsp:cNvPr id="0" name=""/>
        <dsp:cNvSpPr/>
      </dsp:nvSpPr>
      <dsp:spPr>
        <a:xfrm rot="12668778">
          <a:off x="5345584" y="1795042"/>
          <a:ext cx="3965802" cy="13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DBF04-E0BD-4682-A279-882EC3A8C23F}">
      <dsp:nvSpPr>
        <dsp:cNvPr id="0" name=""/>
        <dsp:cNvSpPr/>
      </dsp:nvSpPr>
      <dsp:spPr>
        <a:xfrm>
          <a:off x="8730270" y="2674168"/>
          <a:ext cx="1464798" cy="87887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sz="1400" kern="1200" dirty="0"/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18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FUNBIO</a:t>
          </a:r>
        </a:p>
        <a:p>
          <a:pPr lvl="0" algn="ctr">
            <a:spcBef>
              <a:spcPct val="0"/>
            </a:spcBef>
            <a:buNone/>
          </a:pPr>
          <a:endParaRPr lang="pt-BR" sz="1400" kern="1200" dirty="0"/>
        </a:p>
      </dsp:txBody>
      <dsp:txXfrm>
        <a:off x="8756011" y="2699909"/>
        <a:ext cx="1413316" cy="827397"/>
      </dsp:txXfrm>
    </dsp:sp>
    <dsp:sp modelId="{B153705C-A328-4D9B-B398-7BCEB7F03837}">
      <dsp:nvSpPr>
        <dsp:cNvPr id="0" name=""/>
        <dsp:cNvSpPr/>
      </dsp:nvSpPr>
      <dsp:spPr>
        <a:xfrm rot="5316360">
          <a:off x="4639595" y="1785691"/>
          <a:ext cx="2033112" cy="13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A944E-93C1-48A5-BFB7-C121C1405DFA}">
      <dsp:nvSpPr>
        <dsp:cNvPr id="0" name=""/>
        <dsp:cNvSpPr/>
      </dsp:nvSpPr>
      <dsp:spPr>
        <a:xfrm>
          <a:off x="5370923" y="626055"/>
          <a:ext cx="1395235" cy="863481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BRASIL M.A.I.S.</a:t>
          </a:r>
        </a:p>
      </dsp:txBody>
      <dsp:txXfrm>
        <a:off x="5396213" y="651345"/>
        <a:ext cx="1344655" cy="812901"/>
      </dsp:txXfrm>
    </dsp:sp>
    <dsp:sp modelId="{D7D799C4-1C53-447C-B808-F48C583E865D}">
      <dsp:nvSpPr>
        <dsp:cNvPr id="0" name=""/>
        <dsp:cNvSpPr/>
      </dsp:nvSpPr>
      <dsp:spPr>
        <a:xfrm rot="9732976">
          <a:off x="2271255" y="3338066"/>
          <a:ext cx="3495459" cy="13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E90A6-D56C-4202-AACC-E07FB4C7ABBC}">
      <dsp:nvSpPr>
        <dsp:cNvPr id="0" name=""/>
        <dsp:cNvSpPr/>
      </dsp:nvSpPr>
      <dsp:spPr>
        <a:xfrm>
          <a:off x="5387922" y="2653146"/>
          <a:ext cx="1464798" cy="87887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ctr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pt-BR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BOMBEIROS</a:t>
          </a:r>
        </a:p>
      </dsp:txBody>
      <dsp:txXfrm>
        <a:off x="5413663" y="2678887"/>
        <a:ext cx="1413316" cy="827397"/>
      </dsp:txXfrm>
    </dsp:sp>
    <dsp:sp modelId="{5D5939C5-0A23-48F9-9D00-5309CF1B3619}">
      <dsp:nvSpPr>
        <dsp:cNvPr id="0" name=""/>
        <dsp:cNvSpPr/>
      </dsp:nvSpPr>
      <dsp:spPr>
        <a:xfrm rot="20880844">
          <a:off x="2301534" y="3344988"/>
          <a:ext cx="5096503" cy="13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84E49-8C99-4CDD-8981-15E30F4D894A}">
      <dsp:nvSpPr>
        <dsp:cNvPr id="0" name=""/>
        <dsp:cNvSpPr/>
      </dsp:nvSpPr>
      <dsp:spPr>
        <a:xfrm>
          <a:off x="2059489" y="3725387"/>
          <a:ext cx="1464798" cy="87887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ctr" defTabSz="6667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pt-BR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IdeflorBio</a:t>
          </a:r>
        </a:p>
      </dsp:txBody>
      <dsp:txXfrm>
        <a:off x="2085230" y="3751128"/>
        <a:ext cx="1413316" cy="827397"/>
      </dsp:txXfrm>
    </dsp:sp>
    <dsp:sp modelId="{5BE2D0C0-8AF7-4EFC-B341-1C6D13D9302D}">
      <dsp:nvSpPr>
        <dsp:cNvPr id="0" name=""/>
        <dsp:cNvSpPr/>
      </dsp:nvSpPr>
      <dsp:spPr>
        <a:xfrm rot="1933083">
          <a:off x="7189587" y="3345190"/>
          <a:ext cx="1985965" cy="13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6C78E-6B4A-49D2-B1A1-B67587BB2197}">
      <dsp:nvSpPr>
        <dsp:cNvPr id="0" name=""/>
        <dsp:cNvSpPr/>
      </dsp:nvSpPr>
      <dsp:spPr>
        <a:xfrm>
          <a:off x="7047202" y="2664668"/>
          <a:ext cx="1464798" cy="87887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SPU</a:t>
          </a:r>
        </a:p>
      </dsp:txBody>
      <dsp:txXfrm>
        <a:off x="7072943" y="2690409"/>
        <a:ext cx="1413316" cy="827397"/>
      </dsp:txXfrm>
    </dsp:sp>
    <dsp:sp modelId="{10867D32-710B-4EF3-A3C6-7F7C80CC4187}">
      <dsp:nvSpPr>
        <dsp:cNvPr id="0" name=""/>
        <dsp:cNvSpPr/>
      </dsp:nvSpPr>
      <dsp:spPr>
        <a:xfrm rot="13832494">
          <a:off x="6835620" y="2838731"/>
          <a:ext cx="2677266" cy="13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93969-A3B5-4011-B8A3-58877EBBA982}">
      <dsp:nvSpPr>
        <dsp:cNvPr id="0" name=""/>
        <dsp:cNvSpPr/>
      </dsp:nvSpPr>
      <dsp:spPr>
        <a:xfrm>
          <a:off x="8729699" y="3725791"/>
          <a:ext cx="1464798" cy="87887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MAPBIOMAS</a:t>
          </a:r>
        </a:p>
      </dsp:txBody>
      <dsp:txXfrm>
        <a:off x="8755440" y="3751532"/>
        <a:ext cx="1413316" cy="827397"/>
      </dsp:txXfrm>
    </dsp:sp>
    <dsp:sp modelId="{261C1B1B-CEF1-4E45-9697-4D21A9BD04E5}">
      <dsp:nvSpPr>
        <dsp:cNvPr id="0" name=""/>
        <dsp:cNvSpPr/>
      </dsp:nvSpPr>
      <dsp:spPr>
        <a:xfrm rot="16002527">
          <a:off x="6749952" y="1259012"/>
          <a:ext cx="1084867" cy="13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22CD9-A96E-4BC8-916F-4E5297AE5D66}">
      <dsp:nvSpPr>
        <dsp:cNvPr id="0" name=""/>
        <dsp:cNvSpPr/>
      </dsp:nvSpPr>
      <dsp:spPr>
        <a:xfrm>
          <a:off x="7028247" y="1654071"/>
          <a:ext cx="1464798" cy="87887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INCRA</a:t>
          </a:r>
        </a:p>
      </dsp:txBody>
      <dsp:txXfrm>
        <a:off x="7053988" y="1679812"/>
        <a:ext cx="1413316" cy="827397"/>
      </dsp:txXfrm>
    </dsp:sp>
    <dsp:sp modelId="{86FF03D2-294F-4AA6-BAAB-F0A6D9795817}">
      <dsp:nvSpPr>
        <dsp:cNvPr id="0" name=""/>
        <dsp:cNvSpPr/>
      </dsp:nvSpPr>
      <dsp:spPr>
        <a:xfrm rot="6532">
          <a:off x="7261242" y="719064"/>
          <a:ext cx="1674364" cy="13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F9891-4918-4A75-9037-FE4792BD3811}">
      <dsp:nvSpPr>
        <dsp:cNvPr id="0" name=""/>
        <dsp:cNvSpPr/>
      </dsp:nvSpPr>
      <dsp:spPr>
        <a:xfrm>
          <a:off x="6965964" y="566352"/>
          <a:ext cx="1464798" cy="87887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ITERPA</a:t>
          </a:r>
          <a:endParaRPr lang="pt-BR" sz="2000" kern="1200" dirty="0"/>
        </a:p>
      </dsp:txBody>
      <dsp:txXfrm>
        <a:off x="6991705" y="592093"/>
        <a:ext cx="1413316" cy="827397"/>
      </dsp:txXfrm>
    </dsp:sp>
    <dsp:sp modelId="{56A80349-293D-4B68-9CB5-8F7DF4685EB7}">
      <dsp:nvSpPr>
        <dsp:cNvPr id="0" name=""/>
        <dsp:cNvSpPr/>
      </dsp:nvSpPr>
      <dsp:spPr>
        <a:xfrm rot="5332661">
          <a:off x="8406504" y="1264909"/>
          <a:ext cx="1084076" cy="13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B817A-6FAD-41A5-9D1E-5BDD8E91A86F}">
      <dsp:nvSpPr>
        <dsp:cNvPr id="0" name=""/>
        <dsp:cNvSpPr/>
      </dsp:nvSpPr>
      <dsp:spPr>
        <a:xfrm>
          <a:off x="8642646" y="571854"/>
          <a:ext cx="1464798" cy="87887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Instituições de Ensino e Pesquisa </a:t>
          </a:r>
        </a:p>
      </dsp:txBody>
      <dsp:txXfrm>
        <a:off x="8668387" y="597595"/>
        <a:ext cx="1413316" cy="827397"/>
      </dsp:txXfrm>
    </dsp:sp>
    <dsp:sp modelId="{117E7946-0687-42DF-887F-D21A54887012}">
      <dsp:nvSpPr>
        <dsp:cNvPr id="0" name=""/>
        <dsp:cNvSpPr/>
      </dsp:nvSpPr>
      <dsp:spPr>
        <a:xfrm rot="10815847">
          <a:off x="5632077" y="1796849"/>
          <a:ext cx="3329420" cy="13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47D7F-AE73-4EAB-B2B3-7D5DF6AADAED}">
      <dsp:nvSpPr>
        <dsp:cNvPr id="0" name=""/>
        <dsp:cNvSpPr/>
      </dsp:nvSpPr>
      <dsp:spPr>
        <a:xfrm>
          <a:off x="8666200" y="1658043"/>
          <a:ext cx="1464798" cy="87887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6223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endParaRPr lang="pt-BR" sz="1400" kern="1200" dirty="0"/>
        </a:p>
        <a:p>
          <a:pPr marL="0" marR="0" lvl="0" indent="0" algn="ctr" defTabSz="6223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pt-BR" sz="1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IMAZON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 dirty="0"/>
        </a:p>
      </dsp:txBody>
      <dsp:txXfrm>
        <a:off x="8691941" y="1683784"/>
        <a:ext cx="1413316" cy="827397"/>
      </dsp:txXfrm>
    </dsp:sp>
    <dsp:sp modelId="{6DA86F34-CE73-4EB0-BE44-F2D86CF4FAE9}">
      <dsp:nvSpPr>
        <dsp:cNvPr id="0" name=""/>
        <dsp:cNvSpPr/>
      </dsp:nvSpPr>
      <dsp:spPr>
        <a:xfrm rot="3014012">
          <a:off x="5146652" y="2827293"/>
          <a:ext cx="2706940" cy="13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05240-0070-4E04-834C-EA44B76F14A4}">
      <dsp:nvSpPr>
        <dsp:cNvPr id="0" name=""/>
        <dsp:cNvSpPr/>
      </dsp:nvSpPr>
      <dsp:spPr>
        <a:xfrm>
          <a:off x="5353682" y="1653605"/>
          <a:ext cx="1431064" cy="84794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CRMV</a:t>
          </a:r>
        </a:p>
      </dsp:txBody>
      <dsp:txXfrm>
        <a:off x="5378517" y="1678440"/>
        <a:ext cx="1381394" cy="798272"/>
      </dsp:txXfrm>
    </dsp:sp>
    <dsp:sp modelId="{1281C384-2F65-4A2C-87A4-29B5B894160B}">
      <dsp:nvSpPr>
        <dsp:cNvPr id="0" name=""/>
        <dsp:cNvSpPr/>
      </dsp:nvSpPr>
      <dsp:spPr>
        <a:xfrm rot="11218002">
          <a:off x="641576" y="3455871"/>
          <a:ext cx="6751551" cy="13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415A5-CA2D-4ED5-81D6-3FD5647709D9}">
      <dsp:nvSpPr>
        <dsp:cNvPr id="0" name=""/>
        <dsp:cNvSpPr/>
      </dsp:nvSpPr>
      <dsp:spPr>
        <a:xfrm>
          <a:off x="7072923" y="3718848"/>
          <a:ext cx="1464798" cy="87887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Polícia Civil</a:t>
          </a:r>
        </a:p>
      </dsp:txBody>
      <dsp:txXfrm>
        <a:off x="7098664" y="3744589"/>
        <a:ext cx="1413316" cy="827397"/>
      </dsp:txXfrm>
    </dsp:sp>
    <dsp:sp modelId="{D771EBDA-BDA4-4266-BE4E-B3285159CBAA}">
      <dsp:nvSpPr>
        <dsp:cNvPr id="0" name=""/>
        <dsp:cNvSpPr/>
      </dsp:nvSpPr>
      <dsp:spPr>
        <a:xfrm>
          <a:off x="371220" y="2895294"/>
          <a:ext cx="1464798" cy="87887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8890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pt-BR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rPr>
            <a:t>INPE</a:t>
          </a:r>
        </a:p>
      </dsp:txBody>
      <dsp:txXfrm>
        <a:off x="396961" y="2921035"/>
        <a:ext cx="1413316" cy="8273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C3012-7BF0-4A79-A81F-DB8806222C1C}">
      <dsp:nvSpPr>
        <dsp:cNvPr id="0" name=""/>
        <dsp:cNvSpPr/>
      </dsp:nvSpPr>
      <dsp:spPr>
        <a:xfrm>
          <a:off x="2837030" y="4178327"/>
          <a:ext cx="434402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802A9-6E06-48EE-93BE-05DB98B68B39}">
      <dsp:nvSpPr>
        <dsp:cNvPr id="0" name=""/>
        <dsp:cNvSpPr/>
      </dsp:nvSpPr>
      <dsp:spPr>
        <a:xfrm>
          <a:off x="2837030" y="2663975"/>
          <a:ext cx="372097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7C77F-2867-491B-A343-FC70928C85A2}">
      <dsp:nvSpPr>
        <dsp:cNvPr id="0" name=""/>
        <dsp:cNvSpPr/>
      </dsp:nvSpPr>
      <dsp:spPr>
        <a:xfrm>
          <a:off x="2837030" y="1149623"/>
          <a:ext cx="434402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E58FD-D410-4F3F-AE38-188E7FC19921}">
      <dsp:nvSpPr>
        <dsp:cNvPr id="0" name=""/>
        <dsp:cNvSpPr/>
      </dsp:nvSpPr>
      <dsp:spPr>
        <a:xfrm>
          <a:off x="673670" y="500615"/>
          <a:ext cx="4326720" cy="43267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8E644-520A-4931-9EA6-1752D82988F0}">
      <dsp:nvSpPr>
        <dsp:cNvPr id="0" name=""/>
        <dsp:cNvSpPr/>
      </dsp:nvSpPr>
      <dsp:spPr>
        <a:xfrm>
          <a:off x="1452479" y="2798103"/>
          <a:ext cx="2769100" cy="142781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500" kern="1200"/>
        </a:p>
      </dsp:txBody>
      <dsp:txXfrm>
        <a:off x="1452479" y="2798103"/>
        <a:ext cx="2769100" cy="1427817"/>
      </dsp:txXfrm>
    </dsp:sp>
    <dsp:sp modelId="{078C5143-8F04-4D0B-960E-042E5CA5F223}">
      <dsp:nvSpPr>
        <dsp:cNvPr id="0" name=""/>
        <dsp:cNvSpPr/>
      </dsp:nvSpPr>
      <dsp:spPr>
        <a:xfrm>
          <a:off x="6511449" y="113436"/>
          <a:ext cx="1430751" cy="5055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E710E-2250-406B-B3A1-E4A3C8119511}">
      <dsp:nvSpPr>
        <dsp:cNvPr id="0" name=""/>
        <dsp:cNvSpPr/>
      </dsp:nvSpPr>
      <dsp:spPr>
        <a:xfrm>
          <a:off x="7830065" y="500615"/>
          <a:ext cx="149704" cy="1298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 dirty="0"/>
        </a:p>
      </dsp:txBody>
      <dsp:txXfrm>
        <a:off x="7830065" y="500615"/>
        <a:ext cx="149704" cy="1298016"/>
      </dsp:txXfrm>
    </dsp:sp>
    <dsp:sp modelId="{EF850BC8-D6B4-49D9-80C7-298EA3D1E559}">
      <dsp:nvSpPr>
        <dsp:cNvPr id="0" name=""/>
        <dsp:cNvSpPr/>
      </dsp:nvSpPr>
      <dsp:spPr>
        <a:xfrm>
          <a:off x="6477201" y="1790391"/>
          <a:ext cx="1480945" cy="3723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71835-AC71-496F-A6D8-CDB9292DC21B}">
      <dsp:nvSpPr>
        <dsp:cNvPr id="0" name=""/>
        <dsp:cNvSpPr/>
      </dsp:nvSpPr>
      <dsp:spPr>
        <a:xfrm>
          <a:off x="7207017" y="2014967"/>
          <a:ext cx="212009" cy="1298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7207017" y="2014967"/>
        <a:ext cx="212009" cy="1298016"/>
      </dsp:txXfrm>
    </dsp:sp>
    <dsp:sp modelId="{CBD82924-56AA-47E1-B8F3-9B68D3D803E7}">
      <dsp:nvSpPr>
        <dsp:cNvPr id="0" name=""/>
        <dsp:cNvSpPr/>
      </dsp:nvSpPr>
      <dsp:spPr>
        <a:xfrm>
          <a:off x="6818268" y="3882496"/>
          <a:ext cx="1127729" cy="5607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9A338-22D0-4CD5-A4A8-7B791BAA796E}">
      <dsp:nvSpPr>
        <dsp:cNvPr id="0" name=""/>
        <dsp:cNvSpPr/>
      </dsp:nvSpPr>
      <dsp:spPr>
        <a:xfrm>
          <a:off x="7830065" y="3529319"/>
          <a:ext cx="149704" cy="1298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 dirty="0"/>
        </a:p>
      </dsp:txBody>
      <dsp:txXfrm>
        <a:off x="7830065" y="3529319"/>
        <a:ext cx="149704" cy="1298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C0E13-8B34-471F-BD95-56D6F3DD2155}">
      <dsp:nvSpPr>
        <dsp:cNvPr id="0" name=""/>
        <dsp:cNvSpPr/>
      </dsp:nvSpPr>
      <dsp:spPr>
        <a:xfrm>
          <a:off x="3693425" y="2266889"/>
          <a:ext cx="1179553" cy="117955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CAOA</a:t>
          </a:r>
        </a:p>
      </dsp:txBody>
      <dsp:txXfrm>
        <a:off x="3866167" y="2439631"/>
        <a:ext cx="834069" cy="834069"/>
      </dsp:txXfrm>
    </dsp:sp>
    <dsp:sp modelId="{DD317A0D-0CBF-4EAE-B163-F25EBC219212}">
      <dsp:nvSpPr>
        <dsp:cNvPr id="0" name=""/>
        <dsp:cNvSpPr/>
      </dsp:nvSpPr>
      <dsp:spPr>
        <a:xfrm rot="16200000">
          <a:off x="3750341" y="1721536"/>
          <a:ext cx="1065720" cy="24983"/>
        </a:xfrm>
        <a:custGeom>
          <a:avLst/>
          <a:gdLst/>
          <a:ahLst/>
          <a:cxnLst/>
          <a:rect l="0" t="0" r="0" b="0"/>
          <a:pathLst>
            <a:path>
              <a:moveTo>
                <a:pt x="0" y="12491"/>
              </a:moveTo>
              <a:lnTo>
                <a:pt x="1065720" y="12491"/>
              </a:lnTo>
            </a:path>
          </a:pathLst>
        </a:custGeom>
        <a:noFill/>
        <a:ln w="381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256559" y="1707385"/>
        <a:ext cx="53286" cy="53286"/>
      </dsp:txXfrm>
    </dsp:sp>
    <dsp:sp modelId="{BAAD08D2-5D1A-4F63-8552-E7FABD91D695}">
      <dsp:nvSpPr>
        <dsp:cNvPr id="0" name=""/>
        <dsp:cNvSpPr/>
      </dsp:nvSpPr>
      <dsp:spPr>
        <a:xfrm>
          <a:off x="3285447" y="21614"/>
          <a:ext cx="1995509" cy="117955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Desmatamento e Queimadas</a:t>
          </a:r>
        </a:p>
      </dsp:txBody>
      <dsp:txXfrm>
        <a:off x="3577683" y="194356"/>
        <a:ext cx="1411037" cy="834069"/>
      </dsp:txXfrm>
    </dsp:sp>
    <dsp:sp modelId="{853A053A-694E-417B-9FCC-D4514AF922FB}">
      <dsp:nvSpPr>
        <dsp:cNvPr id="0" name=""/>
        <dsp:cNvSpPr/>
      </dsp:nvSpPr>
      <dsp:spPr>
        <a:xfrm rot="18811740">
          <a:off x="4518333" y="2018137"/>
          <a:ext cx="1099085" cy="24983"/>
        </a:xfrm>
        <a:custGeom>
          <a:avLst/>
          <a:gdLst/>
          <a:ahLst/>
          <a:cxnLst/>
          <a:rect l="0" t="0" r="0" b="0"/>
          <a:pathLst>
            <a:path>
              <a:moveTo>
                <a:pt x="0" y="12491"/>
              </a:moveTo>
              <a:lnTo>
                <a:pt x="1099085" y="12491"/>
              </a:lnTo>
            </a:path>
          </a:pathLst>
        </a:custGeom>
        <a:noFill/>
        <a:ln w="381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040399" y="2003152"/>
        <a:ext cx="54954" cy="54954"/>
      </dsp:txXfrm>
    </dsp:sp>
    <dsp:sp modelId="{BB9FC334-28B1-4DC1-B6DE-2169FC3302B3}">
      <dsp:nvSpPr>
        <dsp:cNvPr id="0" name=""/>
        <dsp:cNvSpPr/>
      </dsp:nvSpPr>
      <dsp:spPr>
        <a:xfrm>
          <a:off x="5262773" y="614816"/>
          <a:ext cx="1179553" cy="117955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Tapajós</a:t>
          </a:r>
        </a:p>
      </dsp:txBody>
      <dsp:txXfrm>
        <a:off x="5435515" y="787558"/>
        <a:ext cx="834069" cy="834069"/>
      </dsp:txXfrm>
    </dsp:sp>
    <dsp:sp modelId="{947BED3D-000D-4AE2-BFA3-78553F99754C}">
      <dsp:nvSpPr>
        <dsp:cNvPr id="0" name=""/>
        <dsp:cNvSpPr/>
      </dsp:nvSpPr>
      <dsp:spPr>
        <a:xfrm rot="21000000">
          <a:off x="4855923" y="2649229"/>
          <a:ext cx="1065720" cy="24983"/>
        </a:xfrm>
        <a:custGeom>
          <a:avLst/>
          <a:gdLst/>
          <a:ahLst/>
          <a:cxnLst/>
          <a:rect l="0" t="0" r="0" b="0"/>
          <a:pathLst>
            <a:path>
              <a:moveTo>
                <a:pt x="0" y="12491"/>
              </a:moveTo>
              <a:lnTo>
                <a:pt x="1065720" y="12491"/>
              </a:lnTo>
            </a:path>
          </a:pathLst>
        </a:custGeom>
        <a:noFill/>
        <a:ln w="381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362140" y="2635078"/>
        <a:ext cx="53286" cy="53286"/>
      </dsp:txXfrm>
    </dsp:sp>
    <dsp:sp modelId="{B12FE3A2-C298-4E3E-A246-B483EE5E8AE6}">
      <dsp:nvSpPr>
        <dsp:cNvPr id="0" name=""/>
        <dsp:cNvSpPr/>
      </dsp:nvSpPr>
      <dsp:spPr>
        <a:xfrm>
          <a:off x="5904588" y="1877001"/>
          <a:ext cx="1179553" cy="117955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Xingu</a:t>
          </a:r>
        </a:p>
      </dsp:txBody>
      <dsp:txXfrm>
        <a:off x="6077330" y="2049743"/>
        <a:ext cx="834069" cy="834069"/>
      </dsp:txXfrm>
    </dsp:sp>
    <dsp:sp modelId="{65756C14-B10D-45D9-A90D-8728ED9E4A81}">
      <dsp:nvSpPr>
        <dsp:cNvPr id="0" name=""/>
        <dsp:cNvSpPr/>
      </dsp:nvSpPr>
      <dsp:spPr>
        <a:xfrm rot="1800000">
          <a:off x="4722574" y="3405492"/>
          <a:ext cx="1065720" cy="24983"/>
        </a:xfrm>
        <a:custGeom>
          <a:avLst/>
          <a:gdLst/>
          <a:ahLst/>
          <a:cxnLst/>
          <a:rect l="0" t="0" r="0" b="0"/>
          <a:pathLst>
            <a:path>
              <a:moveTo>
                <a:pt x="0" y="12491"/>
              </a:moveTo>
              <a:lnTo>
                <a:pt x="1065720" y="12491"/>
              </a:lnTo>
            </a:path>
          </a:pathLst>
        </a:custGeom>
        <a:noFill/>
        <a:ln w="381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228791" y="3391341"/>
        <a:ext cx="53286" cy="53286"/>
      </dsp:txXfrm>
    </dsp:sp>
    <dsp:sp modelId="{CCB9FA87-9FEF-46B1-9626-D4AC3FF237CA}">
      <dsp:nvSpPr>
        <dsp:cNvPr id="0" name=""/>
        <dsp:cNvSpPr/>
      </dsp:nvSpPr>
      <dsp:spPr>
        <a:xfrm>
          <a:off x="5637889" y="3389526"/>
          <a:ext cx="1179553" cy="117955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Defesa Animal</a:t>
          </a:r>
        </a:p>
      </dsp:txBody>
      <dsp:txXfrm>
        <a:off x="5810631" y="3562268"/>
        <a:ext cx="834069" cy="834069"/>
      </dsp:txXfrm>
    </dsp:sp>
    <dsp:sp modelId="{8D61D52C-FA67-436C-913B-6764065C1328}">
      <dsp:nvSpPr>
        <dsp:cNvPr id="0" name=""/>
        <dsp:cNvSpPr/>
      </dsp:nvSpPr>
      <dsp:spPr>
        <a:xfrm rot="4200000">
          <a:off x="4138251" y="3893473"/>
          <a:ext cx="1053728" cy="24983"/>
        </a:xfrm>
        <a:custGeom>
          <a:avLst/>
          <a:gdLst/>
          <a:ahLst/>
          <a:cxnLst/>
          <a:rect l="0" t="0" r="0" b="0"/>
          <a:pathLst>
            <a:path>
              <a:moveTo>
                <a:pt x="0" y="12491"/>
              </a:moveTo>
              <a:lnTo>
                <a:pt x="1053728" y="12491"/>
              </a:lnTo>
            </a:path>
          </a:pathLst>
        </a:custGeom>
        <a:noFill/>
        <a:ln w="381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638772" y="3879621"/>
        <a:ext cx="52686" cy="52686"/>
      </dsp:txXfrm>
    </dsp:sp>
    <dsp:sp modelId="{506F0C02-3F35-4482-BFCD-4B5048D8E3F4}">
      <dsp:nvSpPr>
        <dsp:cNvPr id="0" name=""/>
        <dsp:cNvSpPr/>
      </dsp:nvSpPr>
      <dsp:spPr>
        <a:xfrm>
          <a:off x="4326637" y="4376756"/>
          <a:ext cx="1448987" cy="117955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Mobilidade Urbana</a:t>
          </a:r>
        </a:p>
      </dsp:txBody>
      <dsp:txXfrm>
        <a:off x="4538836" y="4549498"/>
        <a:ext cx="1024589" cy="834069"/>
      </dsp:txXfrm>
    </dsp:sp>
    <dsp:sp modelId="{C38922FD-AA24-4A56-816B-B1CF005BAA8D}">
      <dsp:nvSpPr>
        <dsp:cNvPr id="0" name=""/>
        <dsp:cNvSpPr/>
      </dsp:nvSpPr>
      <dsp:spPr>
        <a:xfrm rot="6600000">
          <a:off x="3346682" y="3912897"/>
          <a:ext cx="1095071" cy="24983"/>
        </a:xfrm>
        <a:custGeom>
          <a:avLst/>
          <a:gdLst/>
          <a:ahLst/>
          <a:cxnLst/>
          <a:rect l="0" t="0" r="0" b="0"/>
          <a:pathLst>
            <a:path>
              <a:moveTo>
                <a:pt x="0" y="12491"/>
              </a:moveTo>
              <a:lnTo>
                <a:pt x="1095071" y="12491"/>
              </a:lnTo>
            </a:path>
          </a:pathLst>
        </a:custGeom>
        <a:noFill/>
        <a:ln w="381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10800000">
        <a:off x="3866841" y="3898012"/>
        <a:ext cx="54753" cy="54753"/>
      </dsp:txXfrm>
    </dsp:sp>
    <dsp:sp modelId="{6C6E5670-5CF7-4683-9DF9-4C471C3CE8EA}">
      <dsp:nvSpPr>
        <dsp:cNvPr id="0" name=""/>
        <dsp:cNvSpPr/>
      </dsp:nvSpPr>
      <dsp:spPr>
        <a:xfrm>
          <a:off x="2826130" y="4418270"/>
          <a:ext cx="1378284" cy="10965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Urbanismo</a:t>
          </a:r>
        </a:p>
      </dsp:txBody>
      <dsp:txXfrm>
        <a:off x="3027975" y="4578852"/>
        <a:ext cx="974594" cy="775360"/>
      </dsp:txXfrm>
    </dsp:sp>
    <dsp:sp modelId="{D35633E3-8517-4091-8272-873E2513089F}">
      <dsp:nvSpPr>
        <dsp:cNvPr id="0" name=""/>
        <dsp:cNvSpPr/>
      </dsp:nvSpPr>
      <dsp:spPr>
        <a:xfrm rot="9000000">
          <a:off x="2856255" y="3384553"/>
          <a:ext cx="981964" cy="24983"/>
        </a:xfrm>
        <a:custGeom>
          <a:avLst/>
          <a:gdLst/>
          <a:ahLst/>
          <a:cxnLst/>
          <a:rect l="0" t="0" r="0" b="0"/>
          <a:pathLst>
            <a:path>
              <a:moveTo>
                <a:pt x="0" y="12491"/>
              </a:moveTo>
              <a:lnTo>
                <a:pt x="981964" y="12491"/>
              </a:lnTo>
            </a:path>
          </a:pathLst>
        </a:custGeom>
        <a:noFill/>
        <a:ln w="381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 dirty="0"/>
        </a:p>
      </dsp:txBody>
      <dsp:txXfrm rot="10800000">
        <a:off x="3322688" y="3372496"/>
        <a:ext cx="49098" cy="49098"/>
      </dsp:txXfrm>
    </dsp:sp>
    <dsp:sp modelId="{F5EF3822-D879-4F3D-95B2-B3A8ECF66568}">
      <dsp:nvSpPr>
        <dsp:cNvPr id="0" name=""/>
        <dsp:cNvSpPr/>
      </dsp:nvSpPr>
      <dsp:spPr>
        <a:xfrm>
          <a:off x="1662028" y="3315037"/>
          <a:ext cx="1353419" cy="132853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Pedral</a:t>
          </a:r>
          <a:r>
            <a:rPr lang="pt-BR" sz="1600" kern="1200" dirty="0"/>
            <a:t> do Lourenço</a:t>
          </a:r>
        </a:p>
      </dsp:txBody>
      <dsp:txXfrm>
        <a:off x="1860232" y="3509596"/>
        <a:ext cx="957011" cy="939413"/>
      </dsp:txXfrm>
    </dsp:sp>
    <dsp:sp modelId="{6C1E70E2-663B-40AC-96BA-43C7F33F3DE3}">
      <dsp:nvSpPr>
        <dsp:cNvPr id="0" name=""/>
        <dsp:cNvSpPr/>
      </dsp:nvSpPr>
      <dsp:spPr>
        <a:xfrm rot="11244360">
          <a:off x="2729290" y="2705435"/>
          <a:ext cx="973113" cy="24983"/>
        </a:xfrm>
        <a:custGeom>
          <a:avLst/>
          <a:gdLst/>
          <a:ahLst/>
          <a:cxnLst/>
          <a:rect l="0" t="0" r="0" b="0"/>
          <a:pathLst>
            <a:path>
              <a:moveTo>
                <a:pt x="0" y="12491"/>
              </a:moveTo>
              <a:lnTo>
                <a:pt x="973113" y="12491"/>
              </a:lnTo>
            </a:path>
          </a:pathLst>
        </a:custGeom>
        <a:noFill/>
        <a:ln w="381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10800000">
        <a:off x="3191519" y="2693599"/>
        <a:ext cx="48655" cy="48655"/>
      </dsp:txXfrm>
    </dsp:sp>
    <dsp:sp modelId="{ADE9C529-AA9D-4EBE-BB0A-77516B7B33E6}">
      <dsp:nvSpPr>
        <dsp:cNvPr id="0" name=""/>
        <dsp:cNvSpPr/>
      </dsp:nvSpPr>
      <dsp:spPr>
        <a:xfrm>
          <a:off x="1423525" y="1944214"/>
          <a:ext cx="1315874" cy="125252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Barcarena</a:t>
          </a:r>
        </a:p>
      </dsp:txBody>
      <dsp:txXfrm>
        <a:off x="1616230" y="2127641"/>
        <a:ext cx="930464" cy="885666"/>
      </dsp:txXfrm>
    </dsp:sp>
    <dsp:sp modelId="{D1BDD98D-8850-4DCC-A310-7E5896DD90E4}">
      <dsp:nvSpPr>
        <dsp:cNvPr id="0" name=""/>
        <dsp:cNvSpPr/>
      </dsp:nvSpPr>
      <dsp:spPr>
        <a:xfrm rot="13556712">
          <a:off x="2936666" y="2023350"/>
          <a:ext cx="1104714" cy="24983"/>
        </a:xfrm>
        <a:custGeom>
          <a:avLst/>
          <a:gdLst/>
          <a:ahLst/>
          <a:cxnLst/>
          <a:rect l="0" t="0" r="0" b="0"/>
          <a:pathLst>
            <a:path>
              <a:moveTo>
                <a:pt x="0" y="12491"/>
              </a:moveTo>
              <a:lnTo>
                <a:pt x="1104714" y="12491"/>
              </a:lnTo>
            </a:path>
          </a:pathLst>
        </a:custGeom>
        <a:noFill/>
        <a:ln w="381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10800000">
        <a:off x="3461406" y="2008224"/>
        <a:ext cx="55235" cy="55235"/>
      </dsp:txXfrm>
    </dsp:sp>
    <dsp:sp modelId="{D2A01B7F-A6DF-407F-9324-7352C9D341B7}">
      <dsp:nvSpPr>
        <dsp:cNvPr id="0" name=""/>
        <dsp:cNvSpPr/>
      </dsp:nvSpPr>
      <dsp:spPr>
        <a:xfrm>
          <a:off x="2016231" y="646225"/>
          <a:ext cx="1337047" cy="111673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Resíduos Sólidos</a:t>
          </a:r>
        </a:p>
      </dsp:txBody>
      <dsp:txXfrm>
        <a:off x="2212037" y="809766"/>
        <a:ext cx="945435" cy="789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D6464-631E-46B7-A163-65A3064DC65F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5E551-2481-4471-9736-E68A9D341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032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Cores que para serem usadas nas apresentações</a:t>
            </a:r>
          </a:p>
        </p:txBody>
      </p:sp>
    </p:spTree>
    <p:extLst>
      <p:ext uri="{BB962C8B-B14F-4D97-AF65-F5344CB8AC3E}">
        <p14:creationId xmlns:p14="http://schemas.microsoft.com/office/powerpoint/2010/main" val="3834264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Cores que para serem usadas nas apresentações</a:t>
            </a:r>
          </a:p>
        </p:txBody>
      </p:sp>
    </p:spTree>
    <p:extLst>
      <p:ext uri="{BB962C8B-B14F-4D97-AF65-F5344CB8AC3E}">
        <p14:creationId xmlns:p14="http://schemas.microsoft.com/office/powerpoint/2010/main" val="3050819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Cores que para serem usadas nas apresentações</a:t>
            </a:r>
          </a:p>
        </p:txBody>
      </p:sp>
    </p:spTree>
    <p:extLst>
      <p:ext uri="{BB962C8B-B14F-4D97-AF65-F5344CB8AC3E}">
        <p14:creationId xmlns:p14="http://schemas.microsoft.com/office/powerpoint/2010/main" val="3938708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Cores que para serem usadas nas apresentações</a:t>
            </a:r>
          </a:p>
        </p:txBody>
      </p:sp>
    </p:spTree>
    <p:extLst>
      <p:ext uri="{BB962C8B-B14F-4D97-AF65-F5344CB8AC3E}">
        <p14:creationId xmlns:p14="http://schemas.microsoft.com/office/powerpoint/2010/main" val="3326942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Cores que para serem usadas nas apresentações</a:t>
            </a:r>
          </a:p>
        </p:txBody>
      </p:sp>
    </p:spTree>
    <p:extLst>
      <p:ext uri="{BB962C8B-B14F-4D97-AF65-F5344CB8AC3E}">
        <p14:creationId xmlns:p14="http://schemas.microsoft.com/office/powerpoint/2010/main" val="1479689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Cores que para serem usadas nas apresentações</a:t>
            </a:r>
          </a:p>
        </p:txBody>
      </p:sp>
    </p:spTree>
    <p:extLst>
      <p:ext uri="{BB962C8B-B14F-4D97-AF65-F5344CB8AC3E}">
        <p14:creationId xmlns:p14="http://schemas.microsoft.com/office/powerpoint/2010/main" val="4069923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Cores que para serem usadas nas apresentações</a:t>
            </a:r>
          </a:p>
        </p:txBody>
      </p:sp>
    </p:spTree>
    <p:extLst>
      <p:ext uri="{BB962C8B-B14F-4D97-AF65-F5344CB8AC3E}">
        <p14:creationId xmlns:p14="http://schemas.microsoft.com/office/powerpoint/2010/main" val="1009720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Cores que para serem usadas nas apresentações</a:t>
            </a:r>
          </a:p>
        </p:txBody>
      </p:sp>
    </p:spTree>
    <p:extLst>
      <p:ext uri="{BB962C8B-B14F-4D97-AF65-F5344CB8AC3E}">
        <p14:creationId xmlns:p14="http://schemas.microsoft.com/office/powerpoint/2010/main" val="170529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Cores que para serem usadas nas apresentações</a:t>
            </a:r>
          </a:p>
        </p:txBody>
      </p:sp>
    </p:spTree>
    <p:extLst>
      <p:ext uri="{BB962C8B-B14F-4D97-AF65-F5344CB8AC3E}">
        <p14:creationId xmlns:p14="http://schemas.microsoft.com/office/powerpoint/2010/main" val="3774718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Cores que para serem usadas nas apresentações</a:t>
            </a:r>
          </a:p>
        </p:txBody>
      </p:sp>
    </p:spTree>
    <p:extLst>
      <p:ext uri="{BB962C8B-B14F-4D97-AF65-F5344CB8AC3E}">
        <p14:creationId xmlns:p14="http://schemas.microsoft.com/office/powerpoint/2010/main" val="92634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Cores que para serem usadas nas apresentações</a:t>
            </a:r>
          </a:p>
        </p:txBody>
      </p:sp>
    </p:spTree>
    <p:extLst>
      <p:ext uri="{BB962C8B-B14F-4D97-AF65-F5344CB8AC3E}">
        <p14:creationId xmlns:p14="http://schemas.microsoft.com/office/powerpoint/2010/main" val="3057418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Cores que para serem usadas nas apresentações</a:t>
            </a:r>
          </a:p>
        </p:txBody>
      </p:sp>
    </p:spTree>
    <p:extLst>
      <p:ext uri="{BB962C8B-B14F-4D97-AF65-F5344CB8AC3E}">
        <p14:creationId xmlns:p14="http://schemas.microsoft.com/office/powerpoint/2010/main" val="1471725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Cores que para serem usadas nas apresentações</a:t>
            </a:r>
          </a:p>
        </p:txBody>
      </p:sp>
    </p:spTree>
    <p:extLst>
      <p:ext uri="{BB962C8B-B14F-4D97-AF65-F5344CB8AC3E}">
        <p14:creationId xmlns:p14="http://schemas.microsoft.com/office/powerpoint/2010/main" val="3637326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Cores que para serem usadas nas apresentações</a:t>
            </a:r>
          </a:p>
        </p:txBody>
      </p:sp>
    </p:spTree>
    <p:extLst>
      <p:ext uri="{BB962C8B-B14F-4D97-AF65-F5344CB8AC3E}">
        <p14:creationId xmlns:p14="http://schemas.microsoft.com/office/powerpoint/2010/main" val="3059539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Cores que para serem usadas nas apresentações</a:t>
            </a:r>
          </a:p>
        </p:txBody>
      </p:sp>
    </p:spTree>
    <p:extLst>
      <p:ext uri="{BB962C8B-B14F-4D97-AF65-F5344CB8AC3E}">
        <p14:creationId xmlns:p14="http://schemas.microsoft.com/office/powerpoint/2010/main" val="2304499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Cores que para serem usadas nas apresentações</a:t>
            </a:r>
          </a:p>
        </p:txBody>
      </p:sp>
    </p:spTree>
    <p:extLst>
      <p:ext uri="{BB962C8B-B14F-4D97-AF65-F5344CB8AC3E}">
        <p14:creationId xmlns:p14="http://schemas.microsoft.com/office/powerpoint/2010/main" val="4167221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64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2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510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98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. Slide final">
    <p:bg>
      <p:bgPr>
        <a:solidFill>
          <a:srgbClr val="A91A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032" y="2500314"/>
            <a:ext cx="3981938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9"/>
          <p:cNvSpPr txBox="1">
            <a:spLocks noChangeArrowheads="1"/>
          </p:cNvSpPr>
          <p:nvPr userDrawn="1"/>
        </p:nvSpPr>
        <p:spPr bwMode="auto">
          <a:xfrm>
            <a:off x="4263293" y="4819651"/>
            <a:ext cx="3653692" cy="3079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sz="1400">
                <a:solidFill>
                  <a:schemeClr val="bg1"/>
                </a:solidFill>
                <a:latin typeface="Arial" charset="0"/>
                <a:cs typeface="Arial" charset="0"/>
              </a:rPr>
              <a:t>www.mppa.mp.br</a:t>
            </a:r>
          </a:p>
        </p:txBody>
      </p:sp>
    </p:spTree>
    <p:extLst>
      <p:ext uri="{BB962C8B-B14F-4D97-AF65-F5344CB8AC3E}">
        <p14:creationId xmlns:p14="http://schemas.microsoft.com/office/powerpoint/2010/main" val="4272141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689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897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045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649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20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510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2737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477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221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3263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5748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5233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6028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2750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287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16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7960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0385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984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2831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1095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5867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9586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07302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6747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5270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3307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4287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0447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04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Capa_Slide de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9895885-134E-3D0A-CA91-84927074C9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91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800">
              <a:solidFill>
                <a:prstClr val="white"/>
              </a:solidFill>
            </a:endParaRPr>
          </a:p>
        </p:txBody>
      </p:sp>
      <p:pic>
        <p:nvPicPr>
          <p:cNvPr id="3" name="Picture 53">
            <a:extLst>
              <a:ext uri="{FF2B5EF4-FFF2-40B4-BE49-F238E27FC236}">
                <a16:creationId xmlns:a16="http://schemas.microsoft.com/office/drawing/2014/main" id="{14D8D78C-1088-0AC7-A19D-2A4B1CC22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589" t="-30396" r="-107034" b="-30396"/>
          <a:stretch>
            <a:fillRect/>
          </a:stretch>
        </p:blipFill>
        <p:spPr bwMode="auto">
          <a:xfrm>
            <a:off x="-13677" y="838200"/>
            <a:ext cx="12260385" cy="2819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1867" y="5554424"/>
            <a:ext cx="7080251" cy="588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50000"/>
              </a:lnSpc>
              <a:spcBef>
                <a:spcPct val="6000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estilo</a:t>
            </a:r>
            <a:r>
              <a:rPr lang="en-US" dirty="0"/>
              <a:t> do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</p:txBody>
      </p:sp>
      <p:sp>
        <p:nvSpPr>
          <p:cNvPr id="19502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541867" y="4092812"/>
            <a:ext cx="10910890" cy="1143000"/>
          </a:xfrm>
          <a:prstGeom prst="rect">
            <a:avLst/>
          </a:prstGeom>
        </p:spPr>
        <p:txBody>
          <a:bodyPr anchor="t"/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82334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Slide de texto (título e conteúd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5354" y="115889"/>
            <a:ext cx="11023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pt-BR" dirty="0"/>
              <a:t>Clique para </a:t>
            </a:r>
            <a:r>
              <a:rPr lang="en-US" altLang="pt-BR" dirty="0" err="1"/>
              <a:t>editar</a:t>
            </a:r>
            <a:r>
              <a:rPr lang="en-US" altLang="pt-BR" dirty="0"/>
              <a:t> o </a:t>
            </a:r>
            <a:r>
              <a:rPr lang="en-US" altLang="pt-BR" dirty="0" err="1"/>
              <a:t>estilo</a:t>
            </a:r>
            <a:r>
              <a:rPr lang="en-US" altLang="pt-BR" dirty="0"/>
              <a:t> do </a:t>
            </a:r>
            <a:r>
              <a:rPr lang="en-US" altLang="pt-BR" dirty="0" err="1"/>
              <a:t>título</a:t>
            </a:r>
            <a:r>
              <a:rPr lang="en-US" altLang="pt-BR" dirty="0"/>
              <a:t> </a:t>
            </a:r>
            <a:r>
              <a:rPr lang="en-US" altLang="pt-BR" dirty="0" err="1"/>
              <a:t>mestre</a:t>
            </a:r>
            <a:endParaRPr lang="en-US" alt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>
          <a:xfrm>
            <a:off x="535354" y="1150938"/>
            <a:ext cx="11023600" cy="4540250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7225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70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00175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716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313816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Slide cinza de texto (título e conteúdo)">
    <p:bg>
      <p:bgPr>
        <a:gradFill rotWithShape="0">
          <a:gsLst>
            <a:gs pos="0">
              <a:srgbClr val="F7FAFD"/>
            </a:gs>
            <a:gs pos="77000">
              <a:srgbClr val="9D9D9C"/>
            </a:gs>
            <a:gs pos="92000">
              <a:srgbClr val="9D9D9C"/>
            </a:gs>
            <a:gs pos="100000">
              <a:srgbClr val="F2F2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5354" y="115889"/>
            <a:ext cx="11023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pt-BR" dirty="0"/>
              <a:t>Clique para </a:t>
            </a:r>
            <a:r>
              <a:rPr lang="en-US" altLang="pt-BR" dirty="0" err="1"/>
              <a:t>editar</a:t>
            </a:r>
            <a:r>
              <a:rPr lang="en-US" altLang="pt-BR" dirty="0"/>
              <a:t> o </a:t>
            </a:r>
            <a:r>
              <a:rPr lang="en-US" altLang="pt-BR" dirty="0" err="1"/>
              <a:t>estilo</a:t>
            </a:r>
            <a:r>
              <a:rPr lang="en-US" altLang="pt-BR" dirty="0"/>
              <a:t> do </a:t>
            </a:r>
            <a:r>
              <a:rPr lang="en-US" altLang="pt-BR" dirty="0" err="1"/>
              <a:t>título</a:t>
            </a:r>
            <a:r>
              <a:rPr lang="en-US" altLang="pt-BR" dirty="0"/>
              <a:t> </a:t>
            </a:r>
            <a:r>
              <a:rPr lang="en-US" altLang="pt-BR" dirty="0" err="1"/>
              <a:t>mestre</a:t>
            </a:r>
            <a:endParaRPr lang="en-US" alt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>
          <a:xfrm>
            <a:off x="535354" y="1150938"/>
            <a:ext cx="11023600" cy="4540250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7225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70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00175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716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612758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Slide com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5354" y="115889"/>
            <a:ext cx="11023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altLang="pt-BR" dirty="0"/>
              <a:t>Clique para </a:t>
            </a:r>
            <a:r>
              <a:rPr lang="en-US" altLang="pt-BR" dirty="0" err="1"/>
              <a:t>editar</a:t>
            </a:r>
            <a:r>
              <a:rPr lang="en-US" altLang="pt-BR" dirty="0"/>
              <a:t> o </a:t>
            </a:r>
            <a:r>
              <a:rPr lang="en-US" altLang="pt-BR" dirty="0" err="1"/>
              <a:t>estilo</a:t>
            </a:r>
            <a:r>
              <a:rPr lang="en-US" altLang="pt-BR" dirty="0"/>
              <a:t> do </a:t>
            </a:r>
            <a:r>
              <a:rPr lang="en-US" altLang="pt-BR" dirty="0" err="1"/>
              <a:t>título</a:t>
            </a:r>
            <a:r>
              <a:rPr lang="en-US" altLang="pt-BR" dirty="0"/>
              <a:t> </a:t>
            </a:r>
            <a:r>
              <a:rPr lang="en-US" altLang="pt-BR" dirty="0" err="1"/>
              <a:t>mestre</a:t>
            </a:r>
            <a:endParaRPr lang="en-US" alt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>
          <a:xfrm>
            <a:off x="535355" y="1150938"/>
            <a:ext cx="6362780" cy="454025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1475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295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14425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590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1"/>
          </p:nvPr>
        </p:nvSpPr>
        <p:spPr>
          <a:xfrm>
            <a:off x="7282100" y="1139825"/>
            <a:ext cx="4276854" cy="4605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029300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Slide cinza com foto">
    <p:bg>
      <p:bgPr>
        <a:gradFill rotWithShape="0">
          <a:gsLst>
            <a:gs pos="0">
              <a:srgbClr val="F7FAFD"/>
            </a:gs>
            <a:gs pos="77000">
              <a:srgbClr val="9D9D9C"/>
            </a:gs>
            <a:gs pos="92000">
              <a:srgbClr val="9D9D9C"/>
            </a:gs>
            <a:gs pos="100000">
              <a:srgbClr val="F2F2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2"/>
          <p:cNvSpPr>
            <a:spLocks noGrp="1"/>
          </p:cNvSpPr>
          <p:nvPr>
            <p:ph type="pic" sz="quarter" idx="11"/>
          </p:nvPr>
        </p:nvSpPr>
        <p:spPr>
          <a:xfrm>
            <a:off x="7282100" y="1139825"/>
            <a:ext cx="4276854" cy="4605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noProof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5354" y="115889"/>
            <a:ext cx="11023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altLang="pt-BR" dirty="0"/>
              <a:t>Clique para </a:t>
            </a:r>
            <a:r>
              <a:rPr lang="en-US" altLang="pt-BR" dirty="0" err="1"/>
              <a:t>editar</a:t>
            </a:r>
            <a:r>
              <a:rPr lang="en-US" altLang="pt-BR" dirty="0"/>
              <a:t> o </a:t>
            </a:r>
            <a:r>
              <a:rPr lang="en-US" altLang="pt-BR" dirty="0" err="1"/>
              <a:t>estilo</a:t>
            </a:r>
            <a:r>
              <a:rPr lang="en-US" altLang="pt-BR" dirty="0"/>
              <a:t> do </a:t>
            </a:r>
            <a:r>
              <a:rPr lang="en-US" altLang="pt-BR" dirty="0" err="1"/>
              <a:t>título</a:t>
            </a:r>
            <a:r>
              <a:rPr lang="en-US" altLang="pt-BR" dirty="0"/>
              <a:t> </a:t>
            </a:r>
            <a:r>
              <a:rPr lang="en-US" altLang="pt-BR" dirty="0" err="1"/>
              <a:t>mestre</a:t>
            </a:r>
            <a:endParaRPr lang="en-US" altLang="pt-BR" dirty="0"/>
          </a:p>
        </p:txBody>
      </p:sp>
      <p:sp>
        <p:nvSpPr>
          <p:cNvPr id="7" name="Espaço Reservado para Texto 7"/>
          <p:cNvSpPr>
            <a:spLocks noGrp="1"/>
          </p:cNvSpPr>
          <p:nvPr>
            <p:ph type="body" sz="quarter" idx="10"/>
          </p:nvPr>
        </p:nvSpPr>
        <p:spPr>
          <a:xfrm>
            <a:off x="535355" y="1150938"/>
            <a:ext cx="6362780" cy="454025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1475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295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14425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590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225152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Destaque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5355" y="234223"/>
            <a:ext cx="5224124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altLang="pt-BR"/>
              <a:t>Clique para editar o título mestre</a:t>
            </a:r>
            <a:endParaRPr lang="en-US" altLang="pt-BR" dirty="0"/>
          </a:p>
        </p:txBody>
      </p:sp>
      <p:sp>
        <p:nvSpPr>
          <p:cNvPr id="6" name="Espaço Reservado para Imagem 2"/>
          <p:cNvSpPr>
            <a:spLocks noGrp="1"/>
          </p:cNvSpPr>
          <p:nvPr>
            <p:ph type="pic" sz="quarter" idx="11"/>
          </p:nvPr>
        </p:nvSpPr>
        <p:spPr>
          <a:xfrm>
            <a:off x="6328807" y="234223"/>
            <a:ext cx="5230148" cy="5629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5550096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Destaque e foto">
    <p:bg>
      <p:bgPr>
        <a:gradFill rotWithShape="0">
          <a:gsLst>
            <a:gs pos="0">
              <a:srgbClr val="F7FAFD"/>
            </a:gs>
            <a:gs pos="77000">
              <a:srgbClr val="9D9D9C"/>
            </a:gs>
            <a:gs pos="92000">
              <a:srgbClr val="9D9D9C"/>
            </a:gs>
            <a:gs pos="100000">
              <a:srgbClr val="F2F2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5355" y="223466"/>
            <a:ext cx="5224124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altLang="pt-BR"/>
              <a:t>Clique para editar o título mestre</a:t>
            </a:r>
            <a:endParaRPr lang="en-US" altLang="pt-BR" dirty="0"/>
          </a:p>
        </p:txBody>
      </p:sp>
      <p:sp>
        <p:nvSpPr>
          <p:cNvPr id="4" name="Espaço Reservado para Imagem 2"/>
          <p:cNvSpPr>
            <a:spLocks noGrp="1"/>
          </p:cNvSpPr>
          <p:nvPr>
            <p:ph type="pic" sz="quarter" idx="11"/>
          </p:nvPr>
        </p:nvSpPr>
        <p:spPr>
          <a:xfrm>
            <a:off x="6328807" y="223466"/>
            <a:ext cx="5230148" cy="5629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056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53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5354" y="115889"/>
            <a:ext cx="11023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altLang="pt-BR" dirty="0"/>
              <a:t>Clique para </a:t>
            </a:r>
            <a:r>
              <a:rPr lang="en-US" altLang="pt-BR" dirty="0" err="1"/>
              <a:t>editar</a:t>
            </a:r>
            <a:r>
              <a:rPr lang="en-US" altLang="pt-BR" dirty="0"/>
              <a:t> o </a:t>
            </a:r>
            <a:r>
              <a:rPr lang="en-US" altLang="pt-BR" dirty="0" err="1"/>
              <a:t>estilo</a:t>
            </a:r>
            <a:r>
              <a:rPr lang="en-US" altLang="pt-BR" dirty="0"/>
              <a:t> do </a:t>
            </a:r>
            <a:r>
              <a:rPr lang="en-US" altLang="pt-BR" dirty="0" err="1"/>
              <a:t>título</a:t>
            </a:r>
            <a:r>
              <a:rPr lang="en-US" altLang="pt-BR" dirty="0"/>
              <a:t> </a:t>
            </a:r>
            <a:r>
              <a:rPr lang="en-US" altLang="pt-BR" dirty="0" err="1"/>
              <a:t>mestre</a:t>
            </a:r>
            <a:endParaRPr lang="en-US" altLang="pt-BR" dirty="0"/>
          </a:p>
        </p:txBody>
      </p:sp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535354" y="1096963"/>
            <a:ext cx="11023600" cy="4583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64335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Cinza com título e imagem">
    <p:bg>
      <p:bgPr>
        <a:gradFill rotWithShape="0">
          <a:gsLst>
            <a:gs pos="0">
              <a:srgbClr val="F7FAFD"/>
            </a:gs>
            <a:gs pos="77000">
              <a:srgbClr val="9D9D9C"/>
            </a:gs>
            <a:gs pos="92000">
              <a:srgbClr val="9D9D9C"/>
            </a:gs>
            <a:gs pos="100000">
              <a:srgbClr val="F2F2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5354" y="115889"/>
            <a:ext cx="11023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altLang="pt-BR" dirty="0"/>
              <a:t>Clique para </a:t>
            </a:r>
            <a:r>
              <a:rPr lang="en-US" altLang="pt-BR" dirty="0" err="1"/>
              <a:t>editar</a:t>
            </a:r>
            <a:r>
              <a:rPr lang="en-US" altLang="pt-BR" dirty="0"/>
              <a:t> o </a:t>
            </a:r>
            <a:r>
              <a:rPr lang="en-US" altLang="pt-BR" dirty="0" err="1"/>
              <a:t>estilo</a:t>
            </a:r>
            <a:r>
              <a:rPr lang="en-US" altLang="pt-BR" dirty="0"/>
              <a:t> do </a:t>
            </a:r>
            <a:r>
              <a:rPr lang="en-US" altLang="pt-BR" dirty="0" err="1"/>
              <a:t>título</a:t>
            </a:r>
            <a:r>
              <a:rPr lang="en-US" altLang="pt-BR" dirty="0"/>
              <a:t> </a:t>
            </a:r>
            <a:r>
              <a:rPr lang="en-US" altLang="pt-BR" dirty="0" err="1"/>
              <a:t>mestre</a:t>
            </a:r>
            <a:endParaRPr lang="en-US" altLang="pt-BR" dirty="0"/>
          </a:p>
        </p:txBody>
      </p:sp>
      <p:sp>
        <p:nvSpPr>
          <p:cNvPr id="5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535354" y="1096963"/>
            <a:ext cx="11023600" cy="4583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796868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Branco com foto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5354" y="115889"/>
            <a:ext cx="11023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altLang="pt-BR" dirty="0"/>
              <a:t>Clique para </a:t>
            </a:r>
            <a:r>
              <a:rPr lang="en-US" altLang="pt-BR" dirty="0" err="1"/>
              <a:t>editar</a:t>
            </a:r>
            <a:r>
              <a:rPr lang="en-US" altLang="pt-BR" dirty="0"/>
              <a:t> o </a:t>
            </a:r>
            <a:r>
              <a:rPr lang="en-US" altLang="pt-BR" dirty="0" err="1"/>
              <a:t>estilo</a:t>
            </a:r>
            <a:r>
              <a:rPr lang="en-US" altLang="pt-BR" dirty="0"/>
              <a:t> do </a:t>
            </a:r>
            <a:r>
              <a:rPr lang="en-US" altLang="pt-BR" dirty="0" err="1"/>
              <a:t>título</a:t>
            </a:r>
            <a:r>
              <a:rPr lang="en-US" altLang="pt-BR" dirty="0"/>
              <a:t> </a:t>
            </a:r>
            <a:r>
              <a:rPr lang="en-US" altLang="pt-BR" dirty="0" err="1"/>
              <a:t>mestre</a:t>
            </a:r>
            <a:endParaRPr lang="en-US" altLang="pt-BR" dirty="0"/>
          </a:p>
        </p:txBody>
      </p:sp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535354" y="1591814"/>
            <a:ext cx="3411692" cy="190178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pt-BR" noProof="0" dirty="0"/>
          </a:p>
        </p:txBody>
      </p:sp>
      <p:sp>
        <p:nvSpPr>
          <p:cNvPr id="6" name="Espaço Reservado para Imagem 7"/>
          <p:cNvSpPr>
            <a:spLocks noGrp="1"/>
          </p:cNvSpPr>
          <p:nvPr>
            <p:ph type="pic" sz="quarter" idx="12"/>
          </p:nvPr>
        </p:nvSpPr>
        <p:spPr>
          <a:xfrm>
            <a:off x="4427967" y="1591814"/>
            <a:ext cx="3411692" cy="190178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pt-BR" noProof="0"/>
          </a:p>
        </p:txBody>
      </p:sp>
      <p:sp>
        <p:nvSpPr>
          <p:cNvPr id="9" name="Espaço Reservado para Imagem 7"/>
          <p:cNvSpPr>
            <a:spLocks noGrp="1"/>
          </p:cNvSpPr>
          <p:nvPr>
            <p:ph type="pic" sz="quarter" idx="14"/>
          </p:nvPr>
        </p:nvSpPr>
        <p:spPr>
          <a:xfrm>
            <a:off x="8320581" y="1591814"/>
            <a:ext cx="3411692" cy="190178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5"/>
          </p:nvPr>
        </p:nvSpPr>
        <p:spPr>
          <a:xfrm>
            <a:off x="535355" y="3593652"/>
            <a:ext cx="3411415" cy="1968052"/>
          </a:xfrm>
        </p:spPr>
        <p:txBody>
          <a:bodyPr/>
          <a:lstStyle>
            <a:lvl1pPr marL="0" indent="0">
              <a:buNone/>
              <a:defRPr sz="1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sz="quarter" idx="16"/>
          </p:nvPr>
        </p:nvSpPr>
        <p:spPr>
          <a:xfrm>
            <a:off x="4428245" y="3593652"/>
            <a:ext cx="3411415" cy="1968052"/>
          </a:xfrm>
        </p:spPr>
        <p:txBody>
          <a:bodyPr/>
          <a:lstStyle>
            <a:lvl1pPr marL="0" indent="0">
              <a:buNone/>
              <a:defRPr sz="1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7"/>
          </p:nvPr>
        </p:nvSpPr>
        <p:spPr>
          <a:xfrm>
            <a:off x="8320582" y="3593652"/>
            <a:ext cx="3411415" cy="1968052"/>
          </a:xfrm>
        </p:spPr>
        <p:txBody>
          <a:bodyPr/>
          <a:lstStyle>
            <a:lvl1pPr marL="0" indent="0">
              <a:buNone/>
              <a:defRPr sz="1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003937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 Cinza com fotolegendas">
    <p:bg>
      <p:bgPr>
        <a:gradFill rotWithShape="0">
          <a:gsLst>
            <a:gs pos="0">
              <a:srgbClr val="F7FAFD"/>
            </a:gs>
            <a:gs pos="77000">
              <a:srgbClr val="9D9D9C"/>
            </a:gs>
            <a:gs pos="92000">
              <a:srgbClr val="9D9D9C"/>
            </a:gs>
            <a:gs pos="100000">
              <a:srgbClr val="F2F2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5354" y="115889"/>
            <a:ext cx="11023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altLang="pt-BR" dirty="0"/>
              <a:t>Clique para </a:t>
            </a:r>
            <a:r>
              <a:rPr lang="en-US" altLang="pt-BR" dirty="0" err="1"/>
              <a:t>editar</a:t>
            </a:r>
            <a:r>
              <a:rPr lang="en-US" altLang="pt-BR" dirty="0"/>
              <a:t> o </a:t>
            </a:r>
            <a:r>
              <a:rPr lang="en-US" altLang="pt-BR" dirty="0" err="1"/>
              <a:t>estilo</a:t>
            </a:r>
            <a:r>
              <a:rPr lang="en-US" altLang="pt-BR" dirty="0"/>
              <a:t> do </a:t>
            </a:r>
            <a:r>
              <a:rPr lang="en-US" altLang="pt-BR" dirty="0" err="1"/>
              <a:t>título</a:t>
            </a:r>
            <a:r>
              <a:rPr lang="en-US" altLang="pt-BR" dirty="0"/>
              <a:t> </a:t>
            </a:r>
            <a:r>
              <a:rPr lang="en-US" altLang="pt-BR" dirty="0" err="1"/>
              <a:t>mestre</a:t>
            </a:r>
            <a:endParaRPr lang="en-US" altLang="pt-BR" dirty="0"/>
          </a:p>
        </p:txBody>
      </p:sp>
      <p:sp>
        <p:nvSpPr>
          <p:cNvPr id="4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535354" y="1591814"/>
            <a:ext cx="3411692" cy="190178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pt-BR" noProof="0" dirty="0"/>
          </a:p>
        </p:txBody>
      </p:sp>
      <p:sp>
        <p:nvSpPr>
          <p:cNvPr id="7" name="Espaço Reservado para Imagem 7"/>
          <p:cNvSpPr>
            <a:spLocks noGrp="1"/>
          </p:cNvSpPr>
          <p:nvPr>
            <p:ph type="pic" sz="quarter" idx="12"/>
          </p:nvPr>
        </p:nvSpPr>
        <p:spPr>
          <a:xfrm>
            <a:off x="4427967" y="1591814"/>
            <a:ext cx="3411692" cy="190178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pt-BR" noProof="0"/>
          </a:p>
        </p:txBody>
      </p:sp>
      <p:sp>
        <p:nvSpPr>
          <p:cNvPr id="8" name="Espaço Reservado para Imagem 7"/>
          <p:cNvSpPr>
            <a:spLocks noGrp="1"/>
          </p:cNvSpPr>
          <p:nvPr>
            <p:ph type="pic" sz="quarter" idx="14"/>
          </p:nvPr>
        </p:nvSpPr>
        <p:spPr>
          <a:xfrm>
            <a:off x="8320581" y="1591814"/>
            <a:ext cx="3411692" cy="190178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pt-BR" noProof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5"/>
          </p:nvPr>
        </p:nvSpPr>
        <p:spPr>
          <a:xfrm>
            <a:off x="535355" y="3593652"/>
            <a:ext cx="3411415" cy="1968052"/>
          </a:xfrm>
        </p:spPr>
        <p:txBody>
          <a:bodyPr/>
          <a:lstStyle>
            <a:lvl1pPr marL="0" indent="0">
              <a:buNone/>
              <a:defRPr sz="1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6"/>
          </p:nvPr>
        </p:nvSpPr>
        <p:spPr>
          <a:xfrm>
            <a:off x="4428245" y="3593652"/>
            <a:ext cx="3411415" cy="1968052"/>
          </a:xfrm>
        </p:spPr>
        <p:txBody>
          <a:bodyPr/>
          <a:lstStyle>
            <a:lvl1pPr marL="0" indent="0">
              <a:buNone/>
              <a:defRPr sz="1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sz="quarter" idx="17"/>
          </p:nvPr>
        </p:nvSpPr>
        <p:spPr>
          <a:xfrm>
            <a:off x="8320582" y="3593652"/>
            <a:ext cx="3411415" cy="1968052"/>
          </a:xfrm>
        </p:spPr>
        <p:txBody>
          <a:bodyPr/>
          <a:lstStyle>
            <a:lvl1pPr marL="0" indent="0">
              <a:buNone/>
              <a:defRPr sz="1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8763138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. Divisor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81CD209-37AC-C47F-0B19-B6481C0B5440}"/>
              </a:ext>
            </a:extLst>
          </p:cNvPr>
          <p:cNvSpPr/>
          <p:nvPr userDrawn="1"/>
        </p:nvSpPr>
        <p:spPr>
          <a:xfrm>
            <a:off x="-46893" y="2255839"/>
            <a:ext cx="12285785" cy="2346325"/>
          </a:xfrm>
          <a:prstGeom prst="rect">
            <a:avLst/>
          </a:prstGeom>
          <a:solidFill>
            <a:srgbClr val="A91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80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4690" y="2654693"/>
            <a:ext cx="8791482" cy="1530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altLang="pt-BR"/>
              <a:t>Clique para editar o título mestre</a:t>
            </a: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19541596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. Divisor da Seção">
    <p:bg>
      <p:bgPr>
        <a:gradFill rotWithShape="0">
          <a:gsLst>
            <a:gs pos="0">
              <a:srgbClr val="F7FAFD"/>
            </a:gs>
            <a:gs pos="77000">
              <a:srgbClr val="9D9D9C"/>
            </a:gs>
            <a:gs pos="92000">
              <a:srgbClr val="9D9D9C"/>
            </a:gs>
            <a:gs pos="100000">
              <a:srgbClr val="F2F2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E1CF1E1-4A90-11B0-99EB-C48BBF2C58B0}"/>
              </a:ext>
            </a:extLst>
          </p:cNvPr>
          <p:cNvSpPr/>
          <p:nvPr userDrawn="1"/>
        </p:nvSpPr>
        <p:spPr>
          <a:xfrm>
            <a:off x="-46893" y="2255839"/>
            <a:ext cx="12285785" cy="2346325"/>
          </a:xfrm>
          <a:prstGeom prst="rect">
            <a:avLst/>
          </a:prstGeom>
          <a:solidFill>
            <a:srgbClr val="A91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800">
              <a:solidFill>
                <a:prstClr val="white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4690" y="2654693"/>
            <a:ext cx="8791482" cy="1530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altLang="pt-BR"/>
              <a:t>Clique para editar o título mestre</a:t>
            </a: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3355816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. Comentário em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9D14096-0465-1842-0D15-13165690CB53}"/>
              </a:ext>
            </a:extLst>
          </p:cNvPr>
          <p:cNvSpPr/>
          <p:nvPr userDrawn="1"/>
        </p:nvSpPr>
        <p:spPr>
          <a:xfrm>
            <a:off x="-46893" y="0"/>
            <a:ext cx="12285785" cy="6858000"/>
          </a:xfrm>
          <a:prstGeom prst="rect">
            <a:avLst/>
          </a:prstGeom>
          <a:solidFill>
            <a:srgbClr val="A91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80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4690" y="666974"/>
            <a:ext cx="10817230" cy="550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altLang="pt-BR"/>
              <a:t>Clique para editar o título mestre</a:t>
            </a: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23485336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. Cinza com comentário em destaque">
    <p:bg>
      <p:bgPr>
        <a:gradFill rotWithShape="0">
          <a:gsLst>
            <a:gs pos="0">
              <a:srgbClr val="F7FAFD"/>
            </a:gs>
            <a:gs pos="77000">
              <a:srgbClr val="9D9D9C"/>
            </a:gs>
            <a:gs pos="92000">
              <a:srgbClr val="9D9D9C"/>
            </a:gs>
            <a:gs pos="100000">
              <a:srgbClr val="F2F2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4690" y="666974"/>
            <a:ext cx="10817230" cy="550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altLang="pt-BR"/>
              <a:t>Clique para editar o título mestre</a:t>
            </a: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31207229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.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Gráfico 3"/>
          <p:cNvSpPr>
            <a:spLocks noGrp="1"/>
          </p:cNvSpPr>
          <p:nvPr>
            <p:ph type="chart" sz="quarter" idx="10"/>
          </p:nvPr>
        </p:nvSpPr>
        <p:spPr>
          <a:xfrm>
            <a:off x="535354" y="989013"/>
            <a:ext cx="7143262" cy="472281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pt-BR" noProof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8526585" y="989013"/>
            <a:ext cx="3032369" cy="47228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40011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. Tabela inform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12">
            <a:extLst>
              <a:ext uri="{FF2B5EF4-FFF2-40B4-BE49-F238E27FC236}">
                <a16:creationId xmlns:a16="http://schemas.microsoft.com/office/drawing/2014/main" id="{6F0A95BA-3F5E-34C4-7F5A-ACB685EAE3A6}"/>
              </a:ext>
            </a:extLst>
          </p:cNvPr>
          <p:cNvGraphicFramePr>
            <a:graphicFrameLocks noGrp="1"/>
          </p:cNvGraphicFramePr>
          <p:nvPr/>
        </p:nvGraphicFramePr>
        <p:xfrm>
          <a:off x="545124" y="1444625"/>
          <a:ext cx="11150598" cy="4300538"/>
        </p:xfrm>
        <a:graphic>
          <a:graphicData uri="http://schemas.openxmlformats.org/drawingml/2006/table">
            <a:tbl>
              <a:tblPr/>
              <a:tblGrid>
                <a:gridCol w="2229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9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1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9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Local para t</a:t>
                      </a:r>
                      <a:r>
                        <a:rPr kumimoji="0" lang="pt-BR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ítulo</a:t>
                      </a:r>
                      <a:endParaRPr kumimoji="0" lang="pt-B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12535" marR="112535" marT="45727" marB="45727" anchor="ctr" horzOverflow="overflow">
                    <a:lnL cap="flat">
                      <a:noFill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1A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Local para t</a:t>
                      </a:r>
                      <a:r>
                        <a:rPr kumimoji="0" lang="pt-BR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ítulo</a:t>
                      </a:r>
                      <a:endParaRPr kumimoji="0" lang="pt-B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1A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Local para t</a:t>
                      </a:r>
                      <a:r>
                        <a:rPr kumimoji="0" lang="pt-BR" altLang="ja-JP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ítulo</a:t>
                      </a:r>
                      <a:endParaRPr kumimoji="0" lang="pt-BR" sz="1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1A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Local para t</a:t>
                      </a:r>
                      <a:r>
                        <a:rPr kumimoji="0" lang="pt-BR" altLang="ja-JP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ítulo</a:t>
                      </a:r>
                      <a:endParaRPr kumimoji="0" lang="pt-BR" sz="1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1A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Local para t</a:t>
                      </a:r>
                      <a:r>
                        <a:rPr kumimoji="0" lang="pt-BR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ítulo</a:t>
                      </a:r>
                      <a:endParaRPr kumimoji="0" lang="pt-B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1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8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cap="flat">
                      <a:noFill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cap="flat">
                      <a:noFill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cap="flat">
                      <a:noFill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cap="flat">
                      <a:noFill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cap="flat">
                      <a:noFill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8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cap="flat">
                      <a:noFill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" pitchFamily="-32" charset="0"/>
                        <a:buNone/>
                        <a:tabLst/>
                      </a:pPr>
                      <a:r>
                        <a:rPr kumimoji="0" 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</a:t>
                      </a:r>
                    </a:p>
                  </a:txBody>
                  <a:tcPr marL="112535" marR="112535" marT="45727" marB="45727" anchor="ctr" horzOverflow="overflow">
                    <a:lnL w="9525" cap="flat" cmpd="sng" algn="ctr">
                      <a:solidFill>
                        <a:srgbClr val="D9DD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1971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048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. Cinza com comentário">
    <p:bg>
      <p:bgPr>
        <a:gradFill rotWithShape="0">
          <a:gsLst>
            <a:gs pos="0">
              <a:srgbClr val="F7FAFD"/>
            </a:gs>
            <a:gs pos="77000">
              <a:srgbClr val="9D9D9C"/>
            </a:gs>
            <a:gs pos="92000">
              <a:srgbClr val="9D9D9C"/>
            </a:gs>
            <a:gs pos="100000">
              <a:srgbClr val="F2F2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535354" y="115889"/>
            <a:ext cx="11023600" cy="7207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Gráfico 3"/>
          <p:cNvSpPr>
            <a:spLocks noGrp="1"/>
          </p:cNvSpPr>
          <p:nvPr>
            <p:ph type="chart" sz="quarter" idx="10"/>
          </p:nvPr>
        </p:nvSpPr>
        <p:spPr>
          <a:xfrm>
            <a:off x="535354" y="989013"/>
            <a:ext cx="7143262" cy="472281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pt-BR" noProof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8526585" y="989013"/>
            <a:ext cx="3032369" cy="47228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938622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.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1025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. Slide final">
    <p:bg>
      <p:bgPr>
        <a:solidFill>
          <a:srgbClr val="A91A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5">
            <a:extLst>
              <a:ext uri="{FF2B5EF4-FFF2-40B4-BE49-F238E27FC236}">
                <a16:creationId xmlns:a16="http://schemas.microsoft.com/office/drawing/2014/main" id="{5C780CE6-BBDA-A005-D9D0-BF17578107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032" y="2500314"/>
            <a:ext cx="3981938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9">
            <a:extLst>
              <a:ext uri="{FF2B5EF4-FFF2-40B4-BE49-F238E27FC236}">
                <a16:creationId xmlns:a16="http://schemas.microsoft.com/office/drawing/2014/main" id="{B7A6F0F2-094E-93A4-0DA0-2F39C8AFE9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3293" y="4819651"/>
            <a:ext cx="365369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400">
                <a:solidFill>
                  <a:prstClr val="white"/>
                </a:solidFill>
                <a:latin typeface="Arial" charset="0"/>
                <a:cs typeface="Arial" charset="0"/>
              </a:rPr>
              <a:t>www.mppa.mp.br</a:t>
            </a:r>
          </a:p>
        </p:txBody>
      </p:sp>
    </p:spTree>
    <p:extLst>
      <p:ext uri="{BB962C8B-B14F-4D97-AF65-F5344CB8AC3E}">
        <p14:creationId xmlns:p14="http://schemas.microsoft.com/office/powerpoint/2010/main" val="305793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92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73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12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58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9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7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AB4B-3BB0-4429-9FB0-EA1A3480DD9D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E8B5B7-66CD-4A6D-BB04-142E43ED0C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38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7C37B98-9710-4182-B4AB-5BCABE6D8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5354" y="115889"/>
            <a:ext cx="11023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420499A-D610-81D6-DB3B-2787D66C7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5354" y="1143000"/>
            <a:ext cx="11023600" cy="447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655FD88-AA19-9D6A-BB1A-68429FB127BF}"/>
              </a:ext>
            </a:extLst>
          </p:cNvPr>
          <p:cNvSpPr/>
          <p:nvPr userDrawn="1"/>
        </p:nvSpPr>
        <p:spPr>
          <a:xfrm>
            <a:off x="11558954" y="6072188"/>
            <a:ext cx="633046" cy="584200"/>
          </a:xfrm>
          <a:prstGeom prst="rect">
            <a:avLst/>
          </a:prstGeom>
          <a:solidFill>
            <a:srgbClr val="A91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800">
              <a:solidFill>
                <a:prstClr val="white"/>
              </a:solidFill>
            </a:endParaRPr>
          </a:p>
        </p:txBody>
      </p:sp>
      <p:pic>
        <p:nvPicPr>
          <p:cNvPr id="1029" name="Imagem 11">
            <a:extLst>
              <a:ext uri="{FF2B5EF4-FFF2-40B4-BE49-F238E27FC236}">
                <a16:creationId xmlns:a16="http://schemas.microsoft.com/office/drawing/2014/main" id="{37B25701-CFB3-863D-FDDF-403256802E8F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262" y="6130926"/>
            <a:ext cx="109610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34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  <p:sldLayoutId id="2147483934" r:id="rId15"/>
    <p:sldLayoutId id="2147483935" r:id="rId16"/>
    <p:sldLayoutId id="2147483936" r:id="rId17"/>
    <p:sldLayoutId id="2147483937" r:id="rId18"/>
    <p:sldLayoutId id="2147483938" r:id="rId19"/>
    <p:sldLayoutId id="2147483939" r:id="rId2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rgbClr val="A91A27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A91A27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A91A27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A91A27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A91A27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A91A27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A91A27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A91A27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A91A27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jpg"/><Relationship Id="rId7" Type="http://schemas.openxmlformats.org/officeDocument/2006/relationships/diagramQuickStyle" Target="../diagrams/quickStyle3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11" Type="http://schemas.openxmlformats.org/officeDocument/2006/relationships/image" Target="../media/image8.png"/><Relationship Id="rId5" Type="http://schemas.openxmlformats.org/officeDocument/2006/relationships/diagramData" Target="../diagrams/data3.xml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microsoft.com/office/2007/relationships/diagramDrawing" Target="../diagrams/drawing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4.jp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5.png"/><Relationship Id="rId9" Type="http://schemas.microsoft.com/office/2007/relationships/diagramDrawing" Target="../diagrams/drawin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emf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ítulo 3">
            <a:extLst>
              <a:ext uri="{FF2B5EF4-FFF2-40B4-BE49-F238E27FC236}">
                <a16:creationId xmlns:a16="http://schemas.microsoft.com/office/drawing/2014/main" id="{7D4D5F8A-9406-A1F5-FB71-54F983395FDA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082675" y="3911219"/>
            <a:ext cx="10286999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60000"/>
              </a:spcBef>
              <a:defRPr/>
            </a:pPr>
            <a:r>
              <a:rPr lang="pt-BR" sz="3200" dirty="0"/>
              <a:t> </a:t>
            </a:r>
            <a:r>
              <a:rPr lang="pt-BR" sz="3200" b="1" dirty="0"/>
              <a:t>CENTRO DE APOIO OPERACIONAL AMBIENTAL</a:t>
            </a:r>
            <a:br>
              <a:rPr lang="pt-BR" sz="3200" b="1" dirty="0"/>
            </a:br>
            <a:r>
              <a:rPr lang="pt-BR" sz="3200" b="1" dirty="0"/>
              <a:t>CAOA </a:t>
            </a:r>
            <a:br>
              <a:rPr lang="pt-BR" altLang="pt-BR" sz="1400" dirty="0">
                <a:ea typeface="+mn-ea"/>
              </a:rPr>
            </a:br>
            <a:endParaRPr lang="pt-BR" altLang="pt-BR" sz="1400" dirty="0">
              <a:ea typeface="+mn-ea"/>
            </a:endParaRPr>
          </a:p>
        </p:txBody>
      </p:sp>
      <p:sp>
        <p:nvSpPr>
          <p:cNvPr id="17411" name="Subtítulo 4">
            <a:extLst>
              <a:ext uri="{FF2B5EF4-FFF2-40B4-BE49-F238E27FC236}">
                <a16:creationId xmlns:a16="http://schemas.microsoft.com/office/drawing/2014/main" id="{EB99F716-10E2-3E81-CBA7-94D9502B6081}"/>
              </a:ext>
            </a:extLst>
          </p:cNvPr>
          <p:cNvSpPr txBox="1">
            <a:spLocks/>
          </p:cNvSpPr>
          <p:nvPr/>
        </p:nvSpPr>
        <p:spPr bwMode="auto">
          <a:xfrm>
            <a:off x="5422392" y="6373686"/>
            <a:ext cx="2052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lnSpc>
                <a:spcPct val="50000"/>
              </a:lnSpc>
              <a:spcBef>
                <a:spcPct val="6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pt-BR" altLang="pt-BR" sz="1400" b="1" dirty="0">
                <a:solidFill>
                  <a:prstClr val="white"/>
                </a:solidFill>
              </a:rPr>
              <a:t>BELÉM – PA</a:t>
            </a:r>
          </a:p>
          <a:p>
            <a:pPr algn="ctr" fontAlgn="base">
              <a:lnSpc>
                <a:spcPct val="50000"/>
              </a:lnSpc>
              <a:spcBef>
                <a:spcPct val="6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pt-BR" altLang="pt-BR" sz="1400" b="1" dirty="0">
                <a:solidFill>
                  <a:prstClr val="white"/>
                </a:solidFill>
              </a:rPr>
              <a:t>2024</a:t>
            </a:r>
          </a:p>
        </p:txBody>
      </p:sp>
      <p:sp>
        <p:nvSpPr>
          <p:cNvPr id="17413" name="Subtítulo 4">
            <a:extLst>
              <a:ext uri="{FF2B5EF4-FFF2-40B4-BE49-F238E27FC236}">
                <a16:creationId xmlns:a16="http://schemas.microsoft.com/office/drawing/2014/main" id="{6A60ECF6-0205-5472-D660-74807F0F561B}"/>
              </a:ext>
            </a:extLst>
          </p:cNvPr>
          <p:cNvSpPr txBox="1">
            <a:spLocks/>
          </p:cNvSpPr>
          <p:nvPr/>
        </p:nvSpPr>
        <p:spPr bwMode="auto">
          <a:xfrm>
            <a:off x="6017642" y="5276406"/>
            <a:ext cx="57531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lnSpc>
                <a:spcPct val="50000"/>
              </a:lnSpc>
              <a:spcBef>
                <a:spcPct val="6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pt-BR" altLang="pt-BR" sz="1400" b="1" dirty="0">
                <a:solidFill>
                  <a:prstClr val="white"/>
                </a:solidFill>
                <a:latin typeface="Arial"/>
                <a:cs typeface="Arial"/>
              </a:rPr>
              <a:t>JOSÉ GODOFREDO PIRES DOS SANTOS</a:t>
            </a:r>
          </a:p>
          <a:p>
            <a:pPr algn="r" fontAlgn="base">
              <a:lnSpc>
                <a:spcPct val="50000"/>
              </a:lnSpc>
              <a:spcBef>
                <a:spcPct val="6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pt-BR" altLang="pt-BR" sz="1400" b="1" dirty="0">
                <a:solidFill>
                  <a:prstClr val="white"/>
                </a:solidFill>
                <a:latin typeface="Arial"/>
                <a:cs typeface="Arial"/>
              </a:rPr>
              <a:t>Promotor de Justiça</a:t>
            </a:r>
          </a:p>
          <a:p>
            <a:pPr algn="r" fontAlgn="base">
              <a:lnSpc>
                <a:spcPct val="50000"/>
              </a:lnSpc>
              <a:spcBef>
                <a:spcPct val="6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pt-BR" altLang="pt-BR" sz="1400" b="1" dirty="0">
                <a:solidFill>
                  <a:prstClr val="white"/>
                </a:solidFill>
                <a:latin typeface="Arial"/>
                <a:cs typeface="Arial"/>
              </a:rPr>
              <a:t>Coordenador do CAOA</a:t>
            </a:r>
          </a:p>
        </p:txBody>
      </p:sp>
    </p:spTree>
    <p:extLst>
      <p:ext uri="{BB962C8B-B14F-4D97-AF65-F5344CB8AC3E}">
        <p14:creationId xmlns:p14="http://schemas.microsoft.com/office/powerpoint/2010/main" val="378558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-2367"/>
            <a:ext cx="12201062" cy="6875655"/>
            <a:chOff x="0" y="-2367"/>
            <a:chExt cx="12201062" cy="6875655"/>
          </a:xfrm>
        </p:grpSpPr>
        <p:pic>
          <p:nvPicPr>
            <p:cNvPr id="8" name="Shape 88"/>
            <p:cNvPicPr preferRelativeResize="0"/>
            <p:nvPr/>
          </p:nvPicPr>
          <p:blipFill rotWithShape="1">
            <a:blip r:embed="rId3">
              <a:alphaModFix/>
            </a:blip>
            <a:srcRect t="13791" b="1806"/>
            <a:stretch/>
          </p:blipFill>
          <p:spPr>
            <a:xfrm>
              <a:off x="0" y="0"/>
              <a:ext cx="12191999" cy="6873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ítulo 12"/>
            <p:cNvSpPr txBox="1">
              <a:spLocks/>
            </p:cNvSpPr>
            <p:nvPr/>
          </p:nvSpPr>
          <p:spPr>
            <a:xfrm>
              <a:off x="2880360" y="32990"/>
              <a:ext cx="5928289" cy="1162603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8000" tIns="78000" rIns="78000" bIns="78000" anchor="ctr" anchorCtr="0">
              <a:normAutofit fontScale="975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0" marR="0" lvl="2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0" marR="0" lvl="3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0" marR="0" lvl="4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0" marR="0" lvl="5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marR="0" lvl="6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marR="0" lvl="7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0" marR="0" lvl="8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pt-BR" sz="3467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/>
                  <a:ea typeface="Proxima Nova"/>
                  <a:cs typeface="Proxima Nova"/>
                </a:rPr>
                <a:t>Parceiros CAO Ambiental</a:t>
              </a:r>
            </a:p>
          </p:txBody>
        </p:sp>
        <p:graphicFrame>
          <p:nvGraphicFramePr>
            <p:cNvPr id="4" name="Espaço Reservado para Conteú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23399163"/>
                </p:ext>
              </p:extLst>
            </p:nvPr>
          </p:nvGraphicFramePr>
          <p:xfrm>
            <a:off x="270928" y="799036"/>
            <a:ext cx="11363287" cy="527521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9306" y="-2367"/>
              <a:ext cx="1661756" cy="10812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154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364068" y="-2367"/>
            <a:ext cx="12565130" cy="6875656"/>
            <a:chOff x="-364068" y="-2367"/>
            <a:chExt cx="12565130" cy="6875656"/>
          </a:xfrm>
        </p:grpSpPr>
        <p:pic>
          <p:nvPicPr>
            <p:cNvPr id="8" name="Shape 88"/>
            <p:cNvPicPr preferRelativeResize="0"/>
            <p:nvPr/>
          </p:nvPicPr>
          <p:blipFill rotWithShape="1">
            <a:blip r:embed="rId3">
              <a:alphaModFix/>
            </a:blip>
            <a:srcRect t="13791" b="1806"/>
            <a:stretch/>
          </p:blipFill>
          <p:spPr>
            <a:xfrm>
              <a:off x="1" y="1"/>
              <a:ext cx="12191999" cy="687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9306" y="-2367"/>
              <a:ext cx="1661756" cy="1081249"/>
            </a:xfrm>
            <a:prstGeom prst="rect">
              <a:avLst/>
            </a:prstGeom>
          </p:spPr>
        </p:pic>
        <p:graphicFrame>
          <p:nvGraphicFramePr>
            <p:cNvPr id="5" name="Diagrama 4"/>
            <p:cNvGraphicFramePr/>
            <p:nvPr>
              <p:extLst>
                <p:ext uri="{D42A27DB-BD31-4B8C-83A1-F6EECF244321}">
                  <p14:modId xmlns:p14="http://schemas.microsoft.com/office/powerpoint/2010/main" val="628196923"/>
                </p:ext>
              </p:extLst>
            </p:nvPr>
          </p:nvGraphicFramePr>
          <p:xfrm>
            <a:off x="179475" y="1273920"/>
            <a:ext cx="8653440" cy="532795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9" name="Título 12"/>
            <p:cNvSpPr txBox="1">
              <a:spLocks/>
            </p:cNvSpPr>
            <p:nvPr/>
          </p:nvSpPr>
          <p:spPr>
            <a:xfrm>
              <a:off x="-364068" y="328913"/>
              <a:ext cx="5633721" cy="801197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8000" tIns="78000" rIns="78000" bIns="78000" anchor="ctr" anchorCtr="0">
              <a:normAutofit fontScale="9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0" marR="0" lvl="2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0" marR="0" lvl="3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0" marR="0" lvl="4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0" marR="0" lvl="5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marR="0" lvl="6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marR="0" lvl="7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0" marR="0" lvl="8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pt-BR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/>
                  <a:ea typeface="Proxima Nova"/>
                  <a:cs typeface="Proxima Nova"/>
                </a:rPr>
                <a:t>Programa MP Sustentável</a:t>
              </a:r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656" y="986300"/>
              <a:ext cx="6363923" cy="957308"/>
            </a:xfrm>
            <a:prstGeom prst="rect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797" y="2107885"/>
              <a:ext cx="5381745" cy="183001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4055687"/>
              <a:ext cx="2800350" cy="2749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3226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-34199" y="-2367"/>
            <a:ext cx="12235261" cy="6875656"/>
            <a:chOff x="-34199" y="-2367"/>
            <a:chExt cx="12235261" cy="6875656"/>
          </a:xfrm>
        </p:grpSpPr>
        <p:pic>
          <p:nvPicPr>
            <p:cNvPr id="8" name="Shape 88"/>
            <p:cNvPicPr preferRelativeResize="0"/>
            <p:nvPr/>
          </p:nvPicPr>
          <p:blipFill rotWithShape="1">
            <a:blip r:embed="rId3">
              <a:alphaModFix/>
            </a:blip>
            <a:srcRect t="13791" b="1806"/>
            <a:stretch/>
          </p:blipFill>
          <p:spPr>
            <a:xfrm>
              <a:off x="1" y="1"/>
              <a:ext cx="12191999" cy="687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9306" y="-2367"/>
              <a:ext cx="1661756" cy="1081249"/>
            </a:xfrm>
            <a:prstGeom prst="rect">
              <a:avLst/>
            </a:prstGeom>
          </p:spPr>
        </p:pic>
        <p:graphicFrame>
          <p:nvGraphicFramePr>
            <p:cNvPr id="2" name="Diagrama 1"/>
            <p:cNvGraphicFramePr/>
            <p:nvPr>
              <p:extLst>
                <p:ext uri="{D42A27DB-BD31-4B8C-83A1-F6EECF244321}">
                  <p14:modId xmlns:p14="http://schemas.microsoft.com/office/powerpoint/2010/main" val="2487409676"/>
                </p:ext>
              </p:extLst>
            </p:nvPr>
          </p:nvGraphicFramePr>
          <p:xfrm>
            <a:off x="2149746" y="729978"/>
            <a:ext cx="8498244" cy="55779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11" name="Título 12"/>
            <p:cNvSpPr txBox="1">
              <a:spLocks/>
            </p:cNvSpPr>
            <p:nvPr/>
          </p:nvSpPr>
          <p:spPr>
            <a:xfrm>
              <a:off x="-34199" y="61203"/>
              <a:ext cx="5633721" cy="801197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8000" tIns="78000" rIns="78000" bIns="78000" anchor="ctr" anchorCtr="0">
              <a:normAutofit fontScale="975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0" marR="0" lvl="2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0" marR="0" lvl="3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0" marR="0" lvl="4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0" marR="0" lvl="5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marR="0" lvl="6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marR="0" lvl="7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0" marR="0" lvl="8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pt-BR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/>
                  <a:ea typeface="Proxima Nova"/>
                  <a:cs typeface="Proxima Nova"/>
                </a:rPr>
                <a:t>Grupos de Trabalho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07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" y="-2367"/>
            <a:ext cx="12201061" cy="6875656"/>
            <a:chOff x="1" y="-2367"/>
            <a:chExt cx="12201061" cy="6875656"/>
          </a:xfrm>
        </p:grpSpPr>
        <p:pic>
          <p:nvPicPr>
            <p:cNvPr id="8" name="Shape 88"/>
            <p:cNvPicPr preferRelativeResize="0"/>
            <p:nvPr/>
          </p:nvPicPr>
          <p:blipFill rotWithShape="1">
            <a:blip r:embed="rId3">
              <a:alphaModFix/>
            </a:blip>
            <a:srcRect t="13791" b="1806"/>
            <a:stretch/>
          </p:blipFill>
          <p:spPr>
            <a:xfrm>
              <a:off x="1" y="1"/>
              <a:ext cx="12191999" cy="6873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Espaço Reservado para Conteúdo 2"/>
            <p:cNvSpPr txBox="1">
              <a:spLocks/>
            </p:cNvSpPr>
            <p:nvPr/>
          </p:nvSpPr>
          <p:spPr>
            <a:xfrm>
              <a:off x="456027" y="73153"/>
              <a:ext cx="10972800" cy="996696"/>
            </a:xfrm>
            <a:prstGeom prst="rect">
              <a:avLst/>
            </a:prstGeom>
            <a:noFill/>
            <a:ln>
              <a:noFill/>
            </a:ln>
          </p:spPr>
          <p:txBody>
            <a:bodyPr lIns="78000" tIns="78000" rIns="78000" bIns="78000" anchor="t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533400" marR="0" lvl="0" indent="-254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825500" marR="0" lvl="1" indent="-254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104900" marR="0" lvl="2" indent="-254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384300" marR="0" lvl="3" indent="-127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1676400" marR="0" lvl="4" indent="-254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1955800" marR="0" lvl="5" indent="-254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527300" marR="0" lvl="6" indent="-254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378200" marR="0" lvl="7" indent="-254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521200" marR="0" lvl="8" indent="-254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pt-BR" sz="4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/>
                  <a:ea typeface="Proxima Nova"/>
                  <a:cs typeface="Proxima Nova"/>
                </a:rPr>
                <a:t>Representações Externas</a:t>
              </a:r>
            </a:p>
          </p:txBody>
        </p:sp>
        <p:sp>
          <p:nvSpPr>
            <p:cNvPr id="2" name="CaixaDeTexto 1"/>
            <p:cNvSpPr txBox="1"/>
            <p:nvPr/>
          </p:nvSpPr>
          <p:spPr>
            <a:xfrm>
              <a:off x="3364992" y="1513786"/>
              <a:ext cx="1797287" cy="415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  <a:buClr>
                  <a:schemeClr val="bg1"/>
                </a:buClr>
                <a:buFont typeface="Wingdings" panose="05000000000000000000" pitchFamily="2" charset="2"/>
                <a:buChar char="§"/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CONAMA</a:t>
              </a:r>
            </a:p>
            <a:p>
              <a:pPr>
                <a:lnSpc>
                  <a:spcPct val="200000"/>
                </a:lnSpc>
                <a:buClr>
                  <a:schemeClr val="bg1"/>
                </a:buClr>
                <a:buFont typeface="Wingdings" panose="05000000000000000000" pitchFamily="2" charset="2"/>
                <a:buChar char="§"/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COEMA</a:t>
              </a:r>
            </a:p>
            <a:p>
              <a:pPr>
                <a:lnSpc>
                  <a:spcPct val="200000"/>
                </a:lnSpc>
                <a:buClr>
                  <a:schemeClr val="bg1"/>
                </a:buClr>
                <a:buFont typeface="Wingdings" panose="05000000000000000000" pitchFamily="2" charset="2"/>
                <a:buChar char="§"/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COMEF</a:t>
              </a:r>
            </a:p>
            <a:p>
              <a:pPr>
                <a:lnSpc>
                  <a:spcPct val="200000"/>
                </a:lnSpc>
                <a:buClr>
                  <a:schemeClr val="bg1"/>
                </a:buClr>
                <a:buFont typeface="Wingdings" panose="05000000000000000000" pitchFamily="2" charset="2"/>
                <a:buChar char="§"/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CIEA</a:t>
              </a:r>
            </a:p>
            <a:p>
              <a:pPr>
                <a:lnSpc>
                  <a:spcPct val="200000"/>
                </a:lnSpc>
                <a:buClr>
                  <a:schemeClr val="bg1"/>
                </a:buClr>
                <a:buFont typeface="Wingdings" panose="05000000000000000000" pitchFamily="2" charset="2"/>
                <a:buChar char="§"/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CERH</a:t>
              </a:r>
            </a:p>
            <a:p>
              <a:pPr>
                <a:buClr>
                  <a:schemeClr val="bg1"/>
                </a:buClr>
                <a:buFont typeface="Wingdings" panose="05000000000000000000" pitchFamily="2" charset="2"/>
                <a:buChar char="§"/>
                <a:defRPr/>
              </a:pPr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6224017" y="1513786"/>
              <a:ext cx="5617464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buClr>
                  <a:schemeClr val="bg1"/>
                </a:buClr>
                <a:buFont typeface="Wingdings" panose="05000000000000000000" pitchFamily="2" charset="2"/>
                <a:buChar char="§"/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GNDH - COPEMA</a:t>
              </a:r>
            </a:p>
            <a:p>
              <a:pPr>
                <a:lnSpc>
                  <a:spcPct val="200000"/>
                </a:lnSpc>
                <a:buClr>
                  <a:schemeClr val="bg1"/>
                </a:buClr>
                <a:buFont typeface="Wingdings" panose="05000000000000000000" pitchFamily="2" charset="2"/>
                <a:buChar char="§"/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FORÇA TAREFA AMAZÔNIA</a:t>
              </a:r>
            </a:p>
            <a:p>
              <a:pPr>
                <a:lnSpc>
                  <a:spcPct val="200000"/>
                </a:lnSpc>
                <a:buClr>
                  <a:schemeClr val="bg1"/>
                </a:buClr>
                <a:buFont typeface="Wingdings" panose="05000000000000000000" pitchFamily="2" charset="2"/>
                <a:buChar char="§"/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FÓRUM DOS AGROTÓXICOS</a:t>
              </a:r>
            </a:p>
            <a:p>
              <a:pPr marL="357188" indent="-357188">
                <a:lnSpc>
                  <a:spcPct val="200000"/>
                </a:lnSpc>
                <a:buClr>
                  <a:schemeClr val="bg1"/>
                </a:buClr>
                <a:buFont typeface="Wingdings" panose="05000000000000000000" pitchFamily="2" charset="2"/>
                <a:buChar char="§"/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FÓRUM PARAENSE DE MUDANÇAS CLIMÁTICAS</a:t>
              </a: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9306" y="-2367"/>
              <a:ext cx="1661756" cy="10812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07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-216746" y="-2367"/>
            <a:ext cx="12417808" cy="6875656"/>
            <a:chOff x="-216746" y="-2367"/>
            <a:chExt cx="12417808" cy="6875656"/>
          </a:xfrm>
        </p:grpSpPr>
        <p:pic>
          <p:nvPicPr>
            <p:cNvPr id="8" name="Shape 88"/>
            <p:cNvPicPr preferRelativeResize="0"/>
            <p:nvPr/>
          </p:nvPicPr>
          <p:blipFill rotWithShape="1">
            <a:blip r:embed="rId3">
              <a:alphaModFix/>
            </a:blip>
            <a:srcRect t="13791" b="1806"/>
            <a:stretch/>
          </p:blipFill>
          <p:spPr>
            <a:xfrm>
              <a:off x="1" y="1"/>
              <a:ext cx="12191999" cy="6873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Espaço Reservado para Conteúdo 2"/>
            <p:cNvSpPr txBox="1">
              <a:spLocks/>
            </p:cNvSpPr>
            <p:nvPr/>
          </p:nvSpPr>
          <p:spPr>
            <a:xfrm>
              <a:off x="-216746" y="176269"/>
              <a:ext cx="10972800" cy="996696"/>
            </a:xfrm>
            <a:prstGeom prst="rect">
              <a:avLst/>
            </a:prstGeom>
            <a:noFill/>
            <a:ln>
              <a:noFill/>
            </a:ln>
          </p:spPr>
          <p:txBody>
            <a:bodyPr lIns="78000" tIns="78000" rIns="78000" bIns="78000" anchor="t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533400" marR="0" lvl="0" indent="-254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825500" marR="0" lvl="1" indent="-254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104900" marR="0" lvl="2" indent="-254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384300" marR="0" lvl="3" indent="-127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1676400" marR="0" lvl="4" indent="-254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1955800" marR="0" lvl="5" indent="-254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527300" marR="0" lvl="6" indent="-254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378200" marR="0" lvl="7" indent="-254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521200" marR="0" lvl="8" indent="-254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pt-BR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/>
                  <a:ea typeface="Proxima Nova"/>
                  <a:cs typeface="Proxima Nova"/>
                </a:rPr>
                <a:t>Resumo parcial das Atividades CAOA - 2023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947590" y="978519"/>
              <a:ext cx="74828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buClr>
                  <a:schemeClr val="bg1"/>
                </a:buClr>
                <a:buFont typeface="Wingdings" panose="05000000000000000000" pitchFamily="2" charset="2"/>
                <a:buChar char="§"/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Pesquisas e atendimentos: 121</a:t>
              </a:r>
            </a:p>
            <a:p>
              <a:pPr>
                <a:lnSpc>
                  <a:spcPct val="200000"/>
                </a:lnSpc>
                <a:buClr>
                  <a:schemeClr val="bg1"/>
                </a:buClr>
                <a:buFont typeface="Wingdings" panose="05000000000000000000" pitchFamily="2" charset="2"/>
                <a:buChar char="§"/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Reuniões e eventos: 149</a:t>
              </a: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9306" y="-2367"/>
              <a:ext cx="1661756" cy="1081249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6734" y="2957790"/>
              <a:ext cx="4412740" cy="3625890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23636" y="2957790"/>
              <a:ext cx="4332418" cy="2975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275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216746" y="-2367"/>
            <a:ext cx="12417808" cy="6875656"/>
            <a:chOff x="-216746" y="-2367"/>
            <a:chExt cx="12417808" cy="6875656"/>
          </a:xfrm>
        </p:grpSpPr>
        <p:pic>
          <p:nvPicPr>
            <p:cNvPr id="8" name="Shape 88"/>
            <p:cNvPicPr preferRelativeResize="0"/>
            <p:nvPr/>
          </p:nvPicPr>
          <p:blipFill rotWithShape="1">
            <a:blip r:embed="rId3">
              <a:alphaModFix/>
            </a:blip>
            <a:srcRect t="13791" b="1806"/>
            <a:stretch/>
          </p:blipFill>
          <p:spPr>
            <a:xfrm>
              <a:off x="1" y="1"/>
              <a:ext cx="12191999" cy="6873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Espaço Reservado para Conteúdo 2"/>
            <p:cNvSpPr txBox="1">
              <a:spLocks/>
            </p:cNvSpPr>
            <p:nvPr/>
          </p:nvSpPr>
          <p:spPr>
            <a:xfrm>
              <a:off x="-216746" y="176269"/>
              <a:ext cx="10972800" cy="996696"/>
            </a:xfrm>
            <a:prstGeom prst="rect">
              <a:avLst/>
            </a:prstGeom>
            <a:noFill/>
            <a:ln>
              <a:noFill/>
            </a:ln>
          </p:spPr>
          <p:txBody>
            <a:bodyPr lIns="78000" tIns="78000" rIns="78000" bIns="78000" anchor="t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533400" marR="0" lvl="0" indent="-254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825500" marR="0" lvl="1" indent="-254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104900" marR="0" lvl="2" indent="-254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384300" marR="0" lvl="3" indent="-127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1676400" marR="0" lvl="4" indent="-254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1955800" marR="0" lvl="5" indent="-254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527300" marR="0" lvl="6" indent="-254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378200" marR="0" lvl="7" indent="-254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521200" marR="0" lvl="8" indent="-25400" algn="l" rtl="0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bin"/>
                <a:buChar char="•"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pt-BR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/>
                  <a:ea typeface="Proxima Nova"/>
                  <a:cs typeface="Proxima Nova"/>
                </a:rPr>
                <a:t>Resumo parcial das Atividades CAOA - 2023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484550" y="1078882"/>
              <a:ext cx="8942914" cy="1131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buClr>
                  <a:schemeClr val="bg1"/>
                </a:buClr>
                <a:buFont typeface="Wingdings" panose="05000000000000000000" pitchFamily="2" charset="2"/>
                <a:buChar char="§"/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Encaminhamento dos Autos Infração emitidos pela SEMAS/PA : 1.130</a:t>
              </a: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9306" y="-2367"/>
              <a:ext cx="1661756" cy="1081249"/>
            </a:xfrm>
            <a:prstGeom prst="rect">
              <a:avLst/>
            </a:prstGeom>
          </p:spPr>
        </p:pic>
        <p:pic>
          <p:nvPicPr>
            <p:cNvPr id="10" name="image11.png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520571" y="2542033"/>
              <a:ext cx="7797165" cy="397195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7021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" y="-2367"/>
            <a:ext cx="12201061" cy="6875656"/>
            <a:chOff x="1" y="-2367"/>
            <a:chExt cx="12201061" cy="6875656"/>
          </a:xfrm>
        </p:grpSpPr>
        <p:pic>
          <p:nvPicPr>
            <p:cNvPr id="8" name="Shape 88"/>
            <p:cNvPicPr preferRelativeResize="0"/>
            <p:nvPr/>
          </p:nvPicPr>
          <p:blipFill rotWithShape="1">
            <a:blip r:embed="rId3">
              <a:alphaModFix/>
            </a:blip>
            <a:srcRect t="13791" b="1806"/>
            <a:stretch/>
          </p:blipFill>
          <p:spPr>
            <a:xfrm>
              <a:off x="1" y="1"/>
              <a:ext cx="12191999" cy="687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9306" y="-2367"/>
              <a:ext cx="1661756" cy="1081249"/>
            </a:xfrm>
            <a:prstGeom prst="rect">
              <a:avLst/>
            </a:prstGeom>
          </p:spPr>
        </p:pic>
        <p:grpSp>
          <p:nvGrpSpPr>
            <p:cNvPr id="3" name="Grupo 2"/>
            <p:cNvGrpSpPr/>
            <p:nvPr/>
          </p:nvGrpSpPr>
          <p:grpSpPr>
            <a:xfrm>
              <a:off x="594359" y="1993392"/>
              <a:ext cx="6739129" cy="4050792"/>
              <a:chOff x="594359" y="1993392"/>
              <a:chExt cx="6739129" cy="4050792"/>
            </a:xfrm>
          </p:grpSpPr>
          <p:pic>
            <p:nvPicPr>
              <p:cNvPr id="5" name="Imagem 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" t="822" r="1771" b="3069"/>
              <a:stretch/>
            </p:blipFill>
            <p:spPr>
              <a:xfrm>
                <a:off x="594359" y="1993392"/>
                <a:ext cx="6739129" cy="40507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pic>
          <p:sp>
            <p:nvSpPr>
              <p:cNvPr id="9" name="Retângulo 8"/>
              <p:cNvSpPr/>
              <p:nvPr/>
            </p:nvSpPr>
            <p:spPr>
              <a:xfrm>
                <a:off x="5163248" y="5602327"/>
                <a:ext cx="2161096" cy="4297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" name="Título 1"/>
            <p:cNvSpPr txBox="1">
              <a:spLocks noChangeArrowheads="1"/>
            </p:cNvSpPr>
            <p:nvPr/>
          </p:nvSpPr>
          <p:spPr bwMode="auto">
            <a:xfrm>
              <a:off x="2334689" y="876485"/>
              <a:ext cx="9439783" cy="72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342900" indent="-342900">
                <a:lnSpc>
                  <a:spcPct val="90000"/>
                </a:lnSpc>
                <a:spcBef>
                  <a:spcPts val="1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indent="0">
                <a:spcBef>
                  <a:spcPct val="0"/>
                </a:spcBef>
                <a:buNone/>
              </a:pPr>
              <a:r>
                <a:rPr lang="pt-BR" altLang="pt-BR" sz="2400" b="1" dirty="0" err="1">
                  <a:solidFill>
                    <a:schemeClr val="bg1"/>
                  </a:solidFill>
                  <a:latin typeface="Proxima Nova"/>
                </a:rPr>
                <a:t>GT’s</a:t>
              </a:r>
              <a:r>
                <a:rPr lang="pt-BR" altLang="pt-BR" sz="2400" b="1" dirty="0">
                  <a:solidFill>
                    <a:schemeClr val="bg1"/>
                  </a:solidFill>
                  <a:latin typeface="Proxima Nova"/>
                </a:rPr>
                <a:t> Regionais (desde 2016) e GT DESMATAMENTO</a:t>
              </a:r>
            </a:p>
          </p:txBody>
        </p:sp>
        <p:pic>
          <p:nvPicPr>
            <p:cNvPr id="12" name="Imagem 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75" t="8949" r="24814" b="15132"/>
            <a:stretch/>
          </p:blipFill>
          <p:spPr bwMode="auto">
            <a:xfrm>
              <a:off x="7701692" y="1958756"/>
              <a:ext cx="4222035" cy="4214758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3937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64008" y="0"/>
            <a:ext cx="12338853" cy="6815742"/>
            <a:chOff x="-64008" y="0"/>
            <a:chExt cx="12338853" cy="6815742"/>
          </a:xfrm>
        </p:grpSpPr>
        <p:sp>
          <p:nvSpPr>
            <p:cNvPr id="4" name="Retângulo 3"/>
            <p:cNvSpPr/>
            <p:nvPr/>
          </p:nvSpPr>
          <p:spPr>
            <a:xfrm>
              <a:off x="-19089" y="0"/>
              <a:ext cx="12211089" cy="6784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dirty="0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192649" y="3763178"/>
              <a:ext cx="5714531" cy="27583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45620" y="3922784"/>
              <a:ext cx="50731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dirty="0">
                  <a:solidFill>
                    <a:schemeClr val="tx1"/>
                  </a:solidFill>
                </a:rPr>
                <a:t>Ferramentas mais utilizadas:</a:t>
              </a:r>
            </a:p>
            <a:p>
              <a:r>
                <a:rPr lang="pt-BR" sz="1600" b="1" dirty="0">
                  <a:solidFill>
                    <a:schemeClr val="tx1"/>
                  </a:solidFill>
                </a:rPr>
                <a:t>SISTEMAS ELETRÔNICOS E DADOS PÚBLICOS AMBIENTAIS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43926" y="4537442"/>
              <a:ext cx="3340753" cy="1556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dirty="0"/>
                <a:t>ENTRADA ÚNICA – Relatórios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dirty="0"/>
                <a:t>SICAR/PA - NACIONAL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dirty="0" err="1"/>
                <a:t>SISFLORA</a:t>
              </a:r>
              <a:endParaRPr lang="pt-B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dirty="0" err="1"/>
                <a:t>SIMLAM</a:t>
              </a:r>
              <a:r>
                <a:rPr lang="pt-BR" sz="1600" dirty="0"/>
                <a:t> PÚBLICO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dirty="0"/>
                <a:t>ICMS VERDE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dirty="0"/>
                <a:t>FISCALIZAÇÃO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486398" y="4537442"/>
              <a:ext cx="283137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dirty="0"/>
                <a:t>SIRENEJUD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dirty="0"/>
                <a:t>DETER/PRODES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dirty="0" err="1"/>
                <a:t>MAPBIOMAS</a:t>
              </a:r>
              <a:endParaRPr lang="pt-B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dirty="0"/>
                <a:t>GOOGLE EARTH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dirty="0"/>
                <a:t>BRASIL M.A.I.S.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dirty="0"/>
                <a:t>SINAFLOR+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796645" y="1451931"/>
              <a:ext cx="2720339" cy="2238501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CAOAmbiental</a:t>
              </a:r>
              <a:r>
                <a:rPr lang="pt-BR" dirty="0"/>
                <a:t> recebe lista dos </a:t>
              </a:r>
              <a:r>
                <a:rPr lang="pt-BR" b="1" dirty="0"/>
                <a:t>Autos de Infração</a:t>
              </a:r>
              <a:r>
                <a:rPr lang="pt-BR" dirty="0"/>
                <a:t> (SEMAS) e </a:t>
              </a:r>
              <a:r>
                <a:rPr lang="pt-BR" b="1" dirty="0"/>
                <a:t>Alertas de Desmatamento </a:t>
              </a:r>
              <a:r>
                <a:rPr lang="pt-BR" dirty="0"/>
                <a:t>(SAD/</a:t>
              </a:r>
              <a:r>
                <a:rPr lang="pt-BR" dirty="0" err="1"/>
                <a:t>MapBiomas-IMAZON</a:t>
              </a:r>
              <a:r>
                <a:rPr lang="pt-BR" dirty="0"/>
                <a:t>)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230612" y="1415766"/>
              <a:ext cx="3062981" cy="2278848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CAOAmbiental</a:t>
              </a:r>
              <a:r>
                <a:rPr lang="pt-BR" dirty="0"/>
                <a:t> reúne documentos dos Autos de Infração, dados pessoais e dos imóveis constantes no SICAR e dados dos alertas de Desmatamento e encaminha às PJ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9016398" y="1451931"/>
              <a:ext cx="3053804" cy="2238501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PJ instaura / </a:t>
              </a:r>
              <a:r>
                <a:rPr lang="pt-BR" dirty="0" err="1"/>
                <a:t>GT</a:t>
              </a:r>
              <a:r>
                <a:rPr lang="pt-BR" dirty="0"/>
                <a:t> instauram procedimentos individualmente ou em conjunto</a:t>
              </a:r>
            </a:p>
            <a:p>
              <a:pPr algn="ctr"/>
              <a:r>
                <a:rPr lang="pt-BR" sz="1600" dirty="0"/>
                <a:t>(Estudo de Caso – LAUDOS com informações sistematizadas)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1579333" y="142978"/>
              <a:ext cx="1991603" cy="112000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Reuniões e Oficinas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3647387" y="132783"/>
              <a:ext cx="1844756" cy="107058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Pesquisas e Modelos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7752932" y="152779"/>
              <a:ext cx="1844756" cy="10505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Guias de Atuação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5562447" y="86952"/>
              <a:ext cx="2113949" cy="117603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Articulações e </a:t>
              </a:r>
              <a:r>
                <a:rPr lang="pt-BR" dirty="0" err="1"/>
                <a:t>TCT</a:t>
              </a:r>
              <a:endParaRPr lang="pt-BR" dirty="0"/>
            </a:p>
          </p:txBody>
        </p:sp>
        <p:sp>
          <p:nvSpPr>
            <p:cNvPr id="20" name="Elipse 19"/>
            <p:cNvSpPr/>
            <p:nvPr/>
          </p:nvSpPr>
          <p:spPr>
            <a:xfrm>
              <a:off x="9689467" y="132783"/>
              <a:ext cx="2006929" cy="10505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Campanhas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-64008" y="2090603"/>
              <a:ext cx="1860652" cy="58790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8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COMBATE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-9911" y="392860"/>
              <a:ext cx="1330445" cy="65707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Ações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7012605" y="4294983"/>
              <a:ext cx="4290729" cy="89914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PREVENÇÃO </a:t>
              </a:r>
              <a:r>
                <a:rPr lang="pt-BR" sz="14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– ESTUDO DE CASO </a:t>
              </a:r>
            </a:p>
            <a:p>
              <a:pPr algn="ctr"/>
              <a:r>
                <a:rPr lang="pt-BR" sz="14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EM DESENVOLVIMENTO</a:t>
              </a:r>
              <a:endParaRPr lang="pt-BR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7906292" y="5257568"/>
              <a:ext cx="2706742" cy="133425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CAOAmbiental</a:t>
              </a:r>
              <a:r>
                <a:rPr lang="pt-BR" dirty="0"/>
                <a:t> recebe </a:t>
              </a:r>
              <a:r>
                <a:rPr lang="pt-BR" b="1" dirty="0"/>
                <a:t>Alertas de Risco </a:t>
              </a:r>
              <a:r>
                <a:rPr lang="pt-BR" dirty="0"/>
                <a:t>de desmatamento (</a:t>
              </a:r>
              <a:r>
                <a:rPr lang="pt-BR" dirty="0" err="1"/>
                <a:t>PrevisIA-IMAZON</a:t>
              </a:r>
              <a:r>
                <a:rPr lang="pt-BR" dirty="0"/>
                <a:t>)</a:t>
              </a:r>
            </a:p>
          </p:txBody>
        </p:sp>
        <p:sp>
          <p:nvSpPr>
            <p:cNvPr id="25" name="Seta para a direita 24"/>
            <p:cNvSpPr/>
            <p:nvPr/>
          </p:nvSpPr>
          <p:spPr>
            <a:xfrm>
              <a:off x="4516984" y="2099860"/>
              <a:ext cx="738819" cy="604409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>
              <a:off x="8293593" y="2068964"/>
              <a:ext cx="738819" cy="604409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0831" y="5843637"/>
              <a:ext cx="1494014" cy="9721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6156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88"/>
          <p:cNvPicPr preferRelativeResize="0"/>
          <p:nvPr/>
        </p:nvPicPr>
        <p:blipFill rotWithShape="1">
          <a:blip r:embed="rId3">
            <a:alphaModFix/>
          </a:blip>
          <a:srcRect t="13791" b="1806"/>
          <a:stretch/>
        </p:blipFill>
        <p:spPr>
          <a:xfrm>
            <a:off x="1" y="1"/>
            <a:ext cx="12191999" cy="68732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95348" y="2235327"/>
            <a:ext cx="7644969" cy="38511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78000" tIns="78000" rIns="78000" bIns="780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33400" marR="0" lvl="0" indent="-254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5500" marR="0" lvl="1" indent="-254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04900" marR="0" lvl="2" indent="-254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84300" marR="0" lvl="3" indent="-127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76400" marR="0" lvl="4" indent="-254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55800" marR="0" lvl="5" indent="-254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27300" marR="0" lvl="6" indent="-254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78200" marR="0" lvl="7" indent="-254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521200" marR="0" lvl="8" indent="-254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•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  <a:defRPr/>
            </a:pPr>
            <a:r>
              <a:rPr lang="pt-BR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/>
                <a:ea typeface="Proxima Nova"/>
                <a:cs typeface="Proxima Nova"/>
              </a:rPr>
              <a:t>Contatos</a:t>
            </a:r>
          </a:p>
          <a:p>
            <a:pPr marL="0" indent="0">
              <a:buNone/>
              <a:defRPr/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/>
                <a:ea typeface="Proxima Nova"/>
                <a:cs typeface="Proxima Nova"/>
              </a:rPr>
              <a:t>  Portal – mppa.mp.br</a:t>
            </a:r>
          </a:p>
          <a:p>
            <a:pPr marL="0" indent="0">
              <a:buNone/>
              <a:defRPr/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/>
                <a:ea typeface="Proxima Nova"/>
                <a:cs typeface="Proxima Nova"/>
              </a:rPr>
              <a:t>  Email – caoambiental@mppa.mp.br</a:t>
            </a:r>
          </a:p>
          <a:p>
            <a:pPr marL="0" indent="0">
              <a:buNone/>
              <a:defRPr/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/>
                <a:ea typeface="Proxima Nova"/>
                <a:cs typeface="Proxima Nova"/>
              </a:rPr>
              <a:t>  Telefones – (91) 4006-3509</a:t>
            </a:r>
          </a:p>
          <a:p>
            <a:pPr marL="0" indent="0">
              <a:buNone/>
              <a:defRPr/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/>
                <a:ea typeface="Proxima Nova"/>
                <a:cs typeface="Proxima Nova"/>
              </a:rPr>
              <a:t>                      (91) 98896-3704</a:t>
            </a:r>
          </a:p>
          <a:p>
            <a:pPr marL="0" indent="0">
              <a:buNone/>
              <a:defRPr/>
            </a:pP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/>
              <a:ea typeface="Proxima Nova"/>
              <a:cs typeface="Proxima Nova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306" y="-2367"/>
            <a:ext cx="1661756" cy="108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40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4"/>
          <p:cNvSpPr txBox="1">
            <a:spLocks/>
          </p:cNvSpPr>
          <p:nvPr/>
        </p:nvSpPr>
        <p:spPr bwMode="auto">
          <a:xfrm>
            <a:off x="4930775" y="1581151"/>
            <a:ext cx="45402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3600" b="1">
                <a:solidFill>
                  <a:schemeClr val="bg1"/>
                </a:solidFill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70517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-201249" y="-2367"/>
            <a:ext cx="12402311" cy="7601717"/>
            <a:chOff x="-201249" y="-2367"/>
            <a:chExt cx="12402311" cy="7601717"/>
          </a:xfrm>
        </p:grpSpPr>
        <p:pic>
          <p:nvPicPr>
            <p:cNvPr id="8" name="Shape 88"/>
            <p:cNvPicPr preferRelativeResize="0"/>
            <p:nvPr/>
          </p:nvPicPr>
          <p:blipFill rotWithShape="1">
            <a:blip r:embed="rId3">
              <a:alphaModFix/>
            </a:blip>
            <a:srcRect t="13791" b="1806"/>
            <a:stretch/>
          </p:blipFill>
          <p:spPr>
            <a:xfrm>
              <a:off x="1" y="1"/>
              <a:ext cx="12191999" cy="6873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tângulo 9"/>
            <p:cNvSpPr/>
            <p:nvPr/>
          </p:nvSpPr>
          <p:spPr>
            <a:xfrm>
              <a:off x="-201249" y="2799328"/>
              <a:ext cx="12191999" cy="48000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8" algn="ctr">
                <a:defRPr/>
              </a:pPr>
              <a:endParaRPr lang="pt-BR" sz="2667" dirty="0">
                <a:solidFill>
                  <a:prstClr val="black"/>
                </a:solidFill>
              </a:endParaRPr>
            </a:p>
            <a:p>
              <a:pPr algn="ctr">
                <a:defRPr/>
              </a:pPr>
              <a:endParaRPr lang="pt-BR" sz="2667" dirty="0">
                <a:solidFill>
                  <a:prstClr val="black"/>
                </a:solidFill>
              </a:endParaRPr>
            </a:p>
            <a:p>
              <a:pPr algn="ctr">
                <a:defRPr/>
              </a:pPr>
              <a:endPara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/>
                <a:ea typeface="Proxima Nova"/>
                <a:cs typeface="Proxima Nova"/>
              </a:endParaRPr>
            </a:p>
            <a:p>
              <a:pPr algn="ctr">
                <a:defRPr/>
              </a:pPr>
              <a:endPara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 panose="020B0604020202020204" charset="0"/>
              </a:endParaRPr>
            </a:p>
            <a:p>
              <a:pPr algn="ctr">
                <a:defRPr/>
              </a:pPr>
              <a:endPara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 panose="020B0604020202020204" charset="0"/>
              </a:endParaRPr>
            </a:p>
            <a:p>
              <a:pPr algn="ctr">
                <a:defRPr/>
              </a:pPr>
              <a:r>
                <a:rPr lang="pt-BR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FINALIDADES: </a:t>
              </a:r>
            </a:p>
            <a:p>
              <a:pPr indent="609585" algn="ctr">
                <a:lnSpc>
                  <a:spcPct val="150000"/>
                </a:lnSpc>
                <a:defRPr/>
              </a:pPr>
              <a:r>
                <a:rPr lang="pt-BR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Os Centros de Apoio Operacional são </a:t>
              </a:r>
              <a:r>
                <a:rPr lang="pt-BR" sz="3200" b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Órgãos Auxiliares</a:t>
              </a:r>
              <a:r>
                <a:rPr lang="pt-BR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da atividade funcional do Ministério Público do Estado do Pará</a:t>
              </a:r>
            </a:p>
            <a:p>
              <a:pPr algn="ctr">
                <a:defRPr/>
              </a:pPr>
              <a:endParaRPr lang="pt-BR" sz="2667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 panose="020B0604020202020204" charset="0"/>
              </a:endParaRPr>
            </a:p>
            <a:p>
              <a:pPr algn="ctr">
                <a:defRPr/>
              </a:pPr>
              <a:endParaRPr lang="pt-BR" sz="2667" dirty="0">
                <a:solidFill>
                  <a:prstClr val="black"/>
                </a:solidFill>
              </a:endParaRPr>
            </a:p>
            <a:p>
              <a:pPr algn="ctr">
                <a:defRPr/>
              </a:pPr>
              <a:endParaRPr lang="pt-BR" sz="2667" dirty="0">
                <a:solidFill>
                  <a:prstClr val="black"/>
                </a:solidFill>
              </a:endParaRPr>
            </a:p>
            <a:p>
              <a:pPr algn="ctr">
                <a:defRPr/>
              </a:pPr>
              <a:endParaRPr lang="pt-BR" sz="2667" dirty="0">
                <a:solidFill>
                  <a:prstClr val="black"/>
                </a:solidFill>
              </a:endParaRPr>
            </a:p>
            <a:p>
              <a:pPr algn="ctr">
                <a:defRPr/>
              </a:pPr>
              <a:endParaRPr lang="pt-BR" sz="2667" dirty="0">
                <a:solidFill>
                  <a:prstClr val="black"/>
                </a:solidFill>
              </a:endParaRPr>
            </a:p>
            <a:p>
              <a:pPr algn="ctr">
                <a:defRPr/>
              </a:pPr>
              <a:endParaRPr lang="pt-BR" sz="2667" dirty="0">
                <a:solidFill>
                  <a:prstClr val="black"/>
                </a:solidFill>
              </a:endParaRPr>
            </a:p>
            <a:p>
              <a:pPr algn="ctr">
                <a:defRPr/>
              </a:pPr>
              <a:endParaRPr lang="pt-BR" sz="2667" dirty="0">
                <a:solidFill>
                  <a:prstClr val="black"/>
                </a:solidFill>
              </a:endParaRPr>
            </a:p>
          </p:txBody>
        </p:sp>
        <p:sp>
          <p:nvSpPr>
            <p:cNvPr id="2" name="Elipse 1"/>
            <p:cNvSpPr/>
            <p:nvPr/>
          </p:nvSpPr>
          <p:spPr>
            <a:xfrm>
              <a:off x="3075430" y="1183221"/>
              <a:ext cx="5785100" cy="2342167"/>
            </a:xfrm>
            <a:prstGeom prst="ellipse">
              <a:avLst/>
            </a:prstGeom>
            <a:solidFill>
              <a:srgbClr val="92D050"/>
            </a:solidFill>
            <a:ln w="254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/>
                  <a:ea typeface="Proxima Nova"/>
                  <a:cs typeface="Proxima Nova"/>
                </a:rPr>
                <a:t>Criado pela Resolução nº</a:t>
              </a:r>
            </a:p>
            <a:p>
              <a:pPr algn="ctr">
                <a:defRPr/>
              </a:pPr>
              <a:r>
                <a:rPr lang="pt-BR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/>
                  <a:ea typeface="Proxima Nova"/>
                  <a:cs typeface="Proxima Nova"/>
                </a:rPr>
                <a:t>005/2011- CPJ e Reestruturado pela Resolução n° 04/2021</a:t>
              </a:r>
            </a:p>
          </p:txBody>
        </p:sp>
        <p:sp>
          <p:nvSpPr>
            <p:cNvPr id="7" name="Título 1"/>
            <p:cNvSpPr txBox="1">
              <a:spLocks/>
            </p:cNvSpPr>
            <p:nvPr/>
          </p:nvSpPr>
          <p:spPr>
            <a:xfrm>
              <a:off x="82296" y="191001"/>
              <a:ext cx="10533888" cy="694511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/>
              </a:pPr>
              <a:r>
                <a:rPr lang="pt-B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/>
                  <a:ea typeface="Proxima Nova"/>
                  <a:cs typeface="Proxima Nova"/>
                </a:rPr>
                <a:t>CENTRO DE APOIO OPERACIONAL AMBIENTAL - CAOA</a:t>
              </a:r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9306" y="-2367"/>
              <a:ext cx="1661756" cy="10812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434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" y="-2367"/>
            <a:ext cx="12201061" cy="6875655"/>
            <a:chOff x="1" y="-2367"/>
            <a:chExt cx="12201061" cy="6875655"/>
          </a:xfrm>
        </p:grpSpPr>
        <p:pic>
          <p:nvPicPr>
            <p:cNvPr id="8" name="Shape 88"/>
            <p:cNvPicPr preferRelativeResize="0"/>
            <p:nvPr/>
          </p:nvPicPr>
          <p:blipFill rotWithShape="1">
            <a:blip r:embed="rId3">
              <a:alphaModFix/>
            </a:blip>
            <a:srcRect t="13791" b="1806"/>
            <a:stretch/>
          </p:blipFill>
          <p:spPr>
            <a:xfrm>
              <a:off x="1" y="0"/>
              <a:ext cx="12191999" cy="6873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ítulo 1"/>
            <p:cNvSpPr txBox="1">
              <a:spLocks/>
            </p:cNvSpPr>
            <p:nvPr/>
          </p:nvSpPr>
          <p:spPr>
            <a:xfrm>
              <a:off x="82296" y="191001"/>
              <a:ext cx="10533888" cy="694511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/>
              </a:pPr>
              <a:r>
                <a:rPr lang="pt-B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/>
                  <a:ea typeface="Proxima Nova"/>
                  <a:cs typeface="Proxima Nova"/>
                </a:rPr>
                <a:t>CENTRO DE APOIO OPERACIONAL AMBIENTAL - CAOA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788014" y="2666240"/>
              <a:ext cx="2512970" cy="1681858"/>
            </a:xfrm>
            <a:prstGeom prst="ellipse">
              <a:avLst/>
            </a:prstGeom>
            <a:solidFill>
              <a:srgbClr val="92D050"/>
            </a:solidFill>
            <a:ln cmpd="sng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2000" b="1" dirty="0"/>
                <a:t>MEIO AMBIENTE</a:t>
              </a:r>
            </a:p>
          </p:txBody>
        </p:sp>
        <p:sp>
          <p:nvSpPr>
            <p:cNvPr id="17" name="Espaço Reservado para Conteúdo 2"/>
            <p:cNvSpPr txBox="1">
              <a:spLocks/>
            </p:cNvSpPr>
            <p:nvPr/>
          </p:nvSpPr>
          <p:spPr>
            <a:xfrm>
              <a:off x="2959608" y="2329576"/>
              <a:ext cx="6605016" cy="66114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Font typeface="Wingdings 2" panose="05020102010507070707" pitchFamily="18" charset="2"/>
                <a:buNone/>
              </a:pPr>
              <a:r>
                <a:rPr lang="pt-BR" altLang="pt-BR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MATÉRIAS DE ATUAÇÃO</a:t>
              </a:r>
            </a:p>
            <a:p>
              <a:pPr algn="ctr">
                <a:buFont typeface="Wingdings 2" panose="05020102010507070707" pitchFamily="18" charset="2"/>
                <a:buNone/>
              </a:pPr>
              <a:endParaRPr lang="pt-BR" alt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/>
                <a:ea typeface="Proxima Nova"/>
                <a:cs typeface="Proxima Nova"/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044499" y="4541346"/>
              <a:ext cx="2298357" cy="1731145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2000" b="1" dirty="0"/>
                <a:t>PATRIMÔNIO</a:t>
              </a:r>
            </a:p>
            <a:p>
              <a:pPr algn="ctr">
                <a:defRPr/>
              </a:pPr>
              <a:r>
                <a:rPr lang="pt-BR" sz="2000" b="1" dirty="0"/>
                <a:t>HISTÓRICO E</a:t>
              </a:r>
            </a:p>
            <a:p>
              <a:pPr algn="ctr">
                <a:defRPr/>
              </a:pPr>
              <a:r>
                <a:rPr lang="pt-BR" sz="2000" b="1" dirty="0"/>
                <a:t>CULTURAL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4910581" y="5050222"/>
              <a:ext cx="2370837" cy="163077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2000" b="1" dirty="0"/>
                <a:t>URBANISMO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7849143" y="4541345"/>
              <a:ext cx="2298357" cy="1731145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2000" b="1" dirty="0"/>
                <a:t>HABITAÇÃO</a:t>
              </a:r>
            </a:p>
          </p:txBody>
        </p:sp>
        <p:sp>
          <p:nvSpPr>
            <p:cNvPr id="12" name="Elipse 11"/>
            <p:cNvSpPr/>
            <p:nvPr/>
          </p:nvSpPr>
          <p:spPr>
            <a:xfrm>
              <a:off x="9049265" y="2569888"/>
              <a:ext cx="2298357" cy="1731145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2000" b="1" dirty="0"/>
                <a:t>DIREITO DOS ANIMAIS</a:t>
              </a: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9306" y="-2367"/>
              <a:ext cx="1661756" cy="10812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028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88"/>
          <p:cNvPicPr preferRelativeResize="0"/>
          <p:nvPr/>
        </p:nvPicPr>
        <p:blipFill rotWithShape="1">
          <a:blip r:embed="rId3">
            <a:alphaModFix/>
          </a:blip>
          <a:srcRect t="13791" b="1806"/>
          <a:stretch/>
        </p:blipFill>
        <p:spPr>
          <a:xfrm>
            <a:off x="1" y="1"/>
            <a:ext cx="12191999" cy="68732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1"/>
          <p:cNvSpPr>
            <a:spLocks noChangeArrowheads="1"/>
          </p:cNvSpPr>
          <p:nvPr/>
        </p:nvSpPr>
        <p:spPr bwMode="auto">
          <a:xfrm>
            <a:off x="815340" y="1269882"/>
            <a:ext cx="10561320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pt-BR" alt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/>
                <a:ea typeface="Proxima Nova"/>
                <a:cs typeface="Proxima Nova"/>
              </a:rPr>
              <a:t>ATRIBUIÇÕES</a:t>
            </a:r>
          </a:p>
          <a:p>
            <a:pPr algn="ctr">
              <a:defRPr/>
            </a:pPr>
            <a:r>
              <a:rPr lang="pt-BR" alt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/>
                <a:ea typeface="Proxima Nova"/>
                <a:cs typeface="Proxima Nova"/>
              </a:rPr>
              <a:t>I - Estimular a integração e o intercâmbio entre os órgãos de execução do Ministério Público que atuem na mesma área de atividade e que tenham atribuições comuns;</a:t>
            </a:r>
          </a:p>
          <a:p>
            <a:pPr algn="ctr">
              <a:defRPr/>
            </a:pPr>
            <a:endParaRPr lang="pt-BR" alt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/>
              <a:ea typeface="Proxima Nova"/>
              <a:cs typeface="Proxima Nova"/>
            </a:endParaRPr>
          </a:p>
          <a:p>
            <a:pPr algn="ctr">
              <a:defRPr/>
            </a:pPr>
            <a:r>
              <a:rPr lang="pt-BR" alt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/>
                <a:ea typeface="Proxima Nova"/>
                <a:cs typeface="Proxima Nova"/>
              </a:rPr>
              <a:t>II - Remeter informações técnico-jurídicas, sem caráter vinculativo, aos órgãos de execução ligados às suas áreas de atividades;</a:t>
            </a:r>
          </a:p>
          <a:p>
            <a:pPr algn="ctr">
              <a:defRPr/>
            </a:pPr>
            <a:endParaRPr lang="pt-BR" alt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/>
              <a:ea typeface="Proxima Nova"/>
              <a:cs typeface="Proxima Nova"/>
            </a:endParaRPr>
          </a:p>
          <a:p>
            <a:pPr algn="ctr">
              <a:defRPr/>
            </a:pPr>
            <a:r>
              <a:rPr lang="pt-BR" alt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/>
                <a:ea typeface="Proxima Nova"/>
                <a:cs typeface="Proxima Nova"/>
              </a:rPr>
              <a:t>III - Estabelecer intercâmbio permanente com entidades ou órgãos públicos ou privados que atuem em áreas afins, para obtenção de elementos técnico-especializados necessários ao desempenho das atribuições dos órgãos de execução ligados às suas áreas de atuação.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2296" y="191001"/>
            <a:ext cx="10533888" cy="69451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/>
                <a:ea typeface="Proxima Nova"/>
                <a:cs typeface="Proxima Nova"/>
              </a:rPr>
              <a:t>CENTRO DE APOIO OPERACIONAL AMBIENTAL - CAOA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306" y="-2367"/>
            <a:ext cx="1661756" cy="108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4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88"/>
          <p:cNvPicPr preferRelativeResize="0"/>
          <p:nvPr/>
        </p:nvPicPr>
        <p:blipFill rotWithShape="1">
          <a:blip r:embed="rId3">
            <a:alphaModFix/>
          </a:blip>
          <a:srcRect t="13791" b="1806"/>
          <a:stretch/>
        </p:blipFill>
        <p:spPr>
          <a:xfrm>
            <a:off x="1" y="-15288"/>
            <a:ext cx="12191999" cy="68732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1"/>
          <p:cNvSpPr>
            <a:spLocks noChangeArrowheads="1"/>
          </p:cNvSpPr>
          <p:nvPr/>
        </p:nvSpPr>
        <p:spPr bwMode="auto">
          <a:xfrm>
            <a:off x="801624" y="256419"/>
            <a:ext cx="10588752" cy="632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pt-BR" alt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/>
                <a:ea typeface="Proxima Nova"/>
                <a:cs typeface="Proxima Nova"/>
              </a:rPr>
              <a:t>Incumbe ao Coordenador do CAOA</a:t>
            </a:r>
            <a:endParaRPr lang="pt-BR" alt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/>
              <a:ea typeface="Proxima Nova"/>
              <a:cs typeface="Proxima Nova"/>
            </a:endParaRPr>
          </a:p>
          <a:p>
            <a:pPr algn="ctr">
              <a:defRPr/>
            </a:pPr>
            <a:endParaRPr lang="pt-BR" alt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/>
              <a:ea typeface="Proxima Nova"/>
              <a:cs typeface="Proxima Nova"/>
            </a:endParaRPr>
          </a:p>
          <a:p>
            <a:pPr algn="ctr">
              <a:defRPr/>
            </a:pPr>
            <a:r>
              <a:rPr lang="pt-BR" alt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/>
                <a:ea typeface="Proxima Nova"/>
                <a:cs typeface="Proxima Nova"/>
              </a:rPr>
              <a:t>I - Coordenar o processo de planejamento ambiental interno e participar do planejamento ambiental estadual como representante do MP, com o auxílio da Assessoria Técnica e a de Planejamento da Procuradoria-Geral de Justiça; </a:t>
            </a:r>
          </a:p>
          <a:p>
            <a:pPr algn="ctr">
              <a:defRPr/>
            </a:pPr>
            <a:endParaRPr lang="pt-BR" alt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/>
              <a:ea typeface="Proxima Nova"/>
              <a:cs typeface="Proxima Nova"/>
            </a:endParaRPr>
          </a:p>
          <a:p>
            <a:pPr algn="ctr">
              <a:defRPr/>
            </a:pPr>
            <a:r>
              <a:rPr lang="pt-BR" alt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/>
                <a:ea typeface="Proxima Nova"/>
                <a:cs typeface="Proxima Nova"/>
              </a:rPr>
              <a:t>II - Coordenar o programa de formação, capacitação e treinamento de recursos humanos na área ambiental ou afim;</a:t>
            </a:r>
          </a:p>
          <a:p>
            <a:pPr algn="ctr">
              <a:defRPr/>
            </a:pPr>
            <a:endParaRPr lang="pt-BR" alt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/>
              <a:ea typeface="Proxima Nova"/>
              <a:cs typeface="Proxima Nova"/>
            </a:endParaRPr>
          </a:p>
          <a:p>
            <a:pPr algn="ctr">
              <a:defRPr/>
            </a:pPr>
            <a:r>
              <a:rPr lang="pt-BR" alt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/>
                <a:ea typeface="Proxima Nova"/>
                <a:cs typeface="Proxima Nova"/>
              </a:rPr>
              <a:t>III - Organizar e viabilizar o acesso a banco de dados em matéria ambiental ou afim, com o auxílio do Departamento de Informática do Ministério Público;</a:t>
            </a:r>
          </a:p>
          <a:p>
            <a:pPr algn="ctr">
              <a:defRPr/>
            </a:pPr>
            <a:endParaRPr lang="pt-BR" alt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/>
              <a:ea typeface="Proxima Nova"/>
              <a:cs typeface="Proxima Nova"/>
            </a:endParaRPr>
          </a:p>
          <a:p>
            <a:pPr algn="ctr">
              <a:defRPr/>
            </a:pPr>
            <a:r>
              <a:rPr lang="pt-BR" alt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/>
                <a:ea typeface="Proxima Nova"/>
                <a:cs typeface="Proxima Nova"/>
              </a:rPr>
              <a:t>IV – Coordenar grupos de estudo e de trabalho para análise e sugestão de solução de problemas ambientais ou afins;</a:t>
            </a:r>
          </a:p>
          <a:p>
            <a:pPr algn="ctr">
              <a:defRPr/>
            </a:pPr>
            <a:endParaRPr lang="pt-BR" altLang="pt-BR" sz="2133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/>
              <a:ea typeface="Proxima Nova"/>
              <a:cs typeface="Proxima Nova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306" y="-2367"/>
            <a:ext cx="1661756" cy="108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6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88"/>
          <p:cNvPicPr preferRelativeResize="0"/>
          <p:nvPr/>
        </p:nvPicPr>
        <p:blipFill rotWithShape="1">
          <a:blip r:embed="rId3">
            <a:alphaModFix/>
          </a:blip>
          <a:srcRect t="13791" b="1806"/>
          <a:stretch/>
        </p:blipFill>
        <p:spPr>
          <a:xfrm>
            <a:off x="-15240" y="0"/>
            <a:ext cx="12191999" cy="68732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o 1"/>
          <p:cNvGrpSpPr/>
          <p:nvPr/>
        </p:nvGrpSpPr>
        <p:grpSpPr>
          <a:xfrm>
            <a:off x="192023" y="-2367"/>
            <a:ext cx="12009039" cy="6242566"/>
            <a:chOff x="192023" y="-2367"/>
            <a:chExt cx="12009039" cy="6242566"/>
          </a:xfrm>
        </p:grpSpPr>
        <p:sp>
          <p:nvSpPr>
            <p:cNvPr id="3" name="Retângulo 1"/>
            <p:cNvSpPr>
              <a:spLocks noChangeArrowheads="1"/>
            </p:cNvSpPr>
            <p:nvPr/>
          </p:nvSpPr>
          <p:spPr bwMode="auto">
            <a:xfrm>
              <a:off x="192023" y="977220"/>
              <a:ext cx="11777472" cy="5262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pt-BR" alt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/>
                  <a:ea typeface="Proxima Nova"/>
                  <a:cs typeface="Proxima Nova"/>
                </a:rPr>
                <a:t>V - Participar da discussão e do acompanhamento de projetos de lei relacionados ao exercício das atribuições ministeriais pertinentes a este Centro;</a:t>
              </a:r>
            </a:p>
            <a:p>
              <a:pPr algn="ctr">
                <a:defRPr/>
              </a:pPr>
              <a:endParaRPr lang="pt-BR" alt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/>
                <a:ea typeface="Proxima Nova"/>
                <a:cs typeface="Proxima Nova"/>
              </a:endParaRPr>
            </a:p>
            <a:p>
              <a:pPr algn="ctr">
                <a:defRPr/>
              </a:pPr>
              <a:r>
                <a:rPr lang="pt-BR" alt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/>
                  <a:ea typeface="Proxima Nova"/>
                  <a:cs typeface="Proxima Nova"/>
                </a:rPr>
                <a:t>VI - Organizar atividades de divulgação ou debate público sobre problemas e assuntos de relevância para a defesa do meio ambiente, urbanismo e patrimônio cultural, com o objetivo de encaminhar soluções com a participação da sociedade; </a:t>
              </a:r>
            </a:p>
            <a:p>
              <a:pPr algn="ctr">
                <a:defRPr/>
              </a:pPr>
              <a:endParaRPr lang="pt-BR" alt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/>
                <a:ea typeface="Proxima Nova"/>
                <a:cs typeface="Proxima Nova"/>
              </a:endParaRPr>
            </a:p>
            <a:p>
              <a:pPr algn="ctr">
                <a:defRPr/>
              </a:pPr>
              <a:r>
                <a:rPr lang="pt-BR" alt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/>
                  <a:ea typeface="Proxima Nova"/>
                  <a:cs typeface="Proxima Nova"/>
                </a:rPr>
                <a:t>VII - Gerenciar internamente os projetos e atividades realizados pelo Ministério Público em parceria com outras instituições, na área ambiental e afim;</a:t>
              </a:r>
            </a:p>
            <a:p>
              <a:pPr algn="ctr">
                <a:defRPr/>
              </a:pPr>
              <a:endParaRPr lang="pt-BR" alt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/>
                <a:ea typeface="Proxima Nova"/>
                <a:cs typeface="Proxima Nova"/>
              </a:endParaRPr>
            </a:p>
            <a:p>
              <a:pPr algn="ctr">
                <a:defRPr/>
              </a:pPr>
              <a:r>
                <a:rPr lang="pt-BR" alt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/>
                  <a:ea typeface="Proxima Nova"/>
                  <a:cs typeface="Proxima Nova"/>
                </a:rPr>
                <a:t>VIII - Realizar outras atividades relacionadas ao aprimoramento nas matérias ambientais, prestando apoio aos órgãos de execução do Ministério Público</a:t>
              </a:r>
              <a:r>
                <a:rPr lang="pt-BR" altLang="pt-BR" sz="2133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/>
                  <a:ea typeface="Proxima Nova"/>
                  <a:cs typeface="Proxima Nova"/>
                </a:rPr>
                <a:t>.</a:t>
              </a: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9306" y="-2367"/>
              <a:ext cx="1661756" cy="10812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404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1" y="-2367"/>
            <a:ext cx="12201063" cy="6875655"/>
            <a:chOff x="-1" y="-2367"/>
            <a:chExt cx="12201063" cy="6875655"/>
          </a:xfrm>
        </p:grpSpPr>
        <p:pic>
          <p:nvPicPr>
            <p:cNvPr id="8" name="Shape 88"/>
            <p:cNvPicPr preferRelativeResize="0"/>
            <p:nvPr/>
          </p:nvPicPr>
          <p:blipFill rotWithShape="1">
            <a:blip r:embed="rId3">
              <a:alphaModFix/>
            </a:blip>
            <a:srcRect t="13791" b="1806"/>
            <a:stretch/>
          </p:blipFill>
          <p:spPr>
            <a:xfrm>
              <a:off x="-1" y="0"/>
              <a:ext cx="12191999" cy="6873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ítulo 12"/>
            <p:cNvSpPr txBox="1">
              <a:spLocks/>
            </p:cNvSpPr>
            <p:nvPr/>
          </p:nvSpPr>
          <p:spPr>
            <a:xfrm>
              <a:off x="0" y="1"/>
              <a:ext cx="12191997" cy="1302673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8000" tIns="78000" rIns="78000" bIns="78000" anchor="ctr" anchorCtr="0">
              <a:normAutofit fontScale="975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0" marR="0" lvl="2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0" marR="0" lvl="3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0" marR="0" lvl="4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0" marR="0" lvl="5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marR="0" lvl="6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marR="0" lvl="7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0" marR="0" lvl="8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pt-BR" sz="3733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/>
                  <a:ea typeface="Proxima Nova"/>
                  <a:cs typeface="Proxima Nova"/>
                </a:rPr>
                <a:t>Equipe do CAO Ambiental</a:t>
              </a:r>
            </a:p>
          </p:txBody>
        </p:sp>
        <p:graphicFrame>
          <p:nvGraphicFramePr>
            <p:cNvPr id="4" name="Diagrama 3"/>
            <p:cNvGraphicFramePr/>
            <p:nvPr>
              <p:extLst>
                <p:ext uri="{D42A27DB-BD31-4B8C-83A1-F6EECF244321}">
                  <p14:modId xmlns:p14="http://schemas.microsoft.com/office/powerpoint/2010/main" val="4155649360"/>
                </p:ext>
              </p:extLst>
            </p:nvPr>
          </p:nvGraphicFramePr>
          <p:xfrm>
            <a:off x="2510118" y="1302674"/>
            <a:ext cx="7382052" cy="509852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9306" y="-2367"/>
              <a:ext cx="1661756" cy="10812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373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88"/>
          <p:cNvPicPr preferRelativeResize="0"/>
          <p:nvPr/>
        </p:nvPicPr>
        <p:blipFill rotWithShape="1">
          <a:blip r:embed="rId3">
            <a:alphaModFix/>
          </a:blip>
          <a:srcRect t="13791" b="1806"/>
          <a:stretch/>
        </p:blipFill>
        <p:spPr>
          <a:xfrm>
            <a:off x="1" y="0"/>
            <a:ext cx="12191999" cy="687328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82296" y="191001"/>
            <a:ext cx="1595675" cy="69451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/>
                <a:ea typeface="Proxima Nova"/>
                <a:cs typeface="Proxima Nova"/>
              </a:rPr>
              <a:t>EQUIPE </a:t>
            </a:r>
          </a:p>
          <a:p>
            <a:pPr algn="ctr">
              <a:defRPr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/>
                <a:ea typeface="Proxima Nova"/>
                <a:cs typeface="Proxima Nova"/>
              </a:rPr>
              <a:t>CAOA</a:t>
            </a: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3245755" y="191001"/>
            <a:ext cx="6605016" cy="65208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alt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 panose="020B0604020202020204" charset="0"/>
              </a:rPr>
              <a:t>JOSÉ GODOFREDO PIRES DOS SANTOS</a:t>
            </a:r>
          </a:p>
          <a:p>
            <a:pPr algn="ctr"/>
            <a:r>
              <a:rPr lang="pt-BR" alt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 panose="020B0604020202020204" charset="0"/>
              </a:rPr>
              <a:t>Promotor de Justiça/Coordenador do CAOA </a:t>
            </a:r>
          </a:p>
          <a:p>
            <a:pPr algn="ctr"/>
            <a:endParaRPr lang="pt-BR" altLang="pt-BR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endParaRPr>
          </a:p>
          <a:p>
            <a:pPr algn="ctr"/>
            <a:r>
              <a:rPr lang="pt-BR" alt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 panose="020B0604020202020204" charset="0"/>
              </a:rPr>
              <a:t>ADRIANA PASSOS FERREIRA</a:t>
            </a:r>
          </a:p>
          <a:p>
            <a:pPr algn="ctr"/>
            <a:r>
              <a:rPr lang="pt-BR" alt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 panose="020B0604020202020204" charset="0"/>
              </a:rPr>
              <a:t>Promotora de Justiça Auxiliar do CAOA </a:t>
            </a:r>
          </a:p>
          <a:p>
            <a:pPr algn="ctr"/>
            <a:endParaRPr lang="pt-BR" altLang="pt-BR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endParaRPr>
          </a:p>
          <a:p>
            <a:pPr algn="ctr"/>
            <a:r>
              <a:rPr lang="pt-BR" alt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 panose="020B0604020202020204" charset="0"/>
              </a:rPr>
              <a:t>DIRK COSTA DE MATTOS JUNIOR</a:t>
            </a:r>
          </a:p>
          <a:p>
            <a:pPr algn="ctr"/>
            <a:r>
              <a:rPr lang="pt-BR" alt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 panose="020B0604020202020204" charset="0"/>
              </a:rPr>
              <a:t>Promotor de Justiça Auxiliar do CAO</a:t>
            </a:r>
            <a:r>
              <a:rPr lang="pt-BR" alt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 panose="020B0604020202020204" charset="0"/>
              </a:rPr>
              <a:t> </a:t>
            </a:r>
          </a:p>
          <a:p>
            <a:pPr algn="ctr"/>
            <a:endParaRPr lang="pt-BR" altLang="pt-BR" sz="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endParaRPr>
          </a:p>
          <a:p>
            <a:pPr algn="ctr"/>
            <a:r>
              <a:rPr lang="pt-BR" altLang="pt-BR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 panose="020B0604020202020204" charset="0"/>
              </a:rPr>
              <a:t>KATIA DE OLIVEIRA CARVALHEIRO</a:t>
            </a:r>
          </a:p>
          <a:p>
            <a:pPr algn="ctr"/>
            <a:r>
              <a:rPr lang="pt-BR" alt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 panose="020B0604020202020204" charset="0"/>
              </a:rPr>
              <a:t>Assessora Técnica Especializada</a:t>
            </a:r>
          </a:p>
          <a:p>
            <a:pPr algn="ctr"/>
            <a:endParaRPr lang="pt-BR" altLang="pt-BR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endParaRPr>
          </a:p>
          <a:p>
            <a:pPr algn="ctr"/>
            <a:r>
              <a:rPr lang="pt-BR" altLang="pt-BR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 panose="020B0604020202020204" charset="0"/>
              </a:rPr>
              <a:t>CLAUDER PEREIRA TELES</a:t>
            </a:r>
          </a:p>
          <a:p>
            <a:pPr algn="ctr"/>
            <a:r>
              <a:rPr lang="pt-BR" alt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 panose="020B0604020202020204" charset="0"/>
              </a:rPr>
              <a:t>Auxiliar de Administração</a:t>
            </a:r>
          </a:p>
          <a:p>
            <a:pPr algn="ctr"/>
            <a:endParaRPr lang="pt-BR" altLang="pt-BR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endParaRPr>
          </a:p>
          <a:p>
            <a:pPr algn="ctr"/>
            <a:r>
              <a:rPr lang="pt-BR" altLang="pt-BR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 panose="020B0604020202020204" charset="0"/>
              </a:rPr>
              <a:t>LARISSA MONTEIRO NASCIMENTO</a:t>
            </a:r>
          </a:p>
          <a:p>
            <a:pPr algn="ctr"/>
            <a:r>
              <a:rPr lang="pt-BR" alt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 panose="020B0604020202020204" charset="0"/>
              </a:rPr>
              <a:t>Auxiliar de Administração</a:t>
            </a:r>
          </a:p>
          <a:p>
            <a:pPr algn="ctr"/>
            <a:endParaRPr lang="pt-BR" altLang="pt-BR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endParaRPr>
          </a:p>
          <a:p>
            <a:pPr algn="ctr"/>
            <a:r>
              <a:rPr lang="pt-BR" altLang="pt-BR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 panose="020B0604020202020204" charset="0"/>
              </a:rPr>
              <a:t>HEITOR ARAÚJO DO NASCIMENTO</a:t>
            </a:r>
          </a:p>
          <a:p>
            <a:pPr algn="ctr"/>
            <a:r>
              <a:rPr lang="pt-BR" alt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 panose="020B0604020202020204" charset="0"/>
              </a:rPr>
              <a:t>Estagiário de Direito</a:t>
            </a:r>
          </a:p>
          <a:p>
            <a:pPr algn="ctr"/>
            <a:r>
              <a:rPr lang="pt-BR" altLang="pt-BR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 panose="020B0604020202020204" charset="0"/>
              </a:rPr>
              <a:t>LÍVIA RODRIGUES DA FONSECA</a:t>
            </a:r>
          </a:p>
          <a:p>
            <a:pPr algn="ctr"/>
            <a:r>
              <a:rPr lang="pt-BR" alt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 panose="020B0604020202020204" charset="0"/>
              </a:rPr>
              <a:t>Estagiária de Direito</a:t>
            </a:r>
          </a:p>
          <a:p>
            <a:pPr algn="ctr"/>
            <a:r>
              <a:rPr lang="pt-BR" alt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 panose="020B0604020202020204" charset="0"/>
              </a:rPr>
              <a:t>PEDRO LORRAN MIRANDA CAVALCANTE</a:t>
            </a:r>
          </a:p>
          <a:p>
            <a:pPr algn="ctr"/>
            <a:r>
              <a:rPr lang="pt-BR" alt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 Nova" panose="020B0604020202020204" charset="0"/>
              </a:rPr>
              <a:t>Estagiário de Administração</a:t>
            </a:r>
          </a:p>
          <a:p>
            <a:pPr algn="ctr"/>
            <a:endParaRPr lang="pt-BR" alt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 panose="020B0604020202020204" charset="0"/>
            </a:endParaRPr>
          </a:p>
          <a:p>
            <a:pPr algn="ctr">
              <a:buFont typeface="Wingdings 2" panose="05020102010507070707" pitchFamily="18" charset="2"/>
              <a:buNone/>
            </a:pPr>
            <a:endParaRPr lang="pt-BR" alt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xima Nova"/>
              <a:ea typeface="Proxima Nova"/>
              <a:cs typeface="Proxima Nov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306" y="-2367"/>
            <a:ext cx="1661756" cy="108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0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1" y="-2367"/>
            <a:ext cx="12201063" cy="6875655"/>
            <a:chOff x="-1" y="-2367"/>
            <a:chExt cx="12201063" cy="6875655"/>
          </a:xfrm>
        </p:grpSpPr>
        <p:pic>
          <p:nvPicPr>
            <p:cNvPr id="8" name="Shape 88"/>
            <p:cNvPicPr preferRelativeResize="0"/>
            <p:nvPr/>
          </p:nvPicPr>
          <p:blipFill rotWithShape="1">
            <a:blip r:embed="rId3">
              <a:alphaModFix/>
            </a:blip>
            <a:srcRect t="13791" b="1806"/>
            <a:stretch/>
          </p:blipFill>
          <p:spPr>
            <a:xfrm>
              <a:off x="-1" y="0"/>
              <a:ext cx="12191999" cy="6873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ítulo 12"/>
            <p:cNvSpPr txBox="1">
              <a:spLocks/>
            </p:cNvSpPr>
            <p:nvPr/>
          </p:nvSpPr>
          <p:spPr>
            <a:xfrm>
              <a:off x="0" y="1"/>
              <a:ext cx="12192000" cy="149877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8000" tIns="78000" rIns="78000" bIns="78000" anchor="ctr" anchorCtr="0">
              <a:normAutofit fontScale="975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  <a:def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0" marR="0" lvl="2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0" marR="0" lvl="3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0" marR="0" lvl="4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0" marR="0" lvl="5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marR="0" lvl="6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marR="0" lvl="7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0" marR="0" lvl="8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5000"/>
                <a:defRPr sz="12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pt-BR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/>
                  <a:ea typeface="Proxima Nova"/>
                  <a:cs typeface="Proxima Nova"/>
                </a:rPr>
                <a:t>Apoio Técnico na área Ambiental</a:t>
              </a:r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475487" y="2688054"/>
              <a:ext cx="5519927" cy="287178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Grupo de</a:t>
              </a:r>
            </a:p>
            <a:p>
              <a:pPr algn="ctr">
                <a:defRPr/>
              </a:pPr>
              <a:r>
                <a:rPr lang="pt-BR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Apoio Técnico Interdisciplinar na área ambiental</a:t>
              </a:r>
            </a:p>
            <a:p>
              <a:pPr>
                <a:defRPr/>
              </a:pPr>
              <a:endParaRPr lang="pt-BR" sz="1867" dirty="0">
                <a:solidFill>
                  <a:prstClr val="white"/>
                </a:solidFill>
              </a:endParaRPr>
            </a:p>
          </p:txBody>
        </p:sp>
        <p:sp>
          <p:nvSpPr>
            <p:cNvPr id="5" name="Chave esquerda 4"/>
            <p:cNvSpPr/>
            <p:nvPr/>
          </p:nvSpPr>
          <p:spPr>
            <a:xfrm>
              <a:off x="6318205" y="1609344"/>
              <a:ext cx="1248833" cy="5029200"/>
            </a:xfrm>
            <a:prstGeom prst="leftBrace">
              <a:avLst/>
            </a:prstGeom>
            <a:ln>
              <a:solidFill>
                <a:schemeClr val="bg1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400">
                <a:solidFill>
                  <a:prstClr val="white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7567038" y="1609343"/>
              <a:ext cx="3989324" cy="48936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Analistas Jurídicos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Arquitetura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Biologia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Economia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Engenharia ambiental 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Engenharia civil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Engenharia florestal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Engenharia químico</a:t>
              </a:r>
            </a:p>
            <a:p>
              <a:pPr indent="92075">
                <a:buFont typeface="Arial" pitchFamily="34" charset="0"/>
                <a:buChar char="•"/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Engenharia sanitarista</a:t>
              </a:r>
            </a:p>
            <a:p>
              <a:pPr indent="92075">
                <a:buFont typeface="Arial" pitchFamily="34" charset="0"/>
                <a:buChar char="•"/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Geografia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Geologia 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Sociologia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pt-B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oxima Nova" panose="020B0604020202020204" charset="0"/>
                </a:rPr>
                <a:t> Medicina veterinária</a:t>
              </a:r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9306" y="-2367"/>
              <a:ext cx="1661756" cy="10812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899244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314</TotalTime>
  <Words>970</Words>
  <Application>Microsoft Office PowerPoint</Application>
  <PresentationFormat>Widescreen</PresentationFormat>
  <Paragraphs>208</Paragraphs>
  <Slides>19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19</vt:i4>
      </vt:variant>
    </vt:vector>
  </HeadingPairs>
  <TitlesOfParts>
    <vt:vector size="32" baseType="lpstr">
      <vt:lpstr>Arial</vt:lpstr>
      <vt:lpstr>Calibri</vt:lpstr>
      <vt:lpstr>Calibri Light</vt:lpstr>
      <vt:lpstr>Proxima Nova</vt:lpstr>
      <vt:lpstr>Times</vt:lpstr>
      <vt:lpstr>Trebuchet MS</vt:lpstr>
      <vt:lpstr>Wingdings</vt:lpstr>
      <vt:lpstr>Wingdings 2</vt:lpstr>
      <vt:lpstr>Wingdings 3</vt:lpstr>
      <vt:lpstr>HDOfficeLightV0</vt:lpstr>
      <vt:lpstr>1_HDOfficeLightV0</vt:lpstr>
      <vt:lpstr>Facetado</vt:lpstr>
      <vt:lpstr>Tema do Office</vt:lpstr>
      <vt:lpstr> CENTRO DE APOIO OPERACIONAL AMBIENTAL CAOA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MINISTÉRIO PÚBLICO DO ESTADO DO PARÁ - CENTRO DE APOIO OPERACIONAL DO MEIO AMBIENTE</dc:title>
  <dc:creator>André Anttônio Lima Lopes</dc:creator>
  <cp:lastModifiedBy>admin</cp:lastModifiedBy>
  <cp:revision>45</cp:revision>
  <dcterms:created xsi:type="dcterms:W3CDTF">2017-05-29T13:39:07Z</dcterms:created>
  <dcterms:modified xsi:type="dcterms:W3CDTF">2024-02-29T17:02:05Z</dcterms:modified>
</cp:coreProperties>
</file>