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6019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546541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2210086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746271641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2258294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7007207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46080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262020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081636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48837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4365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48788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F75AF4A-8BC7-533E-0269-0472862362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4FE74C-ABAF-3926-15FE-3625E1817FE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5457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382969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75578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52AF45-3B36-210C-51EB-AF943ED4C81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7963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71829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09077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CC9EEE-0EDF-0818-0B53-0794C1B2F60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66778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17336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473889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A4461E-3CFE-925F-E228-CDAAA99DAC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15485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367576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40218717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5409600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72285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6152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25337445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02089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544684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88054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384973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41849354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7065604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927045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754522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98216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5804341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7571132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13711202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7880441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562998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3609130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560716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926623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187678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80776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4289949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7336683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2235858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627716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21107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340539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096853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5788595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8190068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0345493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27594184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15969607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1172092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2943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380163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13512728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070504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228170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2088180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34416868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46720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3405574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7020248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00763389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8930506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58507528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282673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7912063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679798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0754170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910299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278319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42874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458546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52810653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8454067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149762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57AF5A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6546626" name=""/>
          <p:cNvGrpSpPr/>
          <p:nvPr/>
        </p:nvGrpSpPr>
        <p:grpSpPr bwMode="auto">
          <a:xfrm>
            <a:off x="2966405" y="1704473"/>
            <a:ext cx="6259188" cy="4612105"/>
            <a:chOff x="0" y="0"/>
            <a:chExt cx="6259188" cy="4612105"/>
          </a:xfrm>
        </p:grpSpPr>
        <p:sp>
          <p:nvSpPr>
            <p:cNvPr id="1047983826" name=""/>
            <p:cNvSpPr/>
            <p:nvPr/>
          </p:nvSpPr>
          <p:spPr bwMode="auto">
            <a:xfrm rot="0" flipH="0" flipV="0">
              <a:off x="0" y="0"/>
              <a:ext cx="6259188" cy="4612105"/>
            </a:xfrm>
            <a:prstGeom prst="roundRect">
              <a:avLst>
                <a:gd name="adj" fmla="val 9630"/>
              </a:avLst>
            </a:prstGeom>
            <a:solidFill>
              <a:schemeClr val="bg1"/>
            </a:solidFill>
            <a:ln/>
            <a:effectLst>
              <a:outerShdw blurRad="50800" dist="203200" dir="8100000" sx="100000" sy="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74803823" name=""/>
            <p:cNvSpPr/>
            <p:nvPr/>
          </p:nvSpPr>
          <p:spPr bwMode="auto">
            <a:xfrm rot="0" flipH="0" flipV="0">
              <a:off x="453450" y="3626478"/>
              <a:ext cx="5288880" cy="566988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196"/>
                  <a:lumOff val="49804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Machraoui Badis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636744630" name=""/>
            <p:cNvSpPr/>
            <p:nvPr/>
          </p:nvSpPr>
          <p:spPr bwMode="auto">
            <a:xfrm rot="0" flipH="0" flipV="0">
              <a:off x="453450" y="2904102"/>
              <a:ext cx="5288880" cy="566987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196"/>
                  <a:lumOff val="49804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lang="fr-CH">
                  <a:solidFill>
                    <a:schemeClr val="tx1"/>
                  </a:solidFill>
                </a:rPr>
                <a:t>Anthony Christen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54976930" name=""/>
            <p:cNvSpPr/>
            <p:nvPr/>
          </p:nvSpPr>
          <p:spPr bwMode="auto">
            <a:xfrm rot="0" flipH="0" flipV="0">
              <a:off x="453450" y="2181726"/>
              <a:ext cx="5288880" cy="566987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196"/>
                  <a:lumOff val="49804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/>
            <a:p>
              <a:pPr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Ferreira Silva Sven</a:t>
              </a:r>
              <a:endParaRPr sz="1800">
                <a:latin typeface="Arial"/>
                <a:cs typeface="Arial"/>
              </a:endParaRPr>
            </a:p>
          </p:txBody>
        </p:sp>
        <p:sp>
          <p:nvSpPr>
            <p:cNvPr id="1746838049" name=""/>
            <p:cNvSpPr/>
            <p:nvPr/>
          </p:nvSpPr>
          <p:spPr bwMode="auto">
            <a:xfrm rot="0" flipH="0" flipV="0">
              <a:off x="453450" y="1459350"/>
              <a:ext cx="5288880" cy="566987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196"/>
                  <a:lumOff val="49804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>
              <a:normAutofit/>
            </a:bodyPr>
            <a:p>
              <a:pPr algn="l">
                <a:lnSpc>
                  <a:spcPct val="100000"/>
                </a:lnSpc>
                <a:spcBef>
                  <a:spcPts val="71"/>
                </a:spcBef>
                <a:defRPr/>
              </a:pPr>
              <a:r>
                <a:rPr sz="1800" b="0" i="0" u="none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Carvalheiro Heleno Gonçalo</a:t>
              </a:r>
              <a:endParaRPr sz="1800" b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  <p:sp>
          <p:nvSpPr>
            <p:cNvPr id="2038937163" name=""/>
            <p:cNvSpPr/>
            <p:nvPr/>
          </p:nvSpPr>
          <p:spPr bwMode="auto">
            <a:xfrm rot="0" flipH="0" flipV="0">
              <a:off x="453450" y="736974"/>
              <a:ext cx="5288880" cy="566987"/>
            </a:xfrm>
            <a:prstGeom prst="flowChartAlternateProcess">
              <a:avLst/>
            </a:prstGeom>
            <a:solidFill>
              <a:schemeClr val="bg1"/>
            </a:solidFill>
            <a:ln w="12700" cap="flat" cmpd="sng" algn="ctr">
              <a:solidFill>
                <a:schemeClr val="tx1">
                  <a:lumMod val="50196"/>
                  <a:lumOff val="49804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128016" rIns="91440" bIns="45720" numCol="1" spcCol="0" rtlCol="0" fromWordArt="0" anchor="t" anchorCtr="0" forceAA="0" upright="0" compatLnSpc="0">
              <a:normAutofit/>
            </a:bodyPr>
            <a:p>
              <a:pPr>
                <a:defRPr/>
              </a:pPr>
              <a:r>
                <a:rPr lang="fr-CH" sz="1800">
                  <a:solidFill>
                    <a:schemeClr val="tx1"/>
                  </a:solidFill>
                </a:rPr>
                <a:t>Chapuis Fabrice</a:t>
              </a:r>
              <a:endParaRPr sz="1800">
                <a:solidFill>
                  <a:schemeClr val="tx1"/>
                </a:solidFill>
              </a:endParaRPr>
            </a:p>
          </p:txBody>
        </p:sp>
      </p:grpSp>
      <p:sp>
        <p:nvSpPr>
          <p:cNvPr id="978580149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4441657" y="1906379"/>
            <a:ext cx="3308684" cy="533817"/>
          </a:xfrm>
        </p:spPr>
        <p:txBody>
          <a:bodyPr/>
          <a:lstStyle/>
          <a:p>
            <a:pPr>
              <a:defRPr/>
            </a:pPr>
            <a:r>
              <a:rPr lang="fr-CH" b="1"/>
              <a:t>PDG – Groupe 04A</a:t>
            </a:r>
            <a:endParaRPr b="1"/>
          </a:p>
        </p:txBody>
      </p:sp>
      <p:pic>
        <p:nvPicPr>
          <p:cNvPr id="3957029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966405" y="197303"/>
            <a:ext cx="6259188" cy="15071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65957511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399729771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5748638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414422804" name=""/>
          <p:cNvSpPr txBox="1"/>
          <p:nvPr/>
        </p:nvSpPr>
        <p:spPr bwMode="auto">
          <a:xfrm rot="0" flipH="0" flipV="0">
            <a:off x="2687999" y="769189"/>
            <a:ext cx="246429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/>
              <a:t>Current Situation</a:t>
            </a:r>
            <a:endParaRPr sz="2000" b="1"/>
          </a:p>
        </p:txBody>
      </p:sp>
      <p:sp>
        <p:nvSpPr>
          <p:cNvPr id="1629988312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marL="283879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Terraform HTTP Backends exist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3879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With Autorisation (S3)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3879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No Existing Dedicated Product with At-Rest Encryption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3879" indent="-283879">
              <a:lnSpc>
                <a:spcPct val="300000"/>
              </a:lnSpc>
              <a:buFont typeface="Arial"/>
              <a:buChar char="•"/>
              <a:defRPr/>
            </a:pPr>
            <a:r>
              <a:rPr lang="fr-CH" b="1">
                <a:solidFill>
                  <a:schemeClr val="tx1">
                    <a:lumMod val="75000"/>
                    <a:lumOff val="25000"/>
                  </a:schemeClr>
                </a:solidFill>
              </a:rPr>
              <a:t>No Existing Dedicated Product as HTTP Backend</a:t>
            </a:r>
            <a:endParaRPr lang="fr-CH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60598417" name=""/>
          <p:cNvGrpSpPr/>
          <p:nvPr/>
        </p:nvGrpSpPr>
        <p:grpSpPr bwMode="auto">
          <a:xfrm>
            <a:off x="-93299" y="-133349"/>
            <a:ext cx="2626949" cy="6976310"/>
            <a:chOff x="0" y="0"/>
            <a:chExt cx="2626949" cy="6976310"/>
          </a:xfrm>
        </p:grpSpPr>
        <p:sp>
          <p:nvSpPr>
            <p:cNvPr id="1349628044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707587786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3299" y="133349"/>
              <a:ext cx="2533649" cy="676274"/>
            </a:xfrm>
            <a:prstGeom prst="rect">
              <a:avLst/>
            </a:prstGeom>
          </p:spPr>
        </p:pic>
        <p:sp>
          <p:nvSpPr>
            <p:cNvPr id="1608157572" name=""/>
            <p:cNvSpPr/>
            <p:nvPr/>
          </p:nvSpPr>
          <p:spPr bwMode="auto">
            <a:xfrm rot="0" flipH="0" flipV="0">
              <a:off x="93299" y="809624"/>
              <a:ext cx="2533649" cy="551948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2069179587" name=""/>
            <p:cNvSpPr/>
            <p:nvPr/>
          </p:nvSpPr>
          <p:spPr bwMode="auto">
            <a:xfrm rot="0" flipH="0" flipV="0">
              <a:off x="93299" y="1361573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949945833" name=""/>
            <p:cNvSpPr/>
            <p:nvPr/>
          </p:nvSpPr>
          <p:spPr bwMode="auto">
            <a:xfrm rot="0" flipH="0" flipV="0">
              <a:off x="93299" y="1913521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987590980" name=""/>
            <p:cNvSpPr/>
            <p:nvPr/>
          </p:nvSpPr>
          <p:spPr bwMode="auto">
            <a:xfrm rot="0" flipH="0" flipV="0">
              <a:off x="93299" y="2465469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17760926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956439408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2087390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610573754" name=""/>
          <p:cNvSpPr txBox="1"/>
          <p:nvPr/>
        </p:nvSpPr>
        <p:spPr bwMode="auto">
          <a:xfrm rot="0" flipH="0" flipV="0">
            <a:off x="2687999" y="769189"/>
            <a:ext cx="247221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/>
              <a:t>Our Solution</a:t>
            </a:r>
            <a:endParaRPr sz="2000" b="1"/>
          </a:p>
        </p:txBody>
      </p:sp>
      <p:sp>
        <p:nvSpPr>
          <p:cNvPr id="1019519499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grpSp>
        <p:nvGrpSpPr>
          <p:cNvPr id="2020554007" name=""/>
          <p:cNvGrpSpPr/>
          <p:nvPr/>
        </p:nvGrpSpPr>
        <p:grpSpPr bwMode="auto">
          <a:xfrm>
            <a:off x="-93299" y="-133349"/>
            <a:ext cx="2626949" cy="6976310"/>
            <a:chOff x="0" y="0"/>
            <a:chExt cx="2626949" cy="6976310"/>
          </a:xfrm>
        </p:grpSpPr>
        <p:sp>
          <p:nvSpPr>
            <p:cNvPr id="895849079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94408004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3299" y="133349"/>
              <a:ext cx="2533649" cy="676274"/>
            </a:xfrm>
            <a:prstGeom prst="rect">
              <a:avLst/>
            </a:prstGeom>
          </p:spPr>
        </p:pic>
        <p:sp>
          <p:nvSpPr>
            <p:cNvPr id="1724033291" name=""/>
            <p:cNvSpPr/>
            <p:nvPr/>
          </p:nvSpPr>
          <p:spPr bwMode="auto">
            <a:xfrm rot="0" flipH="0" flipV="0">
              <a:off x="93299" y="809624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654745001" name=""/>
            <p:cNvSpPr/>
            <p:nvPr/>
          </p:nvSpPr>
          <p:spPr bwMode="auto">
            <a:xfrm rot="0" flipH="0" flipV="0">
              <a:off x="93299" y="1361573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031663963" name=""/>
            <p:cNvSpPr/>
            <p:nvPr/>
          </p:nvSpPr>
          <p:spPr bwMode="auto">
            <a:xfrm rot="0" flipH="0" flipV="0">
              <a:off x="93299" y="1913521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897086596" name=""/>
            <p:cNvSpPr/>
            <p:nvPr/>
          </p:nvSpPr>
          <p:spPr bwMode="auto">
            <a:xfrm rot="0" flipH="0" flipV="0">
              <a:off x="93299" y="2465469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34121197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665871678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443659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636222820" name=""/>
          <p:cNvSpPr txBox="1"/>
          <p:nvPr/>
        </p:nvSpPr>
        <p:spPr bwMode="auto">
          <a:xfrm rot="0" flipH="0" flipV="0">
            <a:off x="2687999" y="769189"/>
            <a:ext cx="316301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/>
              <a:t>Development Workflow</a:t>
            </a:r>
            <a:endParaRPr sz="2000" b="1"/>
          </a:p>
        </p:txBody>
      </p:sp>
      <p:sp>
        <p:nvSpPr>
          <p:cNvPr id="707666194" name=""/>
          <p:cNvSpPr/>
          <p:nvPr/>
        </p:nvSpPr>
        <p:spPr bwMode="auto">
          <a:xfrm rot="0" flipH="0" flipV="0">
            <a:off x="2687999" y="1504197"/>
            <a:ext cx="4610099" cy="24772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grpSp>
        <p:nvGrpSpPr>
          <p:cNvPr id="583466439" name=""/>
          <p:cNvGrpSpPr/>
          <p:nvPr/>
        </p:nvGrpSpPr>
        <p:grpSpPr bwMode="auto">
          <a:xfrm>
            <a:off x="-93299" y="-133349"/>
            <a:ext cx="2626949" cy="6976310"/>
            <a:chOff x="0" y="0"/>
            <a:chExt cx="2626949" cy="6976310"/>
          </a:xfrm>
        </p:grpSpPr>
        <p:sp>
          <p:nvSpPr>
            <p:cNvPr id="2133610780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03605855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3299" y="133349"/>
              <a:ext cx="2533649" cy="676274"/>
            </a:xfrm>
            <a:prstGeom prst="rect">
              <a:avLst/>
            </a:prstGeom>
          </p:spPr>
        </p:pic>
        <p:sp>
          <p:nvSpPr>
            <p:cNvPr id="785987116" name=""/>
            <p:cNvSpPr/>
            <p:nvPr/>
          </p:nvSpPr>
          <p:spPr bwMode="auto">
            <a:xfrm rot="0" flipH="0" flipV="0">
              <a:off x="93299" y="809624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893630528" name=""/>
            <p:cNvSpPr/>
            <p:nvPr/>
          </p:nvSpPr>
          <p:spPr bwMode="auto">
            <a:xfrm rot="0" flipH="0" flipV="0">
              <a:off x="93299" y="1361573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606606864" name=""/>
            <p:cNvSpPr/>
            <p:nvPr/>
          </p:nvSpPr>
          <p:spPr bwMode="auto">
            <a:xfrm rot="0" flipH="0" flipV="0">
              <a:off x="93299" y="1913521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2073853161" name=""/>
            <p:cNvSpPr/>
            <p:nvPr/>
          </p:nvSpPr>
          <p:spPr bwMode="auto">
            <a:xfrm rot="0" flipH="0" flipV="0">
              <a:off x="93299" y="2465469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  <p:sp>
        <p:nvSpPr>
          <p:cNvPr id="174379344" name=""/>
          <p:cNvSpPr/>
          <p:nvPr/>
        </p:nvSpPr>
        <p:spPr bwMode="auto">
          <a:xfrm rot="0" flipH="0" flipV="0">
            <a:off x="7412399" y="1504197"/>
            <a:ext cx="4610098" cy="2477251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sp>
        <p:nvSpPr>
          <p:cNvPr id="846439411" name=""/>
          <p:cNvSpPr/>
          <p:nvPr/>
        </p:nvSpPr>
        <p:spPr bwMode="auto">
          <a:xfrm rot="0" flipH="0" flipV="0">
            <a:off x="2687999" y="4457699"/>
            <a:ext cx="9334498" cy="2285999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sp>
        <p:nvSpPr>
          <p:cNvPr id="776926338" name=""/>
          <p:cNvSpPr txBox="1"/>
          <p:nvPr/>
        </p:nvSpPr>
        <p:spPr bwMode="auto">
          <a:xfrm rot="0" flipH="0" flipV="0">
            <a:off x="2687999" y="1138077"/>
            <a:ext cx="12389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Frontend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69265684" name=""/>
          <p:cNvSpPr txBox="1"/>
          <p:nvPr/>
        </p:nvSpPr>
        <p:spPr bwMode="auto">
          <a:xfrm rot="0" flipH="0" flipV="0">
            <a:off x="7412399" y="1165789"/>
            <a:ext cx="125802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Backend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67407791" name=""/>
          <p:cNvSpPr txBox="1"/>
          <p:nvPr/>
        </p:nvSpPr>
        <p:spPr bwMode="auto">
          <a:xfrm rot="0" flipH="0" flipV="0">
            <a:off x="2687999" y="4091580"/>
            <a:ext cx="179141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b="1">
                <a:solidFill>
                  <a:schemeClr val="tx1">
                    <a:lumMod val="65000"/>
                    <a:lumOff val="35000"/>
                  </a:schemeClr>
                </a:solidFill>
              </a:rPr>
              <a:t>Infrastructure</a:t>
            </a:r>
            <a:endParaRPr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40337629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878245" y="1770298"/>
            <a:ext cx="1715851" cy="1715851"/>
          </a:xfrm>
          <a:prstGeom prst="rect">
            <a:avLst/>
          </a:prstGeom>
          <a:noFill/>
          <a:ln w="6349">
            <a:noFill/>
            <a:prstDash val="solid"/>
          </a:ln>
        </p:spPr>
      </p:pic>
      <p:sp>
        <p:nvSpPr>
          <p:cNvPr id="258775123" name=""/>
          <p:cNvSpPr txBox="1"/>
          <p:nvPr/>
        </p:nvSpPr>
        <p:spPr bwMode="auto">
          <a:xfrm rot="0" flipH="0" flipV="0">
            <a:off x="4897799" y="2171564"/>
            <a:ext cx="2130749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Christen Anthony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en-US" sz="1800" b="1" i="0" u="none" strike="noStrike" cap="none" spc="0">
                <a:solidFill>
                  <a:srgbClr val="263238"/>
                </a:solidFill>
                <a:latin typeface="Arial"/>
                <a:ea typeface="Arial"/>
                <a:cs typeface="Arial"/>
              </a:rPr>
              <a:t>Badis</a:t>
            </a: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Machraoui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  <p:pic>
        <p:nvPicPr>
          <p:cNvPr id="171914533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507395" y="1770298"/>
            <a:ext cx="1945049" cy="1945049"/>
          </a:xfrm>
          <a:prstGeom prst="rect">
            <a:avLst/>
          </a:prstGeom>
        </p:spPr>
      </p:pic>
      <p:sp>
        <p:nvSpPr>
          <p:cNvPr id="2120093562" name=""/>
          <p:cNvSpPr txBox="1"/>
          <p:nvPr/>
        </p:nvSpPr>
        <p:spPr bwMode="auto">
          <a:xfrm rot="0" flipH="0" flipV="0">
            <a:off x="9374549" y="2177864"/>
            <a:ext cx="2296107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lang="fr-CH" sz="1800" b="1">
                <a:solidFill>
                  <a:srgbClr val="263238"/>
                </a:solidFill>
                <a:latin typeface="Arial"/>
                <a:ea typeface="Arial"/>
                <a:cs typeface="Arial"/>
              </a:rPr>
              <a:t>Fabrice Chapuis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Sven Ferreira Silva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  <p:pic>
        <p:nvPicPr>
          <p:cNvPr id="122678518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050434" y="4658084"/>
            <a:ext cx="1885230" cy="1885230"/>
          </a:xfrm>
          <a:prstGeom prst="rect">
            <a:avLst/>
          </a:prstGeom>
        </p:spPr>
      </p:pic>
      <p:sp>
        <p:nvSpPr>
          <p:cNvPr id="1760846622" name=""/>
          <p:cNvSpPr txBox="1"/>
          <p:nvPr/>
        </p:nvSpPr>
        <p:spPr bwMode="auto">
          <a:xfrm rot="0" flipH="0" flipV="0">
            <a:off x="7507395" y="4732379"/>
            <a:ext cx="3380247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>
              <a:lnSpc>
                <a:spcPct val="200000"/>
              </a:lnSpc>
              <a:defRPr/>
            </a:pPr>
            <a:r>
              <a:rPr sz="18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Carvalheiro Heleno Gonçalo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Renovate</a:t>
            </a:r>
            <a:endParaRPr lang="fr-CH" sz="1800" b="1" i="0" u="none">
              <a:solidFill>
                <a:srgbClr val="263238"/>
              </a:solidFill>
              <a:latin typeface="Arial"/>
              <a:ea typeface="Arial"/>
              <a:cs typeface="Arial"/>
            </a:endParaRPr>
          </a:p>
          <a:p>
            <a:pPr>
              <a:lnSpc>
                <a:spcPct val="200000"/>
              </a:lnSpc>
              <a:defRPr/>
            </a:pPr>
            <a:r>
              <a:rPr lang="fr-CH" sz="1800" b="1" i="0" u="none">
                <a:solidFill>
                  <a:srgbClr val="263238"/>
                </a:solidFill>
                <a:latin typeface="Arial"/>
                <a:ea typeface="Arial"/>
                <a:cs typeface="Arial"/>
              </a:rPr>
              <a:t>Renovate’s Friends</a:t>
            </a:r>
            <a:endParaRPr sz="1800" b="1">
              <a:solidFill>
                <a:srgbClr val="263238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0089528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1624213726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84834853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656903974" name=""/>
          <p:cNvSpPr txBox="1"/>
          <p:nvPr/>
        </p:nvSpPr>
        <p:spPr bwMode="auto">
          <a:xfrm rot="0" flipH="0" flipV="0">
            <a:off x="2687999" y="769189"/>
            <a:ext cx="316301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/>
              <a:t>Development Workflow</a:t>
            </a:r>
            <a:endParaRPr sz="2000" b="1"/>
          </a:p>
        </p:txBody>
      </p:sp>
      <p:sp>
        <p:nvSpPr>
          <p:cNvPr id="732463879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grpSp>
        <p:nvGrpSpPr>
          <p:cNvPr id="323449327" name=""/>
          <p:cNvGrpSpPr/>
          <p:nvPr/>
        </p:nvGrpSpPr>
        <p:grpSpPr bwMode="auto">
          <a:xfrm>
            <a:off x="-93299" y="-133349"/>
            <a:ext cx="2626949" cy="6976310"/>
            <a:chOff x="0" y="0"/>
            <a:chExt cx="2626949" cy="6976310"/>
          </a:xfrm>
        </p:grpSpPr>
        <p:sp>
          <p:nvSpPr>
            <p:cNvPr id="161017814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697698851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3299" y="133349"/>
              <a:ext cx="2533649" cy="676274"/>
            </a:xfrm>
            <a:prstGeom prst="rect">
              <a:avLst/>
            </a:prstGeom>
          </p:spPr>
        </p:pic>
        <p:sp>
          <p:nvSpPr>
            <p:cNvPr id="635300477" name=""/>
            <p:cNvSpPr/>
            <p:nvPr/>
          </p:nvSpPr>
          <p:spPr bwMode="auto">
            <a:xfrm rot="0" flipH="0" flipV="0">
              <a:off x="93299" y="809624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501243990" name=""/>
            <p:cNvSpPr/>
            <p:nvPr/>
          </p:nvSpPr>
          <p:spPr bwMode="auto">
            <a:xfrm rot="0" flipH="0" flipV="0">
              <a:off x="93299" y="1361573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1589360211" name=""/>
            <p:cNvSpPr/>
            <p:nvPr/>
          </p:nvSpPr>
          <p:spPr bwMode="auto">
            <a:xfrm rot="0" flipH="0" flipV="0">
              <a:off x="93299" y="1913521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157215108" name=""/>
            <p:cNvSpPr/>
            <p:nvPr/>
          </p:nvSpPr>
          <p:spPr bwMode="auto">
            <a:xfrm rot="0" flipH="0" flipV="0">
              <a:off x="93299" y="2465469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73737104" name=""/>
          <p:cNvGrpSpPr/>
          <p:nvPr/>
        </p:nvGrpSpPr>
        <p:grpSpPr bwMode="auto">
          <a:xfrm>
            <a:off x="2421299" y="-133349"/>
            <a:ext cx="9772649" cy="684797"/>
            <a:chOff x="0" y="0"/>
            <a:chExt cx="9772649" cy="684797"/>
          </a:xfrm>
        </p:grpSpPr>
        <p:sp>
          <p:nvSpPr>
            <p:cNvPr id="461610387" name=""/>
            <p:cNvSpPr/>
            <p:nvPr/>
          </p:nvSpPr>
          <p:spPr bwMode="auto">
            <a:xfrm rot="0" flipH="0" flipV="0">
              <a:off x="0" y="0"/>
              <a:ext cx="9772649" cy="684797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85375036" name="Flowchart: Connector 1720873903"/>
            <p:cNvSpPr>
              <a:spLocks noChangeAspect="1"/>
            </p:cNvSpPr>
            <p:nvPr/>
          </p:nvSpPr>
          <p:spPr bwMode="auto">
            <a:xfrm rot="0" flipH="0" flipV="0">
              <a:off x="9239585" y="227058"/>
              <a:ext cx="364030" cy="364030"/>
            </a:xfrm>
            <a:prstGeom prst="flowChartConnector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>
                <a:defRPr/>
              </a:pPr>
              <a:r>
                <a:rPr lang="fr-CH" sz="1400"/>
                <a:t>u</a:t>
              </a:r>
              <a:endParaRPr sz="1400"/>
            </a:p>
          </p:txBody>
        </p:sp>
      </p:grpSp>
      <p:sp>
        <p:nvSpPr>
          <p:cNvPr id="1500170481" name=""/>
          <p:cNvSpPr txBox="1"/>
          <p:nvPr/>
        </p:nvSpPr>
        <p:spPr bwMode="auto">
          <a:xfrm rot="0" flipH="0" flipV="0">
            <a:off x="2687999" y="769189"/>
            <a:ext cx="316913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CH" sz="2000" b="1"/>
              <a:t>Project Structure</a:t>
            </a:r>
            <a:endParaRPr sz="2000" b="1"/>
          </a:p>
        </p:txBody>
      </p:sp>
      <p:sp>
        <p:nvSpPr>
          <p:cNvPr id="1491297453" name=""/>
          <p:cNvSpPr/>
          <p:nvPr/>
        </p:nvSpPr>
        <p:spPr bwMode="auto">
          <a:xfrm rot="0" flipH="0" flipV="0">
            <a:off x="2687999" y="1504197"/>
            <a:ext cx="9336916" cy="5182352"/>
          </a:xfrm>
          <a:prstGeom prst="roundRect">
            <a:avLst>
              <a:gd name="adj" fmla="val 4157"/>
            </a:avLst>
          </a:prstGeom>
          <a:solidFill>
            <a:schemeClr val="bg1"/>
          </a:solidFill>
          <a:ln w="12700" cap="flat" cmpd="sng" algn="ctr">
            <a:solidFill>
              <a:schemeClr val="bg1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>
              <a:defRPr/>
            </a:pPr>
            <a:endParaRPr/>
          </a:p>
        </p:txBody>
      </p:sp>
      <p:grpSp>
        <p:nvGrpSpPr>
          <p:cNvPr id="491759741" name=""/>
          <p:cNvGrpSpPr/>
          <p:nvPr/>
        </p:nvGrpSpPr>
        <p:grpSpPr bwMode="auto">
          <a:xfrm>
            <a:off x="-93299" y="-133349"/>
            <a:ext cx="2626949" cy="6976310"/>
            <a:chOff x="0" y="0"/>
            <a:chExt cx="2626949" cy="6976310"/>
          </a:xfrm>
        </p:grpSpPr>
        <p:sp>
          <p:nvSpPr>
            <p:cNvPr id="117001080" name=""/>
            <p:cNvSpPr/>
            <p:nvPr/>
          </p:nvSpPr>
          <p:spPr bwMode="auto">
            <a:xfrm rot="0" flipH="0" flipV="0">
              <a:off x="0" y="0"/>
              <a:ext cx="2626949" cy="6976310"/>
            </a:xfrm>
            <a:prstGeom prst="rect">
              <a:avLst/>
            </a:prstGeom>
            <a:solidFill>
              <a:srgbClr val="26323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pic>
          <p:nvPicPr>
            <p:cNvPr id="1387548525" name=""/>
            <p:cNvPicPr>
              <a:picLocks noChangeAspect="1"/>
            </p:cNvPicPr>
            <p:nvPr/>
          </p:nvPicPr>
          <p:blipFill>
            <a:blip r:embed="rId3"/>
            <a:stretch/>
          </p:blipFill>
          <p:spPr bwMode="auto">
            <a:xfrm>
              <a:off x="93299" y="133349"/>
              <a:ext cx="2533649" cy="676274"/>
            </a:xfrm>
            <a:prstGeom prst="rect">
              <a:avLst/>
            </a:prstGeom>
          </p:spPr>
        </p:pic>
        <p:sp>
          <p:nvSpPr>
            <p:cNvPr id="1015520248" name=""/>
            <p:cNvSpPr/>
            <p:nvPr/>
          </p:nvSpPr>
          <p:spPr bwMode="auto">
            <a:xfrm rot="0" flipH="0" flipV="0">
              <a:off x="93299" y="809624"/>
              <a:ext cx="2533649" cy="551948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Current Situation</a:t>
              </a:r>
              <a:endParaRPr sz="1400" b="1"/>
            </a:p>
          </p:txBody>
        </p:sp>
        <p:sp>
          <p:nvSpPr>
            <p:cNvPr id="1278470601" name=""/>
            <p:cNvSpPr/>
            <p:nvPr/>
          </p:nvSpPr>
          <p:spPr bwMode="auto">
            <a:xfrm rot="0" flipH="0" flipV="0">
              <a:off x="93299" y="1361573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Our Solution</a:t>
              </a:r>
              <a:endParaRPr sz="1400" b="1"/>
            </a:p>
          </p:txBody>
        </p:sp>
        <p:sp>
          <p:nvSpPr>
            <p:cNvPr id="991085238" name=""/>
            <p:cNvSpPr/>
            <p:nvPr/>
          </p:nvSpPr>
          <p:spPr bwMode="auto">
            <a:xfrm rot="0" flipH="0" flipV="0">
              <a:off x="93299" y="1913521"/>
              <a:ext cx="2533649" cy="551947"/>
            </a:xfrm>
            <a:prstGeom prst="rect">
              <a:avLst/>
            </a:prstGeom>
            <a:solidFill>
              <a:srgbClr val="263238"/>
            </a:solidFill>
            <a:ln w="12700" cap="flat" cmpd="sng" algn="ctr">
              <a:solidFill>
                <a:srgbClr val="263238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Dev Workflow</a:t>
              </a:r>
              <a:endParaRPr sz="1400" b="1"/>
            </a:p>
          </p:txBody>
        </p:sp>
        <p:sp>
          <p:nvSpPr>
            <p:cNvPr id="1017810471" name=""/>
            <p:cNvSpPr/>
            <p:nvPr/>
          </p:nvSpPr>
          <p:spPr bwMode="auto">
            <a:xfrm rot="0" flipH="0" flipV="0">
              <a:off x="93299" y="2465469"/>
              <a:ext cx="2533649" cy="551947"/>
            </a:xfrm>
            <a:prstGeom prst="rect">
              <a:avLst/>
            </a:prstGeom>
            <a:solidFill>
              <a:srgbClr val="57AF5A"/>
            </a:solidFill>
            <a:ln w="12700" cap="flat" cmpd="sng" algn="ctr">
              <a:solidFill>
                <a:srgbClr val="57AF5A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1">
                <a:defRPr/>
              </a:pPr>
              <a:r>
                <a:rPr lang="fr-CH" sz="1400" b="1"/>
                <a:t>Project Structure</a:t>
              </a:r>
              <a:endParaRPr sz="1400" b="1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2025-09-04T15:03:36Z</dcterms:modified>
</cp:coreProperties>
</file>