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mader/malaria-bounding-box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able, indoor, food, cake&#10;&#10;Description automatically generated">
            <a:extLst>
              <a:ext uri="{FF2B5EF4-FFF2-40B4-BE49-F238E27FC236}">
                <a16:creationId xmlns:a16="http://schemas.microsoft.com/office/drawing/2014/main" id="{AFC8A5F5-5E4C-456F-B55D-A5C81162A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25149-7B67-49B6-A081-05905B512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800" b="1" dirty="0"/>
              <a:t>Malaria Detection </a:t>
            </a:r>
            <a:br>
              <a:rPr lang="en-IN" sz="3800" b="1" dirty="0"/>
            </a:br>
            <a:r>
              <a:rPr lang="en-IN" sz="3800" b="1" dirty="0"/>
              <a:t>from </a:t>
            </a:r>
            <a:br>
              <a:rPr lang="en-IN" sz="3800" b="1" dirty="0"/>
            </a:br>
            <a:r>
              <a:rPr lang="en-IN" sz="3800" b="1" dirty="0"/>
              <a:t>blood smear images </a:t>
            </a:r>
            <a:br>
              <a:rPr lang="en-IN" sz="3800" b="1" dirty="0"/>
            </a:br>
            <a:r>
              <a:rPr lang="en-IN" sz="3800" b="1" dirty="0"/>
              <a:t>using </a:t>
            </a:r>
            <a:br>
              <a:rPr lang="en-IN" sz="3800" b="1" dirty="0"/>
            </a:br>
            <a:r>
              <a:rPr lang="en-IN" sz="3800" b="1" dirty="0"/>
              <a:t>Deep Learning Models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AA3BC-4FE3-47DA-8662-1176350C4D33}"/>
              </a:ext>
            </a:extLst>
          </p:cNvPr>
          <p:cNvSpPr txBox="1"/>
          <p:nvPr/>
        </p:nvSpPr>
        <p:spPr>
          <a:xfrm>
            <a:off x="9064100" y="4652797"/>
            <a:ext cx="3471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</a:t>
            </a:r>
          </a:p>
          <a:p>
            <a:r>
              <a:rPr lang="en-IN" b="1" dirty="0"/>
              <a:t>Karan Sachdeva - x18185916 </a:t>
            </a:r>
          </a:p>
          <a:p>
            <a:r>
              <a:rPr lang="en-IN" b="1" dirty="0"/>
              <a:t>Vishal Goyal - x18180540 </a:t>
            </a:r>
          </a:p>
          <a:p>
            <a:r>
              <a:rPr lang="en-IN" b="1" dirty="0"/>
              <a:t>Terrance Thomas - x18184928</a:t>
            </a:r>
          </a:p>
          <a:p>
            <a:r>
              <a:rPr lang="en-IN" b="1" dirty="0" err="1"/>
              <a:t>Ankish</a:t>
            </a:r>
            <a:r>
              <a:rPr lang="en-IN" b="1" dirty="0"/>
              <a:t> Kumar </a:t>
            </a:r>
            <a:r>
              <a:rPr lang="en-IN" b="1" dirty="0" err="1"/>
              <a:t>Chandani</a:t>
            </a:r>
            <a:r>
              <a:rPr lang="en-IN" b="1" dirty="0"/>
              <a:t> - x18189245</a:t>
            </a:r>
          </a:p>
        </p:txBody>
      </p:sp>
    </p:spTree>
    <p:extLst>
      <p:ext uri="{BB962C8B-B14F-4D97-AF65-F5344CB8AC3E}">
        <p14:creationId xmlns:p14="http://schemas.microsoft.com/office/powerpoint/2010/main" val="19837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C185B-BC28-4CBD-A01C-691ADF32C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r>
              <a:rPr lang="en-IN" sz="7500" dirty="0"/>
              <a:t>Limitations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3E28-8892-426C-AA57-27525298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FFFFFF"/>
                </a:solidFill>
              </a:rPr>
              <a:t>Biased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FFFFFF"/>
                </a:solidFill>
              </a:rPr>
              <a:t>Difference in the resolution of images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rgbClr val="FFFFFF"/>
                </a:solidFill>
              </a:rPr>
              <a:t>Huge image size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1156A-F489-4C29-BCDE-24D13DEA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3807446"/>
          </a:xfrm>
        </p:spPr>
        <p:txBody>
          <a:bodyPr anchor="b">
            <a:normAutofit/>
          </a:bodyPr>
          <a:lstStyle/>
          <a:p>
            <a:r>
              <a:rPr lang="en-US" sz="8100">
                <a:solidFill>
                  <a:srgbClr val="FFFFFF"/>
                </a:solidFill>
              </a:rPr>
              <a:t>Conclusion and future work</a:t>
            </a:r>
            <a:endParaRPr lang="en-IN" sz="8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BAF38-5443-4B41-9D62-DA11010C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8609" y="1040923"/>
            <a:ext cx="3801214" cy="4322495"/>
          </a:xfrm>
        </p:spPr>
        <p:txBody>
          <a:bodyPr anchor="b"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Classification of smear images into infected and uninfected could be targeted in future with increased interest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Train model on larger dataset of images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Use of bounding box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Use of Resnet-50 and faster RCNN models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Use of object detection model such as YOLO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E1FF-21D9-48F6-B38C-B7318ACA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44652"/>
            <a:ext cx="3182112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Points covered in 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5456B-E923-4599-AB81-0D3BC65F0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Motivation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Research Question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Dataset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Methodology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Data preparation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Model used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Results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Limitations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6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62942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3430E-2877-40FB-B2A1-BA8686DB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3672-4947-410B-8CF1-86BAC84E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/>
              <a:t>One of the most tragic disease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/>
              <a:t>Major cause of concern for many countries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/>
              <a:t>Traditional method takes more time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57F16DDC-FDE5-4679-90F7-E06EFCB1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3430E-2877-40FB-B2A1-BA8686DB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marL="228600"/>
            <a:r>
              <a:rPr lang="en-US" sz="8800"/>
              <a:t>Research Questions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3672-4947-410B-8CF1-86BAC84E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To what extent Deep Learning can be used to diagnose Malaria from blood smear images 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19C43-A256-4B4E-BA8D-C4B7BFC7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3807446"/>
          </a:xfrm>
        </p:spPr>
        <p:txBody>
          <a:bodyPr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Dataset</a:t>
            </a:r>
            <a:endParaRPr lang="en-IN" sz="8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292D-2243-4D39-8601-A9E4BE44D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462438"/>
            <a:ext cx="3508754" cy="4756833"/>
          </a:xfrm>
        </p:spPr>
        <p:txBody>
          <a:bodyPr anchor="b"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/>
              <a:t>Data source: </a:t>
            </a:r>
            <a:r>
              <a:rPr lang="en-IN" sz="3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https://www.kaggle.com/kmader/malaria-bounding-boxes</a:t>
            </a:r>
            <a:endParaRPr lang="en-IN" sz="3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dirty="0"/>
              <a:t>1328</a:t>
            </a:r>
            <a:r>
              <a:rPr lang="en-US" sz="3300" dirty="0"/>
              <a:t> images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300" dirty="0"/>
              <a:t>2 classes of cells: RBC and </a:t>
            </a:r>
            <a:r>
              <a:rPr lang="en-IE" sz="3300" dirty="0"/>
              <a:t>Leukocytes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300" dirty="0"/>
              <a:t>4 classes of infected cells: </a:t>
            </a:r>
            <a:r>
              <a:rPr lang="en-GB" sz="3600" dirty="0"/>
              <a:t>Gametocytes, Rings, Trophozoites, and Schizonts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600" dirty="0"/>
              <a:t>Highly imbalanced</a:t>
            </a:r>
            <a:endParaRPr lang="en-US" sz="33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085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3430E-2877-40FB-B2A1-BA8686DB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581" y="643467"/>
            <a:ext cx="3562483" cy="3569241"/>
          </a:xfrm>
        </p:spPr>
        <p:txBody>
          <a:bodyPr>
            <a:normAutofit/>
          </a:bodyPr>
          <a:lstStyle/>
          <a:p>
            <a:pPr marL="228600"/>
            <a:r>
              <a:rPr lang="en-US" sz="4500"/>
              <a:t>Methodology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363F7"/>
          </a:solidFill>
          <a:ln w="38100" cap="rnd">
            <a:solidFill>
              <a:srgbClr val="6363F7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090D95-48BA-4FA7-BAE2-0F39FE0A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4" y="640080"/>
            <a:ext cx="562324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DDCA5-4B57-4E17-9280-99F7C5937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3899B-67B8-4530-9D17-219E0D691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Ø"/>
            </a:pPr>
            <a:r>
              <a:rPr lang="en-US" dirty="0"/>
              <a:t>Images were split into two parts viz Train and Test</a:t>
            </a:r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en-US" dirty="0"/>
              <a:t>Images were resized to 280, 280 for the image classification</a:t>
            </a:r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en-US" dirty="0"/>
              <a:t>Images were cropped to a circle form</a:t>
            </a:r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en-US" dirty="0"/>
              <a:t>All images were angled differently to make a count of  4075 images</a:t>
            </a:r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en-IN" dirty="0"/>
              <a:t>Images were transformed to grayscale, and Gaussian Blur to overcome background colour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57C6-F341-4761-89C5-822C0A30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F9F6"/>
                </a:solidFill>
              </a:rPr>
              <a:t>Model used</a:t>
            </a:r>
            <a:endParaRPr lang="en-IN" sz="8000" dirty="0">
              <a:solidFill>
                <a:srgbClr val="FBF9F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E0EF-4E6D-45E6-ADBA-846E49180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100">
                <a:solidFill>
                  <a:srgbClr val="FBF9F6"/>
                </a:solidFill>
              </a:rPr>
              <a:t>Convolutional Neural Network (CNN)  classification	</a:t>
            </a:r>
            <a:endParaRPr lang="en-IN" sz="3100">
              <a:solidFill>
                <a:srgbClr val="FBF9F6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3100">
                <a:solidFill>
                  <a:srgbClr val="FBF9F6"/>
                </a:solidFill>
              </a:rPr>
              <a:t>CNN model of 9 layers was implemented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2730900-EE2F-4B15-9F48-267513B8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1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44FF9-E322-4B0B-AD73-3568483A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7" y="762538"/>
            <a:ext cx="4039310" cy="55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3430E-2877-40FB-B2A1-BA8686DB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759978"/>
            <a:ext cx="10909640" cy="1065836"/>
          </a:xfrm>
        </p:spPr>
        <p:txBody>
          <a:bodyPr anchor="ctr">
            <a:normAutofit/>
          </a:bodyPr>
          <a:lstStyle/>
          <a:p>
            <a:pPr marL="228600" algn="ctr"/>
            <a:r>
              <a:rPr lang="en-US" sz="6000"/>
              <a:t>Results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7BD80"/>
          </a:solidFill>
          <a:ln w="38100" cap="rnd">
            <a:solidFill>
              <a:srgbClr val="F7BD80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577F5-BB9C-4D1A-9D7B-82FFAE53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4251"/>
            <a:ext cx="5614416" cy="3752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F982D-9DAF-4A3E-B4DF-3F23D2B1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58612"/>
            <a:ext cx="5614416" cy="28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009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246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Modern Love</vt:lpstr>
      <vt:lpstr>The Hand</vt:lpstr>
      <vt:lpstr>Wingdings</vt:lpstr>
      <vt:lpstr>SketchyVTI</vt:lpstr>
      <vt:lpstr>Malaria Detection  from  blood smear images  using  Deep Learning Models</vt:lpstr>
      <vt:lpstr>Points covered in the presentation</vt:lpstr>
      <vt:lpstr>Motivation</vt:lpstr>
      <vt:lpstr>Research Questions</vt:lpstr>
      <vt:lpstr>Dataset</vt:lpstr>
      <vt:lpstr>Methodology</vt:lpstr>
      <vt:lpstr>Data preparation</vt:lpstr>
      <vt:lpstr>Model used</vt:lpstr>
      <vt:lpstr>Results</vt:lpstr>
      <vt:lpstr>Limitations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Detection  from  blood smear images  using  Deep Learning Models</dc:title>
  <dc:creator>Terrance Thomas</dc:creator>
  <cp:lastModifiedBy>Terrance Thomas</cp:lastModifiedBy>
  <cp:revision>3</cp:revision>
  <dcterms:created xsi:type="dcterms:W3CDTF">2020-05-17T12:20:53Z</dcterms:created>
  <dcterms:modified xsi:type="dcterms:W3CDTF">2020-05-17T17:16:28Z</dcterms:modified>
</cp:coreProperties>
</file>