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78409-7494-46AA-9D84-EE398259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94824-4A9B-4C7B-8D58-DE1CAD076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1893"/>
            <a:ext cx="5033639" cy="245700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dirty="0">
                <a:solidFill>
                  <a:schemeClr val="bg1"/>
                </a:solidFill>
              </a:rPr>
              <a:t>Cardio-Vascular Disease prediction using Machine Learning Algorithm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0B4B96-1116-4B6F-A35E-553412A1D442}"/>
              </a:ext>
            </a:extLst>
          </p:cNvPr>
          <p:cNvSpPr txBox="1">
            <a:spLocks/>
          </p:cNvSpPr>
          <p:nvPr/>
        </p:nvSpPr>
        <p:spPr>
          <a:xfrm>
            <a:off x="213738" y="2800784"/>
            <a:ext cx="2917658" cy="209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Terrance Thomas 18184928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4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D7607-572E-4616-B337-EC3BD5FD1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en-IN" sz="6600" dirty="0">
                <a:solidFill>
                  <a:srgbClr val="FFFFFF">
                    <a:alpha val="90000"/>
                  </a:srgbClr>
                </a:solidFill>
              </a:rPr>
              <a:t>Points of the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5DBF-3361-40FD-A371-F36040BD9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Motivation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Dataset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Algorithm &amp; Result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05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97B7B-A4A7-42A2-AC9F-664163255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en-IN" sz="6100" dirty="0">
                <a:solidFill>
                  <a:srgbClr val="FFFFFF">
                    <a:alpha val="90000"/>
                  </a:srgbClr>
                </a:solidFill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2D665-827F-48DC-9DAF-89528A59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FFFFFF"/>
                </a:solidFill>
              </a:rPr>
              <a:t>CVD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FFFFFF"/>
                </a:solidFill>
              </a:rPr>
              <a:t>#1 cause of death globally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FFFFFF"/>
                </a:solidFill>
              </a:rPr>
              <a:t>1/3rd of deaths occur to people below the age of 70 years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FFFFFF"/>
                </a:solidFill>
              </a:rPr>
              <a:t>By 2030, 60% death to be in the age group below 60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880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FE6F-FDED-4BCF-9861-06948D723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en-IN" sz="6600">
                <a:solidFill>
                  <a:srgbClr val="FFFFFF">
                    <a:alpha val="90000"/>
                  </a:srgbClr>
                </a:solidFill>
              </a:rPr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939C2-93F8-4EB6-8118-7CA2BD248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consists of 70,000 rows and 14 columns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data is nonbiased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35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825DA-56B3-4156-8302-9F5FCEFC7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en-IN" sz="6600" dirty="0">
                <a:solidFill>
                  <a:srgbClr val="FFFFFF">
                    <a:alpha val="90000"/>
                  </a:srgbClr>
                </a:solidFill>
              </a:rPr>
              <a:t>Algorithm &amp; Result</a:t>
            </a:r>
            <a:br>
              <a:rPr lang="en-IN" sz="6600" dirty="0">
                <a:solidFill>
                  <a:srgbClr val="FFFFFF">
                    <a:alpha val="90000"/>
                  </a:srgbClr>
                </a:solidFill>
              </a:rPr>
            </a:br>
            <a:endParaRPr lang="en-IN" sz="6600" dirty="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6DF2D-10C1-4363-9A3D-22F300F6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KDD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Data Pre-Processing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Random forest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Accuracy of 72%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FFFF"/>
                </a:solidFill>
              </a:rPr>
              <a:t>Over Fitted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733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3F7B5-973A-4E0C-A940-9388D30F3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IN" sz="3100" dirty="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45D4B-AAF9-4589-A48D-E86084B06B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73" y="863695"/>
            <a:ext cx="7020433" cy="4671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11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BF861-001C-4062-857F-5E2A30CA3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Visualization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55E5BD-6253-4ABF-991D-0A0AEF3933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" y="710432"/>
            <a:ext cx="3401378" cy="305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8798D2-1A46-45F9-A5F9-50A0BC0723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7" y="710432"/>
            <a:ext cx="3466039" cy="297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B64E25-56B4-4BC7-B5A1-5EDE002AE6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42" y="761894"/>
            <a:ext cx="3703319" cy="2970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9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1007D-03D9-4251-8869-0CE4BBF9DD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4" y="944559"/>
            <a:ext cx="3703320" cy="28614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3B029-397A-434F-8C96-09339ACF35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9946" y="957987"/>
            <a:ext cx="3703320" cy="283461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3A60D-1DB5-4EBB-A0D9-EFFBD6F5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Visualization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E4138-6EA8-44B6-AA62-06BEA78368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7300" y="867109"/>
            <a:ext cx="3057401" cy="3013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316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C450-13D5-4CF1-A1A9-9DB601DB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en-IN" sz="6600" dirty="0">
                <a:solidFill>
                  <a:srgbClr val="FFFFFF">
                    <a:alpha val="90000"/>
                  </a:srgbClr>
                </a:solidFill>
              </a:rPr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93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8E8"/>
      </a:lt2>
      <a:accent1>
        <a:srgbClr val="D0443F"/>
      </a:accent1>
      <a:accent2>
        <a:srgbClr val="BF2E65"/>
      </a:accent2>
      <a:accent3>
        <a:srgbClr val="D03FB3"/>
      </a:accent3>
      <a:accent4>
        <a:srgbClr val="9F2EBF"/>
      </a:accent4>
      <a:accent5>
        <a:srgbClr val="753FD0"/>
      </a:accent5>
      <a:accent6>
        <a:srgbClr val="464CC6"/>
      </a:accent6>
      <a:hlink>
        <a:srgbClr val="955CC8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Century Schoolbook</vt:lpstr>
      <vt:lpstr>Franklin Gothic Book</vt:lpstr>
      <vt:lpstr>Gill Sans MT</vt:lpstr>
      <vt:lpstr>Times New Roman</vt:lpstr>
      <vt:lpstr>Wingdings</vt:lpstr>
      <vt:lpstr>Wingdings 2</vt:lpstr>
      <vt:lpstr>Wingdings 3</vt:lpstr>
      <vt:lpstr>DividendVTI</vt:lpstr>
      <vt:lpstr>Cardio-Vascular Disease prediction using Machine Learning Algorithm</vt:lpstr>
      <vt:lpstr>Points of the presentation</vt:lpstr>
      <vt:lpstr>Motivation</vt:lpstr>
      <vt:lpstr>Dataset</vt:lpstr>
      <vt:lpstr>Algorithm &amp; Result </vt:lpstr>
      <vt:lpstr>Visualization</vt:lpstr>
      <vt:lpstr>Visualization</vt:lpstr>
      <vt:lpstr>Visualization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Cardio-Vascular Disease prediction using Machine Learning Algorithms</dc:title>
  <dc:creator>Terrance Thomas</dc:creator>
  <cp:lastModifiedBy>Terrance Thomas</cp:lastModifiedBy>
  <cp:revision>3</cp:revision>
  <dcterms:created xsi:type="dcterms:W3CDTF">2020-04-12T20:11:18Z</dcterms:created>
  <dcterms:modified xsi:type="dcterms:W3CDTF">2020-04-12T20:11:41Z</dcterms:modified>
</cp:coreProperties>
</file>