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6" r:id="rId11"/>
    <p:sldId id="265" r:id="rId12"/>
    <p:sldId id="269" r:id="rId13"/>
    <p:sldId id="264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DB"/>
    <a:srgbClr val="E0DCD7"/>
    <a:srgbClr val="DFDCD8"/>
    <a:srgbClr val="E1DEDA"/>
    <a:srgbClr val="383736"/>
    <a:srgbClr val="E4E2DD"/>
    <a:srgbClr val="E6E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8571C-776E-46D9-9944-3C99DE15BD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17C4F2-6276-415F-8B9D-11E4BD8ADE94}">
      <dgm:prSet/>
      <dgm:spPr/>
      <dgm:t>
        <a:bodyPr/>
        <a:lstStyle/>
        <a:p>
          <a:r>
            <a:rPr lang="en-IN"/>
            <a:t>Dataset is on YELP</a:t>
          </a:r>
          <a:endParaRPr lang="en-US"/>
        </a:p>
      </dgm:t>
    </dgm:pt>
    <dgm:pt modelId="{162B55C7-ACDE-4E95-B6E4-5520A82EA6E3}" type="parTrans" cxnId="{4DF9DB24-6EB3-4DC0-BB3C-216FBEB78984}">
      <dgm:prSet/>
      <dgm:spPr/>
      <dgm:t>
        <a:bodyPr/>
        <a:lstStyle/>
        <a:p>
          <a:endParaRPr lang="en-US"/>
        </a:p>
      </dgm:t>
    </dgm:pt>
    <dgm:pt modelId="{4C10A982-E195-41BD-8E85-6CD8FFA8D288}" type="sibTrans" cxnId="{4DF9DB24-6EB3-4DC0-BB3C-216FBEB78984}">
      <dgm:prSet/>
      <dgm:spPr/>
      <dgm:t>
        <a:bodyPr/>
        <a:lstStyle/>
        <a:p>
          <a:endParaRPr lang="en-US"/>
        </a:p>
      </dgm:t>
    </dgm:pt>
    <dgm:pt modelId="{806F66FB-53A8-45DD-9B0D-E1D2EA73E41B}">
      <dgm:prSet/>
      <dgm:spPr/>
      <dgm:t>
        <a:bodyPr/>
        <a:lstStyle/>
        <a:p>
          <a:r>
            <a:rPr lang="en-IN"/>
            <a:t>YELP : - Business directory service and crowd-sourced review forum</a:t>
          </a:r>
          <a:endParaRPr lang="en-US"/>
        </a:p>
      </dgm:t>
    </dgm:pt>
    <dgm:pt modelId="{FB655BC4-104D-4ED4-B7E0-9936A6629E67}" type="parTrans" cxnId="{9A9191EC-2433-4A86-86E3-6B94B016C6FA}">
      <dgm:prSet/>
      <dgm:spPr/>
      <dgm:t>
        <a:bodyPr/>
        <a:lstStyle/>
        <a:p>
          <a:endParaRPr lang="en-US"/>
        </a:p>
      </dgm:t>
    </dgm:pt>
    <dgm:pt modelId="{7E472705-EF67-4575-BE1C-5EC1CF699654}" type="sibTrans" cxnId="{9A9191EC-2433-4A86-86E3-6B94B016C6FA}">
      <dgm:prSet/>
      <dgm:spPr/>
      <dgm:t>
        <a:bodyPr/>
        <a:lstStyle/>
        <a:p>
          <a:endParaRPr lang="en-US"/>
        </a:p>
      </dgm:t>
    </dgm:pt>
    <dgm:pt modelId="{B7E9EC49-D706-48BA-8C9A-1302D65D8DD9}">
      <dgm:prSet/>
      <dgm:spPr/>
      <dgm:t>
        <a:bodyPr/>
        <a:lstStyle/>
        <a:p>
          <a:r>
            <a:rPr lang="en-IN"/>
            <a:t>Users write review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engage through social media features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Piggyback on Search Engine Traffic</a:t>
          </a:r>
          <a:endParaRPr lang="en-US"/>
        </a:p>
      </dgm:t>
    </dgm:pt>
    <dgm:pt modelId="{EAAAE93D-C0E3-429E-8363-C1DE60AEA056}" type="parTrans" cxnId="{3C7568AF-85F1-4805-ACAB-C740A3AC2819}">
      <dgm:prSet/>
      <dgm:spPr/>
      <dgm:t>
        <a:bodyPr/>
        <a:lstStyle/>
        <a:p>
          <a:endParaRPr lang="en-US"/>
        </a:p>
      </dgm:t>
    </dgm:pt>
    <dgm:pt modelId="{0AF30614-531F-46D5-A43A-ECD7FE22709D}" type="sibTrans" cxnId="{3C7568AF-85F1-4805-ACAB-C740A3AC2819}">
      <dgm:prSet/>
      <dgm:spPr/>
      <dgm:t>
        <a:bodyPr/>
        <a:lstStyle/>
        <a:p>
          <a:endParaRPr lang="en-US"/>
        </a:p>
      </dgm:t>
    </dgm:pt>
    <dgm:pt modelId="{D5E3A89B-38AB-4B87-A536-AFA52316E58C}" type="pres">
      <dgm:prSet presAssocID="{A0A8571C-776E-46D9-9944-3C99DE15BDF4}" presName="root" presStyleCnt="0">
        <dgm:presLayoutVars>
          <dgm:dir/>
          <dgm:resizeHandles val="exact"/>
        </dgm:presLayoutVars>
      </dgm:prSet>
      <dgm:spPr/>
    </dgm:pt>
    <dgm:pt modelId="{E4C454C3-60B0-470E-AD0F-8F1EB0448B86}" type="pres">
      <dgm:prSet presAssocID="{BF17C4F2-6276-415F-8B9D-11E4BD8ADE94}" presName="compNode" presStyleCnt="0"/>
      <dgm:spPr/>
    </dgm:pt>
    <dgm:pt modelId="{4D6EDA81-2C70-428E-9385-D41B4CEB259B}" type="pres">
      <dgm:prSet presAssocID="{BF17C4F2-6276-415F-8B9D-11E4BD8AD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2F079EE-1CAD-407D-A670-DDF712342BD5}" type="pres">
      <dgm:prSet presAssocID="{BF17C4F2-6276-415F-8B9D-11E4BD8ADE94}" presName="spaceRect" presStyleCnt="0"/>
      <dgm:spPr/>
    </dgm:pt>
    <dgm:pt modelId="{57FA4B70-BD4B-46FD-B6A6-BFDC5968E872}" type="pres">
      <dgm:prSet presAssocID="{BF17C4F2-6276-415F-8B9D-11E4BD8ADE94}" presName="textRect" presStyleLbl="revTx" presStyleIdx="0" presStyleCnt="3">
        <dgm:presLayoutVars>
          <dgm:chMax val="1"/>
          <dgm:chPref val="1"/>
        </dgm:presLayoutVars>
      </dgm:prSet>
      <dgm:spPr/>
    </dgm:pt>
    <dgm:pt modelId="{AE345AD3-63FC-4978-A859-41705D10C66A}" type="pres">
      <dgm:prSet presAssocID="{4C10A982-E195-41BD-8E85-6CD8FFA8D288}" presName="sibTrans" presStyleCnt="0"/>
      <dgm:spPr/>
    </dgm:pt>
    <dgm:pt modelId="{58BCDDAF-8509-40B8-95FD-22563A000C60}" type="pres">
      <dgm:prSet presAssocID="{806F66FB-53A8-45DD-9B0D-E1D2EA73E41B}" presName="compNode" presStyleCnt="0"/>
      <dgm:spPr/>
    </dgm:pt>
    <dgm:pt modelId="{9CA3A887-51F9-4BA8-90D4-3A1E80E059BC}" type="pres">
      <dgm:prSet presAssocID="{806F66FB-53A8-45DD-9B0D-E1D2EA73E4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50C943A-685F-4687-B62D-F02A78C7EE41}" type="pres">
      <dgm:prSet presAssocID="{806F66FB-53A8-45DD-9B0D-E1D2EA73E41B}" presName="spaceRect" presStyleCnt="0"/>
      <dgm:spPr/>
    </dgm:pt>
    <dgm:pt modelId="{D7ED8265-7723-45D6-9480-B7235FBF6F2D}" type="pres">
      <dgm:prSet presAssocID="{806F66FB-53A8-45DD-9B0D-E1D2EA73E41B}" presName="textRect" presStyleLbl="revTx" presStyleIdx="1" presStyleCnt="3">
        <dgm:presLayoutVars>
          <dgm:chMax val="1"/>
          <dgm:chPref val="1"/>
        </dgm:presLayoutVars>
      </dgm:prSet>
      <dgm:spPr/>
    </dgm:pt>
    <dgm:pt modelId="{05A2C347-C97D-4661-BF2E-EA18D785C6AC}" type="pres">
      <dgm:prSet presAssocID="{7E472705-EF67-4575-BE1C-5EC1CF699654}" presName="sibTrans" presStyleCnt="0"/>
      <dgm:spPr/>
    </dgm:pt>
    <dgm:pt modelId="{1477BED5-1601-434E-85A5-EC72C42EBE39}" type="pres">
      <dgm:prSet presAssocID="{B7E9EC49-D706-48BA-8C9A-1302D65D8DD9}" presName="compNode" presStyleCnt="0"/>
      <dgm:spPr/>
    </dgm:pt>
    <dgm:pt modelId="{0589B87B-F396-4FA8-A4F7-90FE621F5EC7}" type="pres">
      <dgm:prSet presAssocID="{B7E9EC49-D706-48BA-8C9A-1302D65D8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3B8A09-890C-4E15-B4F4-9A737B95AB9F}" type="pres">
      <dgm:prSet presAssocID="{B7E9EC49-D706-48BA-8C9A-1302D65D8DD9}" presName="spaceRect" presStyleCnt="0"/>
      <dgm:spPr/>
    </dgm:pt>
    <dgm:pt modelId="{145C6D2C-5EF3-41E1-838F-E821977F018F}" type="pres">
      <dgm:prSet presAssocID="{B7E9EC49-D706-48BA-8C9A-1302D65D8D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93220D-7AEC-470D-9BDD-D1684CA520C1}" type="presOf" srcId="{BF17C4F2-6276-415F-8B9D-11E4BD8ADE94}" destId="{57FA4B70-BD4B-46FD-B6A6-BFDC5968E872}" srcOrd="0" destOrd="0" presId="urn:microsoft.com/office/officeart/2018/2/layout/IconLabelList"/>
    <dgm:cxn modelId="{4DF9DB24-6EB3-4DC0-BB3C-216FBEB78984}" srcId="{A0A8571C-776E-46D9-9944-3C99DE15BDF4}" destId="{BF17C4F2-6276-415F-8B9D-11E4BD8ADE94}" srcOrd="0" destOrd="0" parTransId="{162B55C7-ACDE-4E95-B6E4-5520A82EA6E3}" sibTransId="{4C10A982-E195-41BD-8E85-6CD8FFA8D288}"/>
    <dgm:cxn modelId="{6DD6E37C-7808-47B7-878E-F3F0D7E9AE65}" type="presOf" srcId="{806F66FB-53A8-45DD-9B0D-E1D2EA73E41B}" destId="{D7ED8265-7723-45D6-9480-B7235FBF6F2D}" srcOrd="0" destOrd="0" presId="urn:microsoft.com/office/officeart/2018/2/layout/IconLabelList"/>
    <dgm:cxn modelId="{EFD33B93-C7D0-482E-8312-DB832C80B34F}" type="presOf" srcId="{A0A8571C-776E-46D9-9944-3C99DE15BDF4}" destId="{D5E3A89B-38AB-4B87-A536-AFA52316E58C}" srcOrd="0" destOrd="0" presId="urn:microsoft.com/office/officeart/2018/2/layout/IconLabelList"/>
    <dgm:cxn modelId="{3C7568AF-85F1-4805-ACAB-C740A3AC2819}" srcId="{A0A8571C-776E-46D9-9944-3C99DE15BDF4}" destId="{B7E9EC49-D706-48BA-8C9A-1302D65D8DD9}" srcOrd="2" destOrd="0" parTransId="{EAAAE93D-C0E3-429E-8363-C1DE60AEA056}" sibTransId="{0AF30614-531F-46D5-A43A-ECD7FE22709D}"/>
    <dgm:cxn modelId="{2533E0B7-AF51-4F38-9FDA-42F9BB5BB94D}" type="presOf" srcId="{B7E9EC49-D706-48BA-8C9A-1302D65D8DD9}" destId="{145C6D2C-5EF3-41E1-838F-E821977F018F}" srcOrd="0" destOrd="0" presId="urn:microsoft.com/office/officeart/2018/2/layout/IconLabelList"/>
    <dgm:cxn modelId="{9A9191EC-2433-4A86-86E3-6B94B016C6FA}" srcId="{A0A8571C-776E-46D9-9944-3C99DE15BDF4}" destId="{806F66FB-53A8-45DD-9B0D-E1D2EA73E41B}" srcOrd="1" destOrd="0" parTransId="{FB655BC4-104D-4ED4-B7E0-9936A6629E67}" sibTransId="{7E472705-EF67-4575-BE1C-5EC1CF699654}"/>
    <dgm:cxn modelId="{8491BDEE-3516-48D7-90CA-6FFD289426ED}" type="presParOf" srcId="{D5E3A89B-38AB-4B87-A536-AFA52316E58C}" destId="{E4C454C3-60B0-470E-AD0F-8F1EB0448B86}" srcOrd="0" destOrd="0" presId="urn:microsoft.com/office/officeart/2018/2/layout/IconLabelList"/>
    <dgm:cxn modelId="{EE36CC42-EAC1-4EF9-95A7-CC6AE9982CC3}" type="presParOf" srcId="{E4C454C3-60B0-470E-AD0F-8F1EB0448B86}" destId="{4D6EDA81-2C70-428E-9385-D41B4CEB259B}" srcOrd="0" destOrd="0" presId="urn:microsoft.com/office/officeart/2018/2/layout/IconLabelList"/>
    <dgm:cxn modelId="{E8F0CFF1-A5AC-4757-A19B-AF1324E9BC47}" type="presParOf" srcId="{E4C454C3-60B0-470E-AD0F-8F1EB0448B86}" destId="{12F079EE-1CAD-407D-A670-DDF712342BD5}" srcOrd="1" destOrd="0" presId="urn:microsoft.com/office/officeart/2018/2/layout/IconLabelList"/>
    <dgm:cxn modelId="{8B430790-2693-4911-BE4C-192ED57C6B36}" type="presParOf" srcId="{E4C454C3-60B0-470E-AD0F-8F1EB0448B86}" destId="{57FA4B70-BD4B-46FD-B6A6-BFDC5968E872}" srcOrd="2" destOrd="0" presId="urn:microsoft.com/office/officeart/2018/2/layout/IconLabelList"/>
    <dgm:cxn modelId="{5AC58AC9-5D4F-4E7E-AF39-4F0CAE0F6A26}" type="presParOf" srcId="{D5E3A89B-38AB-4B87-A536-AFA52316E58C}" destId="{AE345AD3-63FC-4978-A859-41705D10C66A}" srcOrd="1" destOrd="0" presId="urn:microsoft.com/office/officeart/2018/2/layout/IconLabelList"/>
    <dgm:cxn modelId="{B15191AE-7A29-46B7-9A0D-5CD431FA6A2A}" type="presParOf" srcId="{D5E3A89B-38AB-4B87-A536-AFA52316E58C}" destId="{58BCDDAF-8509-40B8-95FD-22563A000C60}" srcOrd="2" destOrd="0" presId="urn:microsoft.com/office/officeart/2018/2/layout/IconLabelList"/>
    <dgm:cxn modelId="{328B9E76-3C6B-4C80-9D00-36F793992E77}" type="presParOf" srcId="{58BCDDAF-8509-40B8-95FD-22563A000C60}" destId="{9CA3A887-51F9-4BA8-90D4-3A1E80E059BC}" srcOrd="0" destOrd="0" presId="urn:microsoft.com/office/officeart/2018/2/layout/IconLabelList"/>
    <dgm:cxn modelId="{2B3D1327-4FB7-4E82-BB9C-15BB06E73C3D}" type="presParOf" srcId="{58BCDDAF-8509-40B8-95FD-22563A000C60}" destId="{D50C943A-685F-4687-B62D-F02A78C7EE41}" srcOrd="1" destOrd="0" presId="urn:microsoft.com/office/officeart/2018/2/layout/IconLabelList"/>
    <dgm:cxn modelId="{4CA24A0F-E8FD-4E18-8458-3A2D40D2678F}" type="presParOf" srcId="{58BCDDAF-8509-40B8-95FD-22563A000C60}" destId="{D7ED8265-7723-45D6-9480-B7235FBF6F2D}" srcOrd="2" destOrd="0" presId="urn:microsoft.com/office/officeart/2018/2/layout/IconLabelList"/>
    <dgm:cxn modelId="{A66FE2FA-0D8D-4FD6-B807-504FB45DF1DC}" type="presParOf" srcId="{D5E3A89B-38AB-4B87-A536-AFA52316E58C}" destId="{05A2C347-C97D-4661-BF2E-EA18D785C6AC}" srcOrd="3" destOrd="0" presId="urn:microsoft.com/office/officeart/2018/2/layout/IconLabelList"/>
    <dgm:cxn modelId="{AB49718F-1DC9-4551-96A7-FB27E415410B}" type="presParOf" srcId="{D5E3A89B-38AB-4B87-A536-AFA52316E58C}" destId="{1477BED5-1601-434E-85A5-EC72C42EBE39}" srcOrd="4" destOrd="0" presId="urn:microsoft.com/office/officeart/2018/2/layout/IconLabelList"/>
    <dgm:cxn modelId="{C229E30F-AF50-45BA-8A38-154D974200FA}" type="presParOf" srcId="{1477BED5-1601-434E-85A5-EC72C42EBE39}" destId="{0589B87B-F396-4FA8-A4F7-90FE621F5EC7}" srcOrd="0" destOrd="0" presId="urn:microsoft.com/office/officeart/2018/2/layout/IconLabelList"/>
    <dgm:cxn modelId="{11B0E4F7-1E26-45F1-B958-77561F4EF1DE}" type="presParOf" srcId="{1477BED5-1601-434E-85A5-EC72C42EBE39}" destId="{343B8A09-890C-4E15-B4F4-9A737B95AB9F}" srcOrd="1" destOrd="0" presId="urn:microsoft.com/office/officeart/2018/2/layout/IconLabelList"/>
    <dgm:cxn modelId="{AAC72B20-005C-4E3A-B9B2-CDE6E03D9293}" type="presParOf" srcId="{1477BED5-1601-434E-85A5-EC72C42EBE39}" destId="{145C6D2C-5EF3-41E1-838F-E821977F01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442BA-82A2-4729-925C-0DB10873E2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B49B37-A42B-4E1A-BC3F-0535F5D73BBF}">
      <dgm:prSet/>
      <dgm:spPr/>
      <dgm:t>
        <a:bodyPr/>
        <a:lstStyle/>
        <a:p>
          <a:pPr>
            <a:defRPr cap="all"/>
          </a:pPr>
          <a:r>
            <a:rPr lang="en-IN" dirty="0"/>
            <a:t>To understand the Restaurants registered on YELP</a:t>
          </a:r>
          <a:endParaRPr lang="en-US" dirty="0"/>
        </a:p>
      </dgm:t>
    </dgm:pt>
    <dgm:pt modelId="{8768D63E-9C2E-41D6-80EB-9C8D0849A10A}" type="parTrans" cxnId="{488338B1-E606-42D7-B318-BF2BB50C6CB9}">
      <dgm:prSet/>
      <dgm:spPr/>
      <dgm:t>
        <a:bodyPr/>
        <a:lstStyle/>
        <a:p>
          <a:endParaRPr lang="en-US"/>
        </a:p>
      </dgm:t>
    </dgm:pt>
    <dgm:pt modelId="{42CDD7BE-F3AA-497E-A566-D2414EEB1EEC}" type="sibTrans" cxnId="{488338B1-E606-42D7-B318-BF2BB50C6CB9}">
      <dgm:prSet/>
      <dgm:spPr/>
      <dgm:t>
        <a:bodyPr/>
        <a:lstStyle/>
        <a:p>
          <a:endParaRPr lang="en-US"/>
        </a:p>
      </dgm:t>
    </dgm:pt>
    <dgm:pt modelId="{5C717561-A6BB-44B5-A382-730EF6DAECC2}">
      <dgm:prSet/>
      <dgm:spPr/>
      <dgm:t>
        <a:bodyPr/>
        <a:lstStyle/>
        <a:p>
          <a:pPr>
            <a:defRPr cap="all"/>
          </a:pPr>
          <a:r>
            <a:rPr lang="en-IN"/>
            <a:t>To help sales team to target areas with less registrations</a:t>
          </a:r>
          <a:endParaRPr lang="en-US"/>
        </a:p>
      </dgm:t>
    </dgm:pt>
    <dgm:pt modelId="{1B444759-7B31-4A4E-8E56-73FFF3757A01}" type="parTrans" cxnId="{C0B864CE-5F75-45E8-B7A4-CA515E1FF8BB}">
      <dgm:prSet/>
      <dgm:spPr/>
      <dgm:t>
        <a:bodyPr/>
        <a:lstStyle/>
        <a:p>
          <a:endParaRPr lang="en-US"/>
        </a:p>
      </dgm:t>
    </dgm:pt>
    <dgm:pt modelId="{A7441C7A-8792-4A22-B331-350BCE191F35}" type="sibTrans" cxnId="{C0B864CE-5F75-45E8-B7A4-CA515E1FF8BB}">
      <dgm:prSet/>
      <dgm:spPr/>
      <dgm:t>
        <a:bodyPr/>
        <a:lstStyle/>
        <a:p>
          <a:endParaRPr lang="en-US"/>
        </a:p>
      </dgm:t>
    </dgm:pt>
    <dgm:pt modelId="{43C48A8A-FB8B-46A0-8448-76502149FA37}">
      <dgm:prSet/>
      <dgm:spPr/>
      <dgm:t>
        <a:bodyPr/>
        <a:lstStyle/>
        <a:p>
          <a:pPr>
            <a:defRPr cap="all"/>
          </a:pPr>
          <a:r>
            <a:rPr lang="en-IN"/>
            <a:t>Understand User review behaviour</a:t>
          </a:r>
          <a:endParaRPr lang="en-US"/>
        </a:p>
      </dgm:t>
    </dgm:pt>
    <dgm:pt modelId="{5DDB7E46-DFDC-4BBC-8D33-C75B1390128C}" type="parTrans" cxnId="{F9EF5DC4-2A98-4720-B9E2-FA1B024A33BA}">
      <dgm:prSet/>
      <dgm:spPr/>
      <dgm:t>
        <a:bodyPr/>
        <a:lstStyle/>
        <a:p>
          <a:endParaRPr lang="en-US"/>
        </a:p>
      </dgm:t>
    </dgm:pt>
    <dgm:pt modelId="{B5107ACF-3253-4E12-88C0-AF1AF1B319B2}" type="sibTrans" cxnId="{F9EF5DC4-2A98-4720-B9E2-FA1B024A33BA}">
      <dgm:prSet/>
      <dgm:spPr/>
      <dgm:t>
        <a:bodyPr/>
        <a:lstStyle/>
        <a:p>
          <a:endParaRPr lang="en-US"/>
        </a:p>
      </dgm:t>
    </dgm:pt>
    <dgm:pt modelId="{3D011FA1-538F-4F84-AC19-F6DC9604E6F8}">
      <dgm:prSet/>
      <dgm:spPr/>
      <dgm:t>
        <a:bodyPr/>
        <a:lstStyle/>
        <a:p>
          <a:pPr>
            <a:defRPr cap="all"/>
          </a:pPr>
          <a:r>
            <a:rPr lang="en-IN"/>
            <a:t>To show the popularity of Restaurants in a particular city</a:t>
          </a:r>
          <a:endParaRPr lang="en-US"/>
        </a:p>
      </dgm:t>
    </dgm:pt>
    <dgm:pt modelId="{1A10D9E7-6F0C-4BFE-AD95-81A491EDB74D}" type="parTrans" cxnId="{80F51204-F314-4CFD-A77F-FFFB40BBB446}">
      <dgm:prSet/>
      <dgm:spPr/>
      <dgm:t>
        <a:bodyPr/>
        <a:lstStyle/>
        <a:p>
          <a:endParaRPr lang="en-US"/>
        </a:p>
      </dgm:t>
    </dgm:pt>
    <dgm:pt modelId="{F42480C0-8644-43D0-8CAA-A137102D1476}" type="sibTrans" cxnId="{80F51204-F314-4CFD-A77F-FFFB40BBB446}">
      <dgm:prSet/>
      <dgm:spPr/>
      <dgm:t>
        <a:bodyPr/>
        <a:lstStyle/>
        <a:p>
          <a:endParaRPr lang="en-US"/>
        </a:p>
      </dgm:t>
    </dgm:pt>
    <dgm:pt modelId="{60AD7150-0E55-49B6-ACD9-48E69FD9A5AF}">
      <dgm:prSet/>
      <dgm:spPr/>
      <dgm:t>
        <a:bodyPr/>
        <a:lstStyle/>
        <a:p>
          <a:pPr>
            <a:defRPr cap="all"/>
          </a:pPr>
          <a:r>
            <a:rPr lang="en-IN" dirty="0"/>
            <a:t>To understand which State users reviews</a:t>
          </a:r>
          <a:endParaRPr lang="en-US" dirty="0"/>
        </a:p>
      </dgm:t>
    </dgm:pt>
    <dgm:pt modelId="{B062177F-8DD1-4D9E-BB2B-A2E7B87D2DCD}" type="parTrans" cxnId="{8A98284A-B72B-47F1-8984-A86274C1511B}">
      <dgm:prSet/>
      <dgm:spPr/>
      <dgm:t>
        <a:bodyPr/>
        <a:lstStyle/>
        <a:p>
          <a:endParaRPr lang="en-US"/>
        </a:p>
      </dgm:t>
    </dgm:pt>
    <dgm:pt modelId="{28422932-2A37-4516-8FD2-3C1CAC47D841}" type="sibTrans" cxnId="{8A98284A-B72B-47F1-8984-A86274C1511B}">
      <dgm:prSet/>
      <dgm:spPr/>
      <dgm:t>
        <a:bodyPr/>
        <a:lstStyle/>
        <a:p>
          <a:endParaRPr lang="en-US"/>
        </a:p>
      </dgm:t>
    </dgm:pt>
    <dgm:pt modelId="{5CA42200-A096-4617-BDB9-554937E988E5}" type="pres">
      <dgm:prSet presAssocID="{F6D442BA-82A2-4729-925C-0DB10873E2C3}" presName="root" presStyleCnt="0">
        <dgm:presLayoutVars>
          <dgm:dir/>
          <dgm:resizeHandles val="exact"/>
        </dgm:presLayoutVars>
      </dgm:prSet>
      <dgm:spPr/>
    </dgm:pt>
    <dgm:pt modelId="{57830383-E9D1-477E-B0C2-070EB3D01150}" type="pres">
      <dgm:prSet presAssocID="{75B49B37-A42B-4E1A-BC3F-0535F5D73BBF}" presName="compNode" presStyleCnt="0"/>
      <dgm:spPr/>
    </dgm:pt>
    <dgm:pt modelId="{69737DA5-79E7-4CA8-94B6-F58AB666D119}" type="pres">
      <dgm:prSet presAssocID="{75B49B37-A42B-4E1A-BC3F-0535F5D73BBF}" presName="iconBgRect" presStyleLbl="bgShp" presStyleIdx="0" presStyleCnt="5"/>
      <dgm:spPr/>
    </dgm:pt>
    <dgm:pt modelId="{FBA3EF81-EF06-4D89-A16B-F80CC285712A}" type="pres">
      <dgm:prSet presAssocID="{75B49B37-A42B-4E1A-BC3F-0535F5D73B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DD2A814E-2137-40C0-9869-3CE8966E9347}" type="pres">
      <dgm:prSet presAssocID="{75B49B37-A42B-4E1A-BC3F-0535F5D73BBF}" presName="spaceRect" presStyleCnt="0"/>
      <dgm:spPr/>
    </dgm:pt>
    <dgm:pt modelId="{1EEB9D22-D3B9-48F4-8277-4DFEA037B0F1}" type="pres">
      <dgm:prSet presAssocID="{75B49B37-A42B-4E1A-BC3F-0535F5D73BBF}" presName="textRect" presStyleLbl="revTx" presStyleIdx="0" presStyleCnt="5">
        <dgm:presLayoutVars>
          <dgm:chMax val="1"/>
          <dgm:chPref val="1"/>
        </dgm:presLayoutVars>
      </dgm:prSet>
      <dgm:spPr/>
    </dgm:pt>
    <dgm:pt modelId="{5FB9EF9E-6D86-4FC3-B447-9D2E62929938}" type="pres">
      <dgm:prSet presAssocID="{42CDD7BE-F3AA-497E-A566-D2414EEB1EEC}" presName="sibTrans" presStyleCnt="0"/>
      <dgm:spPr/>
    </dgm:pt>
    <dgm:pt modelId="{FAE1A5BF-2411-4CD7-A753-C63BB1B7265B}" type="pres">
      <dgm:prSet presAssocID="{5C717561-A6BB-44B5-A382-730EF6DAECC2}" presName="compNode" presStyleCnt="0"/>
      <dgm:spPr/>
    </dgm:pt>
    <dgm:pt modelId="{C5F858A0-288D-4496-B4D4-63FE4B3C8B89}" type="pres">
      <dgm:prSet presAssocID="{5C717561-A6BB-44B5-A382-730EF6DAECC2}" presName="iconBgRect" presStyleLbl="bgShp" presStyleIdx="1" presStyleCnt="5"/>
      <dgm:spPr/>
    </dgm:pt>
    <dgm:pt modelId="{6E135788-BA9F-4870-A869-1DBD8414C294}" type="pres">
      <dgm:prSet presAssocID="{5C717561-A6BB-44B5-A382-730EF6DAEC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9A04766-7ADF-4C92-8B71-3FC6DF8C051A}" type="pres">
      <dgm:prSet presAssocID="{5C717561-A6BB-44B5-A382-730EF6DAECC2}" presName="spaceRect" presStyleCnt="0"/>
      <dgm:spPr/>
    </dgm:pt>
    <dgm:pt modelId="{DCDADB8E-CDB1-48E3-A58D-C41A58673758}" type="pres">
      <dgm:prSet presAssocID="{5C717561-A6BB-44B5-A382-730EF6DAECC2}" presName="textRect" presStyleLbl="revTx" presStyleIdx="1" presStyleCnt="5">
        <dgm:presLayoutVars>
          <dgm:chMax val="1"/>
          <dgm:chPref val="1"/>
        </dgm:presLayoutVars>
      </dgm:prSet>
      <dgm:spPr/>
    </dgm:pt>
    <dgm:pt modelId="{A494F7D4-FF48-4CDB-A1E1-6EB5E836C0EE}" type="pres">
      <dgm:prSet presAssocID="{A7441C7A-8792-4A22-B331-350BCE191F35}" presName="sibTrans" presStyleCnt="0"/>
      <dgm:spPr/>
    </dgm:pt>
    <dgm:pt modelId="{347D061B-9B77-4993-BB0B-E154B6415792}" type="pres">
      <dgm:prSet presAssocID="{43C48A8A-FB8B-46A0-8448-76502149FA37}" presName="compNode" presStyleCnt="0"/>
      <dgm:spPr/>
    </dgm:pt>
    <dgm:pt modelId="{85EEEEEA-ECA3-4940-8B80-E04A31219A35}" type="pres">
      <dgm:prSet presAssocID="{43C48A8A-FB8B-46A0-8448-76502149FA37}" presName="iconBgRect" presStyleLbl="bgShp" presStyleIdx="2" presStyleCnt="5"/>
      <dgm:spPr/>
    </dgm:pt>
    <dgm:pt modelId="{5B1F189C-A2DA-4884-9F05-12404DE37A40}" type="pres">
      <dgm:prSet presAssocID="{43C48A8A-FB8B-46A0-8448-76502149FA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FA8FF2-A4CF-4314-87F1-5E14CDDAA3DC}" type="pres">
      <dgm:prSet presAssocID="{43C48A8A-FB8B-46A0-8448-76502149FA37}" presName="spaceRect" presStyleCnt="0"/>
      <dgm:spPr/>
    </dgm:pt>
    <dgm:pt modelId="{19339DC3-8577-497B-9DCA-8C5EB53372F4}" type="pres">
      <dgm:prSet presAssocID="{43C48A8A-FB8B-46A0-8448-76502149FA37}" presName="textRect" presStyleLbl="revTx" presStyleIdx="2" presStyleCnt="5">
        <dgm:presLayoutVars>
          <dgm:chMax val="1"/>
          <dgm:chPref val="1"/>
        </dgm:presLayoutVars>
      </dgm:prSet>
      <dgm:spPr/>
    </dgm:pt>
    <dgm:pt modelId="{2B19D5CE-730C-4230-BCF6-FF214AD815C5}" type="pres">
      <dgm:prSet presAssocID="{B5107ACF-3253-4E12-88C0-AF1AF1B319B2}" presName="sibTrans" presStyleCnt="0"/>
      <dgm:spPr/>
    </dgm:pt>
    <dgm:pt modelId="{036287A5-FEAD-4873-9D16-3D8B82564509}" type="pres">
      <dgm:prSet presAssocID="{3D011FA1-538F-4F84-AC19-F6DC9604E6F8}" presName="compNode" presStyleCnt="0"/>
      <dgm:spPr/>
    </dgm:pt>
    <dgm:pt modelId="{98B8E380-32D5-42F6-915A-9930D8C3214B}" type="pres">
      <dgm:prSet presAssocID="{3D011FA1-538F-4F84-AC19-F6DC9604E6F8}" presName="iconBgRect" presStyleLbl="bgShp" presStyleIdx="3" presStyleCnt="5"/>
      <dgm:spPr/>
    </dgm:pt>
    <dgm:pt modelId="{AEC341AA-2CA2-4B09-A430-B5B579534340}" type="pres">
      <dgm:prSet presAssocID="{3D011FA1-538F-4F84-AC19-F6DC9604E6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D799FC7B-C4DA-4A37-A4DC-DB0CCC756836}" type="pres">
      <dgm:prSet presAssocID="{3D011FA1-538F-4F84-AC19-F6DC9604E6F8}" presName="spaceRect" presStyleCnt="0"/>
      <dgm:spPr/>
    </dgm:pt>
    <dgm:pt modelId="{F6421676-F1B7-4799-8394-A8AE31E5E188}" type="pres">
      <dgm:prSet presAssocID="{3D011FA1-538F-4F84-AC19-F6DC9604E6F8}" presName="textRect" presStyleLbl="revTx" presStyleIdx="3" presStyleCnt="5">
        <dgm:presLayoutVars>
          <dgm:chMax val="1"/>
          <dgm:chPref val="1"/>
        </dgm:presLayoutVars>
      </dgm:prSet>
      <dgm:spPr/>
    </dgm:pt>
    <dgm:pt modelId="{077EB309-3DA3-4E97-A64D-4668141E82D2}" type="pres">
      <dgm:prSet presAssocID="{F42480C0-8644-43D0-8CAA-A137102D1476}" presName="sibTrans" presStyleCnt="0"/>
      <dgm:spPr/>
    </dgm:pt>
    <dgm:pt modelId="{AAFFD141-E00B-4A83-8ECD-C83DA15EE1F7}" type="pres">
      <dgm:prSet presAssocID="{60AD7150-0E55-49B6-ACD9-48E69FD9A5AF}" presName="compNode" presStyleCnt="0"/>
      <dgm:spPr/>
    </dgm:pt>
    <dgm:pt modelId="{28F67705-CB01-40D6-98C3-2C42A62E85DD}" type="pres">
      <dgm:prSet presAssocID="{60AD7150-0E55-49B6-ACD9-48E69FD9A5AF}" presName="iconBgRect" presStyleLbl="bgShp" presStyleIdx="4" presStyleCnt="5"/>
      <dgm:spPr/>
    </dgm:pt>
    <dgm:pt modelId="{3BB19572-FEDF-4C05-82F1-4FEAEC7126C2}" type="pres">
      <dgm:prSet presAssocID="{60AD7150-0E55-49B6-ACD9-48E69FD9A5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B631BD5A-1ED6-4BF7-914C-EF9E56A499E5}" type="pres">
      <dgm:prSet presAssocID="{60AD7150-0E55-49B6-ACD9-48E69FD9A5AF}" presName="spaceRect" presStyleCnt="0"/>
      <dgm:spPr/>
    </dgm:pt>
    <dgm:pt modelId="{CE4890FF-B1B5-4E06-A2CF-969E1FEEE2F7}" type="pres">
      <dgm:prSet presAssocID="{60AD7150-0E55-49B6-ACD9-48E69FD9A5A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0F51204-F314-4CFD-A77F-FFFB40BBB446}" srcId="{F6D442BA-82A2-4729-925C-0DB10873E2C3}" destId="{3D011FA1-538F-4F84-AC19-F6DC9604E6F8}" srcOrd="3" destOrd="0" parTransId="{1A10D9E7-6F0C-4BFE-AD95-81A491EDB74D}" sibTransId="{F42480C0-8644-43D0-8CAA-A137102D1476}"/>
    <dgm:cxn modelId="{95D1EC64-02B9-4F0E-8E71-A76831CCFCB9}" type="presOf" srcId="{75B49B37-A42B-4E1A-BC3F-0535F5D73BBF}" destId="{1EEB9D22-D3B9-48F4-8277-4DFEA037B0F1}" srcOrd="0" destOrd="0" presId="urn:microsoft.com/office/officeart/2018/5/layout/IconCircleLabelList"/>
    <dgm:cxn modelId="{79759D68-A401-4DB9-A633-FAB1CB7DE488}" type="presOf" srcId="{F6D442BA-82A2-4729-925C-0DB10873E2C3}" destId="{5CA42200-A096-4617-BDB9-554937E988E5}" srcOrd="0" destOrd="0" presId="urn:microsoft.com/office/officeart/2018/5/layout/IconCircleLabelList"/>
    <dgm:cxn modelId="{8A98284A-B72B-47F1-8984-A86274C1511B}" srcId="{F6D442BA-82A2-4729-925C-0DB10873E2C3}" destId="{60AD7150-0E55-49B6-ACD9-48E69FD9A5AF}" srcOrd="4" destOrd="0" parTransId="{B062177F-8DD1-4D9E-BB2B-A2E7B87D2DCD}" sibTransId="{28422932-2A37-4516-8FD2-3C1CAC47D841}"/>
    <dgm:cxn modelId="{A951447C-98A3-4539-8151-59CB04B897E8}" type="presOf" srcId="{43C48A8A-FB8B-46A0-8448-76502149FA37}" destId="{19339DC3-8577-497B-9DCA-8C5EB53372F4}" srcOrd="0" destOrd="0" presId="urn:microsoft.com/office/officeart/2018/5/layout/IconCircleLabelList"/>
    <dgm:cxn modelId="{38A4067F-EAE4-4549-A929-C4DAEB9CCCD9}" type="presOf" srcId="{5C717561-A6BB-44B5-A382-730EF6DAECC2}" destId="{DCDADB8E-CDB1-48E3-A58D-C41A58673758}" srcOrd="0" destOrd="0" presId="urn:microsoft.com/office/officeart/2018/5/layout/IconCircleLabelList"/>
    <dgm:cxn modelId="{488338B1-E606-42D7-B318-BF2BB50C6CB9}" srcId="{F6D442BA-82A2-4729-925C-0DB10873E2C3}" destId="{75B49B37-A42B-4E1A-BC3F-0535F5D73BBF}" srcOrd="0" destOrd="0" parTransId="{8768D63E-9C2E-41D6-80EB-9C8D0849A10A}" sibTransId="{42CDD7BE-F3AA-497E-A566-D2414EEB1EEC}"/>
    <dgm:cxn modelId="{F9EF5DC4-2A98-4720-B9E2-FA1B024A33BA}" srcId="{F6D442BA-82A2-4729-925C-0DB10873E2C3}" destId="{43C48A8A-FB8B-46A0-8448-76502149FA37}" srcOrd="2" destOrd="0" parTransId="{5DDB7E46-DFDC-4BBC-8D33-C75B1390128C}" sibTransId="{B5107ACF-3253-4E12-88C0-AF1AF1B319B2}"/>
    <dgm:cxn modelId="{B8934AC8-678E-42EA-9B21-D42EAA7041FE}" type="presOf" srcId="{60AD7150-0E55-49B6-ACD9-48E69FD9A5AF}" destId="{CE4890FF-B1B5-4E06-A2CF-969E1FEEE2F7}" srcOrd="0" destOrd="0" presId="urn:microsoft.com/office/officeart/2018/5/layout/IconCircleLabelList"/>
    <dgm:cxn modelId="{C0B864CE-5F75-45E8-B7A4-CA515E1FF8BB}" srcId="{F6D442BA-82A2-4729-925C-0DB10873E2C3}" destId="{5C717561-A6BB-44B5-A382-730EF6DAECC2}" srcOrd="1" destOrd="0" parTransId="{1B444759-7B31-4A4E-8E56-73FFF3757A01}" sibTransId="{A7441C7A-8792-4A22-B331-350BCE191F35}"/>
    <dgm:cxn modelId="{C409F9E4-72C8-4D12-907C-BB9A98C6DA0F}" type="presOf" srcId="{3D011FA1-538F-4F84-AC19-F6DC9604E6F8}" destId="{F6421676-F1B7-4799-8394-A8AE31E5E188}" srcOrd="0" destOrd="0" presId="urn:microsoft.com/office/officeart/2018/5/layout/IconCircleLabelList"/>
    <dgm:cxn modelId="{347E167B-B466-4D7D-ADF4-F92FFC80F3FC}" type="presParOf" srcId="{5CA42200-A096-4617-BDB9-554937E988E5}" destId="{57830383-E9D1-477E-B0C2-070EB3D01150}" srcOrd="0" destOrd="0" presId="urn:microsoft.com/office/officeart/2018/5/layout/IconCircleLabelList"/>
    <dgm:cxn modelId="{B225D933-5818-4A30-A7A0-CD8606678E9E}" type="presParOf" srcId="{57830383-E9D1-477E-B0C2-070EB3D01150}" destId="{69737DA5-79E7-4CA8-94B6-F58AB666D119}" srcOrd="0" destOrd="0" presId="urn:microsoft.com/office/officeart/2018/5/layout/IconCircleLabelList"/>
    <dgm:cxn modelId="{3232EB44-FFFB-4A1C-81F3-48294540FD22}" type="presParOf" srcId="{57830383-E9D1-477E-B0C2-070EB3D01150}" destId="{FBA3EF81-EF06-4D89-A16B-F80CC285712A}" srcOrd="1" destOrd="0" presId="urn:microsoft.com/office/officeart/2018/5/layout/IconCircleLabelList"/>
    <dgm:cxn modelId="{BA66D228-751A-43A4-8062-07098ED10C40}" type="presParOf" srcId="{57830383-E9D1-477E-B0C2-070EB3D01150}" destId="{DD2A814E-2137-40C0-9869-3CE8966E9347}" srcOrd="2" destOrd="0" presId="urn:microsoft.com/office/officeart/2018/5/layout/IconCircleLabelList"/>
    <dgm:cxn modelId="{28DAFE22-AD1A-4779-A948-F6364676562E}" type="presParOf" srcId="{57830383-E9D1-477E-B0C2-070EB3D01150}" destId="{1EEB9D22-D3B9-48F4-8277-4DFEA037B0F1}" srcOrd="3" destOrd="0" presId="urn:microsoft.com/office/officeart/2018/5/layout/IconCircleLabelList"/>
    <dgm:cxn modelId="{7A605663-5819-4921-8C49-FF28B6A2A05F}" type="presParOf" srcId="{5CA42200-A096-4617-BDB9-554937E988E5}" destId="{5FB9EF9E-6D86-4FC3-B447-9D2E62929938}" srcOrd="1" destOrd="0" presId="urn:microsoft.com/office/officeart/2018/5/layout/IconCircleLabelList"/>
    <dgm:cxn modelId="{82FF494B-D45B-41CC-899D-CAA8E38BC4B9}" type="presParOf" srcId="{5CA42200-A096-4617-BDB9-554937E988E5}" destId="{FAE1A5BF-2411-4CD7-A753-C63BB1B7265B}" srcOrd="2" destOrd="0" presId="urn:microsoft.com/office/officeart/2018/5/layout/IconCircleLabelList"/>
    <dgm:cxn modelId="{93FE1E25-AAB5-4C84-AB2E-21DEF5B50060}" type="presParOf" srcId="{FAE1A5BF-2411-4CD7-A753-C63BB1B7265B}" destId="{C5F858A0-288D-4496-B4D4-63FE4B3C8B89}" srcOrd="0" destOrd="0" presId="urn:microsoft.com/office/officeart/2018/5/layout/IconCircleLabelList"/>
    <dgm:cxn modelId="{A40BADA2-89B0-4292-BADC-823F205FA49C}" type="presParOf" srcId="{FAE1A5BF-2411-4CD7-A753-C63BB1B7265B}" destId="{6E135788-BA9F-4870-A869-1DBD8414C294}" srcOrd="1" destOrd="0" presId="urn:microsoft.com/office/officeart/2018/5/layout/IconCircleLabelList"/>
    <dgm:cxn modelId="{3C283451-E6AF-45F3-851A-F886A37D3E6A}" type="presParOf" srcId="{FAE1A5BF-2411-4CD7-A753-C63BB1B7265B}" destId="{A9A04766-7ADF-4C92-8B71-3FC6DF8C051A}" srcOrd="2" destOrd="0" presId="urn:microsoft.com/office/officeart/2018/5/layout/IconCircleLabelList"/>
    <dgm:cxn modelId="{2A91EC56-6724-41BC-BC72-4E8B4017173B}" type="presParOf" srcId="{FAE1A5BF-2411-4CD7-A753-C63BB1B7265B}" destId="{DCDADB8E-CDB1-48E3-A58D-C41A58673758}" srcOrd="3" destOrd="0" presId="urn:microsoft.com/office/officeart/2018/5/layout/IconCircleLabelList"/>
    <dgm:cxn modelId="{5928F987-6732-4CD3-93C2-D18CEFCD55A3}" type="presParOf" srcId="{5CA42200-A096-4617-BDB9-554937E988E5}" destId="{A494F7D4-FF48-4CDB-A1E1-6EB5E836C0EE}" srcOrd="3" destOrd="0" presId="urn:microsoft.com/office/officeart/2018/5/layout/IconCircleLabelList"/>
    <dgm:cxn modelId="{68D3449D-ABE4-4100-939F-B9D766E6CEE7}" type="presParOf" srcId="{5CA42200-A096-4617-BDB9-554937E988E5}" destId="{347D061B-9B77-4993-BB0B-E154B6415792}" srcOrd="4" destOrd="0" presId="urn:microsoft.com/office/officeart/2018/5/layout/IconCircleLabelList"/>
    <dgm:cxn modelId="{35EFDFD7-428B-4863-BEB2-CCC2FBE06558}" type="presParOf" srcId="{347D061B-9B77-4993-BB0B-E154B6415792}" destId="{85EEEEEA-ECA3-4940-8B80-E04A31219A35}" srcOrd="0" destOrd="0" presId="urn:microsoft.com/office/officeart/2018/5/layout/IconCircleLabelList"/>
    <dgm:cxn modelId="{9B8FD256-AD05-4D39-9C9E-F5AA9C5C78FE}" type="presParOf" srcId="{347D061B-9B77-4993-BB0B-E154B6415792}" destId="{5B1F189C-A2DA-4884-9F05-12404DE37A40}" srcOrd="1" destOrd="0" presId="urn:microsoft.com/office/officeart/2018/5/layout/IconCircleLabelList"/>
    <dgm:cxn modelId="{400E58F1-904F-488F-8DCF-310DD4066B8F}" type="presParOf" srcId="{347D061B-9B77-4993-BB0B-E154B6415792}" destId="{50FA8FF2-A4CF-4314-87F1-5E14CDDAA3DC}" srcOrd="2" destOrd="0" presId="urn:microsoft.com/office/officeart/2018/5/layout/IconCircleLabelList"/>
    <dgm:cxn modelId="{C2B852B9-56D2-4CDD-9CF8-679B0FB81F8C}" type="presParOf" srcId="{347D061B-9B77-4993-BB0B-E154B6415792}" destId="{19339DC3-8577-497B-9DCA-8C5EB53372F4}" srcOrd="3" destOrd="0" presId="urn:microsoft.com/office/officeart/2018/5/layout/IconCircleLabelList"/>
    <dgm:cxn modelId="{DA8A0E77-0B7E-428D-8F1A-9B5CBBE3D762}" type="presParOf" srcId="{5CA42200-A096-4617-BDB9-554937E988E5}" destId="{2B19D5CE-730C-4230-BCF6-FF214AD815C5}" srcOrd="5" destOrd="0" presId="urn:microsoft.com/office/officeart/2018/5/layout/IconCircleLabelList"/>
    <dgm:cxn modelId="{8FECE999-1637-4522-928C-947F3FE894DB}" type="presParOf" srcId="{5CA42200-A096-4617-BDB9-554937E988E5}" destId="{036287A5-FEAD-4873-9D16-3D8B82564509}" srcOrd="6" destOrd="0" presId="urn:microsoft.com/office/officeart/2018/5/layout/IconCircleLabelList"/>
    <dgm:cxn modelId="{D537E0FA-F6F9-4D48-BC34-F3218C4FAD5E}" type="presParOf" srcId="{036287A5-FEAD-4873-9D16-3D8B82564509}" destId="{98B8E380-32D5-42F6-915A-9930D8C3214B}" srcOrd="0" destOrd="0" presId="urn:microsoft.com/office/officeart/2018/5/layout/IconCircleLabelList"/>
    <dgm:cxn modelId="{4EDE1071-A51E-4A8E-84DA-6C72C4B9C94C}" type="presParOf" srcId="{036287A5-FEAD-4873-9D16-3D8B82564509}" destId="{AEC341AA-2CA2-4B09-A430-B5B579534340}" srcOrd="1" destOrd="0" presId="urn:microsoft.com/office/officeart/2018/5/layout/IconCircleLabelList"/>
    <dgm:cxn modelId="{910EA0DA-AD09-4A91-9EDE-DCE552E0A243}" type="presParOf" srcId="{036287A5-FEAD-4873-9D16-3D8B82564509}" destId="{D799FC7B-C4DA-4A37-A4DC-DB0CCC756836}" srcOrd="2" destOrd="0" presId="urn:microsoft.com/office/officeart/2018/5/layout/IconCircleLabelList"/>
    <dgm:cxn modelId="{61FA763D-A9DD-4992-B9D7-F35FDE94C4F0}" type="presParOf" srcId="{036287A5-FEAD-4873-9D16-3D8B82564509}" destId="{F6421676-F1B7-4799-8394-A8AE31E5E188}" srcOrd="3" destOrd="0" presId="urn:microsoft.com/office/officeart/2018/5/layout/IconCircleLabelList"/>
    <dgm:cxn modelId="{5BF70450-DBF0-4FB5-B606-F0261A1C0556}" type="presParOf" srcId="{5CA42200-A096-4617-BDB9-554937E988E5}" destId="{077EB309-3DA3-4E97-A64D-4668141E82D2}" srcOrd="7" destOrd="0" presId="urn:microsoft.com/office/officeart/2018/5/layout/IconCircleLabelList"/>
    <dgm:cxn modelId="{AF0231E8-E186-4A76-B57F-847607356297}" type="presParOf" srcId="{5CA42200-A096-4617-BDB9-554937E988E5}" destId="{AAFFD141-E00B-4A83-8ECD-C83DA15EE1F7}" srcOrd="8" destOrd="0" presId="urn:microsoft.com/office/officeart/2018/5/layout/IconCircleLabelList"/>
    <dgm:cxn modelId="{7A9CB702-E6A5-4BA7-AB4A-407A7E1E96D2}" type="presParOf" srcId="{AAFFD141-E00B-4A83-8ECD-C83DA15EE1F7}" destId="{28F67705-CB01-40D6-98C3-2C42A62E85DD}" srcOrd="0" destOrd="0" presId="urn:microsoft.com/office/officeart/2018/5/layout/IconCircleLabelList"/>
    <dgm:cxn modelId="{49D8099B-027A-4A1A-8FEA-B8F874751B44}" type="presParOf" srcId="{AAFFD141-E00B-4A83-8ECD-C83DA15EE1F7}" destId="{3BB19572-FEDF-4C05-82F1-4FEAEC7126C2}" srcOrd="1" destOrd="0" presId="urn:microsoft.com/office/officeart/2018/5/layout/IconCircleLabelList"/>
    <dgm:cxn modelId="{41B00B9B-BC8D-45BF-A34B-886BC89D51BE}" type="presParOf" srcId="{AAFFD141-E00B-4A83-8ECD-C83DA15EE1F7}" destId="{B631BD5A-1ED6-4BF7-914C-EF9E56A499E5}" srcOrd="2" destOrd="0" presId="urn:microsoft.com/office/officeart/2018/5/layout/IconCircleLabelList"/>
    <dgm:cxn modelId="{2E230068-6616-4AA3-AD37-3920B57C54AA}" type="presParOf" srcId="{AAFFD141-E00B-4A83-8ECD-C83DA15EE1F7}" destId="{CE4890FF-B1B5-4E06-A2CF-969E1FEEE2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BEAC3-4946-44EB-91E7-0DEF99C98F7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4401C-2ADB-4C41-BE01-1544B3605729}">
      <dgm:prSet/>
      <dgm:spPr/>
      <dgm:t>
        <a:bodyPr/>
        <a:lstStyle/>
        <a:p>
          <a:r>
            <a:rPr lang="en-IN" dirty="0"/>
            <a:t>Level 1 – Removed unwanted columns</a:t>
          </a:r>
          <a:endParaRPr lang="en-US" dirty="0"/>
        </a:p>
      </dgm:t>
    </dgm:pt>
    <dgm:pt modelId="{12CC7A69-F863-4157-8D4A-70DCE18AB4BC}" type="parTrans" cxnId="{73EF13B4-D08D-4A7D-AC6F-67AA88A5F9DF}">
      <dgm:prSet/>
      <dgm:spPr/>
      <dgm:t>
        <a:bodyPr/>
        <a:lstStyle/>
        <a:p>
          <a:endParaRPr lang="en-US"/>
        </a:p>
      </dgm:t>
    </dgm:pt>
    <dgm:pt modelId="{0DCAB2DC-BDD1-4651-BB00-483064C490B8}" type="sibTrans" cxnId="{73EF13B4-D08D-4A7D-AC6F-67AA88A5F9DF}">
      <dgm:prSet/>
      <dgm:spPr/>
      <dgm:t>
        <a:bodyPr/>
        <a:lstStyle/>
        <a:p>
          <a:endParaRPr lang="en-US"/>
        </a:p>
      </dgm:t>
    </dgm:pt>
    <dgm:pt modelId="{B7E358D7-3436-4669-8E67-76DF6CD303DE}">
      <dgm:prSet/>
      <dgm:spPr/>
      <dgm:t>
        <a:bodyPr/>
        <a:lstStyle/>
        <a:p>
          <a:r>
            <a:rPr lang="en-IN"/>
            <a:t>Level 2 – Removed Null and NA values</a:t>
          </a:r>
          <a:endParaRPr lang="en-US"/>
        </a:p>
      </dgm:t>
    </dgm:pt>
    <dgm:pt modelId="{B7F7BCDB-2224-4EA2-BE3E-3CC219226ACF}" type="parTrans" cxnId="{30461F85-3057-48FE-A05F-4D14FB2B18F5}">
      <dgm:prSet/>
      <dgm:spPr/>
      <dgm:t>
        <a:bodyPr/>
        <a:lstStyle/>
        <a:p>
          <a:endParaRPr lang="en-US"/>
        </a:p>
      </dgm:t>
    </dgm:pt>
    <dgm:pt modelId="{A6350B78-C199-4824-AA59-C3C474913AAE}" type="sibTrans" cxnId="{30461F85-3057-48FE-A05F-4D14FB2B18F5}">
      <dgm:prSet/>
      <dgm:spPr/>
      <dgm:t>
        <a:bodyPr/>
        <a:lstStyle/>
        <a:p>
          <a:endParaRPr lang="en-US"/>
        </a:p>
      </dgm:t>
    </dgm:pt>
    <dgm:pt modelId="{CE4BA607-8E44-4394-AD8C-057766C51E87}">
      <dgm:prSet/>
      <dgm:spPr/>
      <dgm:t>
        <a:bodyPr/>
        <a:lstStyle/>
        <a:p>
          <a:r>
            <a:rPr lang="en-IN"/>
            <a:t>Level 3 – Filtered data by Restaurants only</a:t>
          </a:r>
          <a:endParaRPr lang="en-US"/>
        </a:p>
      </dgm:t>
    </dgm:pt>
    <dgm:pt modelId="{B146E829-8195-4F7E-BC8F-2A882F1F2F1A}" type="parTrans" cxnId="{2CEB5289-35C6-4792-B418-CBF995F55743}">
      <dgm:prSet/>
      <dgm:spPr/>
      <dgm:t>
        <a:bodyPr/>
        <a:lstStyle/>
        <a:p>
          <a:endParaRPr lang="en-US"/>
        </a:p>
      </dgm:t>
    </dgm:pt>
    <dgm:pt modelId="{263F4EA2-4CEE-4E6A-AEF6-FE094715CBD9}" type="sibTrans" cxnId="{2CEB5289-35C6-4792-B418-CBF995F55743}">
      <dgm:prSet/>
      <dgm:spPr/>
      <dgm:t>
        <a:bodyPr/>
        <a:lstStyle/>
        <a:p>
          <a:endParaRPr lang="en-US"/>
        </a:p>
      </dgm:t>
    </dgm:pt>
    <dgm:pt modelId="{603F6920-A1D7-41AA-BB34-F95E1D18C9AC}">
      <dgm:prSet/>
      <dgm:spPr/>
      <dgm:t>
        <a:bodyPr/>
        <a:lstStyle/>
        <a:p>
          <a:r>
            <a:rPr lang="en-IN"/>
            <a:t>Level 4 –Data Filtered by Restaurants with check-ins only</a:t>
          </a:r>
          <a:endParaRPr lang="en-US"/>
        </a:p>
      </dgm:t>
    </dgm:pt>
    <dgm:pt modelId="{120F6A23-C69B-4BAA-AD2F-1C6B02EE2DD6}" type="parTrans" cxnId="{0BFF0F12-30DB-41F8-8C81-0563F3440D2B}">
      <dgm:prSet/>
      <dgm:spPr/>
      <dgm:t>
        <a:bodyPr/>
        <a:lstStyle/>
        <a:p>
          <a:endParaRPr lang="en-US"/>
        </a:p>
      </dgm:t>
    </dgm:pt>
    <dgm:pt modelId="{D8199835-6441-48E8-A956-9E536A8276E5}" type="sibTrans" cxnId="{0BFF0F12-30DB-41F8-8C81-0563F3440D2B}">
      <dgm:prSet/>
      <dgm:spPr/>
      <dgm:t>
        <a:bodyPr/>
        <a:lstStyle/>
        <a:p>
          <a:endParaRPr lang="en-US"/>
        </a:p>
      </dgm:t>
    </dgm:pt>
    <dgm:pt modelId="{0CBD5A6F-33D4-452C-801D-959206BA46EF}" type="pres">
      <dgm:prSet presAssocID="{D80BEAC3-4946-44EB-91E7-0DEF99C98F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6BCDC9-E381-441B-B1D1-E18B428D5A79}" type="pres">
      <dgm:prSet presAssocID="{5B64401C-2ADB-4C41-BE01-1544B3605729}" presName="hierRoot1" presStyleCnt="0"/>
      <dgm:spPr/>
    </dgm:pt>
    <dgm:pt modelId="{3454DE7F-1C07-47D8-ABF5-D7FD01C217FC}" type="pres">
      <dgm:prSet presAssocID="{5B64401C-2ADB-4C41-BE01-1544B3605729}" presName="composite" presStyleCnt="0"/>
      <dgm:spPr/>
    </dgm:pt>
    <dgm:pt modelId="{847E9255-15E2-446B-A8C8-118523E46EB1}" type="pres">
      <dgm:prSet presAssocID="{5B64401C-2ADB-4C41-BE01-1544B3605729}" presName="background" presStyleLbl="node0" presStyleIdx="0" presStyleCnt="4"/>
      <dgm:spPr/>
    </dgm:pt>
    <dgm:pt modelId="{AFEA7D60-94E5-4266-B2C7-A7B17A892888}" type="pres">
      <dgm:prSet presAssocID="{5B64401C-2ADB-4C41-BE01-1544B3605729}" presName="text" presStyleLbl="fgAcc0" presStyleIdx="0" presStyleCnt="4">
        <dgm:presLayoutVars>
          <dgm:chPref val="3"/>
        </dgm:presLayoutVars>
      </dgm:prSet>
      <dgm:spPr/>
    </dgm:pt>
    <dgm:pt modelId="{22D3C7AF-C4F0-4318-AA46-B7C0B6DF9C8B}" type="pres">
      <dgm:prSet presAssocID="{5B64401C-2ADB-4C41-BE01-1544B3605729}" presName="hierChild2" presStyleCnt="0"/>
      <dgm:spPr/>
    </dgm:pt>
    <dgm:pt modelId="{A5EDCAE3-5004-4030-8A47-908AFC452B61}" type="pres">
      <dgm:prSet presAssocID="{B7E358D7-3436-4669-8E67-76DF6CD303DE}" presName="hierRoot1" presStyleCnt="0"/>
      <dgm:spPr/>
    </dgm:pt>
    <dgm:pt modelId="{9360ED33-5E89-492B-9725-D40143031906}" type="pres">
      <dgm:prSet presAssocID="{B7E358D7-3436-4669-8E67-76DF6CD303DE}" presName="composite" presStyleCnt="0"/>
      <dgm:spPr/>
    </dgm:pt>
    <dgm:pt modelId="{8564A90A-EC11-4649-97E3-0EAB9D3685AE}" type="pres">
      <dgm:prSet presAssocID="{B7E358D7-3436-4669-8E67-76DF6CD303DE}" presName="background" presStyleLbl="node0" presStyleIdx="1" presStyleCnt="4"/>
      <dgm:spPr/>
    </dgm:pt>
    <dgm:pt modelId="{61549B47-FB0E-4FE3-9D53-74CF25E638E6}" type="pres">
      <dgm:prSet presAssocID="{B7E358D7-3436-4669-8E67-76DF6CD303DE}" presName="text" presStyleLbl="fgAcc0" presStyleIdx="1" presStyleCnt="4">
        <dgm:presLayoutVars>
          <dgm:chPref val="3"/>
        </dgm:presLayoutVars>
      </dgm:prSet>
      <dgm:spPr/>
    </dgm:pt>
    <dgm:pt modelId="{360E5406-8C2A-4497-82C6-AB3A937D1873}" type="pres">
      <dgm:prSet presAssocID="{B7E358D7-3436-4669-8E67-76DF6CD303DE}" presName="hierChild2" presStyleCnt="0"/>
      <dgm:spPr/>
    </dgm:pt>
    <dgm:pt modelId="{BBADDDA5-DC60-4C34-8D7B-EDEA07A4222E}" type="pres">
      <dgm:prSet presAssocID="{CE4BA607-8E44-4394-AD8C-057766C51E87}" presName="hierRoot1" presStyleCnt="0"/>
      <dgm:spPr/>
    </dgm:pt>
    <dgm:pt modelId="{2DE32AEE-96EA-4A5A-9A08-765BBEA70393}" type="pres">
      <dgm:prSet presAssocID="{CE4BA607-8E44-4394-AD8C-057766C51E87}" presName="composite" presStyleCnt="0"/>
      <dgm:spPr/>
    </dgm:pt>
    <dgm:pt modelId="{A49C9672-7FF0-4457-8F42-6C78D0E8F1B8}" type="pres">
      <dgm:prSet presAssocID="{CE4BA607-8E44-4394-AD8C-057766C51E87}" presName="background" presStyleLbl="node0" presStyleIdx="2" presStyleCnt="4"/>
      <dgm:spPr/>
    </dgm:pt>
    <dgm:pt modelId="{B861FADD-7A31-41D6-8E0A-AEC8F2700ECD}" type="pres">
      <dgm:prSet presAssocID="{CE4BA607-8E44-4394-AD8C-057766C51E87}" presName="text" presStyleLbl="fgAcc0" presStyleIdx="2" presStyleCnt="4">
        <dgm:presLayoutVars>
          <dgm:chPref val="3"/>
        </dgm:presLayoutVars>
      </dgm:prSet>
      <dgm:spPr/>
    </dgm:pt>
    <dgm:pt modelId="{FFFCCE0A-0B6E-44FF-B4A8-65397AE272B6}" type="pres">
      <dgm:prSet presAssocID="{CE4BA607-8E44-4394-AD8C-057766C51E87}" presName="hierChild2" presStyleCnt="0"/>
      <dgm:spPr/>
    </dgm:pt>
    <dgm:pt modelId="{E87DCE5D-04F9-4EF2-A462-96BF9070C1EA}" type="pres">
      <dgm:prSet presAssocID="{603F6920-A1D7-41AA-BB34-F95E1D18C9AC}" presName="hierRoot1" presStyleCnt="0"/>
      <dgm:spPr/>
    </dgm:pt>
    <dgm:pt modelId="{8F9DAB5E-F65D-4FCD-8A82-822000F0E8CD}" type="pres">
      <dgm:prSet presAssocID="{603F6920-A1D7-41AA-BB34-F95E1D18C9AC}" presName="composite" presStyleCnt="0"/>
      <dgm:spPr/>
    </dgm:pt>
    <dgm:pt modelId="{CA044734-34D1-4464-A0F3-433A985FE276}" type="pres">
      <dgm:prSet presAssocID="{603F6920-A1D7-41AA-BB34-F95E1D18C9AC}" presName="background" presStyleLbl="node0" presStyleIdx="3" presStyleCnt="4"/>
      <dgm:spPr/>
    </dgm:pt>
    <dgm:pt modelId="{2D1B609B-0614-44F9-AB33-A21C9B2D1932}" type="pres">
      <dgm:prSet presAssocID="{603F6920-A1D7-41AA-BB34-F95E1D18C9AC}" presName="text" presStyleLbl="fgAcc0" presStyleIdx="3" presStyleCnt="4">
        <dgm:presLayoutVars>
          <dgm:chPref val="3"/>
        </dgm:presLayoutVars>
      </dgm:prSet>
      <dgm:spPr/>
    </dgm:pt>
    <dgm:pt modelId="{7B92B4D8-D3DF-4DE4-A295-3FD0D54E5B3D}" type="pres">
      <dgm:prSet presAssocID="{603F6920-A1D7-41AA-BB34-F95E1D18C9AC}" presName="hierChild2" presStyleCnt="0"/>
      <dgm:spPr/>
    </dgm:pt>
  </dgm:ptLst>
  <dgm:cxnLst>
    <dgm:cxn modelId="{0BFF0F12-30DB-41F8-8C81-0563F3440D2B}" srcId="{D80BEAC3-4946-44EB-91E7-0DEF99C98F7F}" destId="{603F6920-A1D7-41AA-BB34-F95E1D18C9AC}" srcOrd="3" destOrd="0" parTransId="{120F6A23-C69B-4BAA-AD2F-1C6B02EE2DD6}" sibTransId="{D8199835-6441-48E8-A956-9E536A8276E5}"/>
    <dgm:cxn modelId="{AADA6D21-610A-4E90-8546-C31924D56093}" type="presOf" srcId="{CE4BA607-8E44-4394-AD8C-057766C51E87}" destId="{B861FADD-7A31-41D6-8E0A-AEC8F2700ECD}" srcOrd="0" destOrd="0" presId="urn:microsoft.com/office/officeart/2005/8/layout/hierarchy1"/>
    <dgm:cxn modelId="{3A227837-F14C-4E29-AB8B-328812E1556D}" type="presOf" srcId="{D80BEAC3-4946-44EB-91E7-0DEF99C98F7F}" destId="{0CBD5A6F-33D4-452C-801D-959206BA46EF}" srcOrd="0" destOrd="0" presId="urn:microsoft.com/office/officeart/2005/8/layout/hierarchy1"/>
    <dgm:cxn modelId="{27EB355A-F36A-4550-8A82-189ED5E22B0A}" type="presOf" srcId="{5B64401C-2ADB-4C41-BE01-1544B3605729}" destId="{AFEA7D60-94E5-4266-B2C7-A7B17A892888}" srcOrd="0" destOrd="0" presId="urn:microsoft.com/office/officeart/2005/8/layout/hierarchy1"/>
    <dgm:cxn modelId="{90E4697E-11D9-43EB-8E2F-E57CF2A14019}" type="presOf" srcId="{B7E358D7-3436-4669-8E67-76DF6CD303DE}" destId="{61549B47-FB0E-4FE3-9D53-74CF25E638E6}" srcOrd="0" destOrd="0" presId="urn:microsoft.com/office/officeart/2005/8/layout/hierarchy1"/>
    <dgm:cxn modelId="{30461F85-3057-48FE-A05F-4D14FB2B18F5}" srcId="{D80BEAC3-4946-44EB-91E7-0DEF99C98F7F}" destId="{B7E358D7-3436-4669-8E67-76DF6CD303DE}" srcOrd="1" destOrd="0" parTransId="{B7F7BCDB-2224-4EA2-BE3E-3CC219226ACF}" sibTransId="{A6350B78-C199-4824-AA59-C3C474913AAE}"/>
    <dgm:cxn modelId="{2CEB5289-35C6-4792-B418-CBF995F55743}" srcId="{D80BEAC3-4946-44EB-91E7-0DEF99C98F7F}" destId="{CE4BA607-8E44-4394-AD8C-057766C51E87}" srcOrd="2" destOrd="0" parTransId="{B146E829-8195-4F7E-BC8F-2A882F1F2F1A}" sibTransId="{263F4EA2-4CEE-4E6A-AEF6-FE094715CBD9}"/>
    <dgm:cxn modelId="{73EF13B4-D08D-4A7D-AC6F-67AA88A5F9DF}" srcId="{D80BEAC3-4946-44EB-91E7-0DEF99C98F7F}" destId="{5B64401C-2ADB-4C41-BE01-1544B3605729}" srcOrd="0" destOrd="0" parTransId="{12CC7A69-F863-4157-8D4A-70DCE18AB4BC}" sibTransId="{0DCAB2DC-BDD1-4651-BB00-483064C490B8}"/>
    <dgm:cxn modelId="{064914C9-2115-47AE-BDDC-A046BC5E2374}" type="presOf" srcId="{603F6920-A1D7-41AA-BB34-F95E1D18C9AC}" destId="{2D1B609B-0614-44F9-AB33-A21C9B2D1932}" srcOrd="0" destOrd="0" presId="urn:microsoft.com/office/officeart/2005/8/layout/hierarchy1"/>
    <dgm:cxn modelId="{24B61566-D1F4-4642-B3B3-82E88691688C}" type="presParOf" srcId="{0CBD5A6F-33D4-452C-801D-959206BA46EF}" destId="{756BCDC9-E381-441B-B1D1-E18B428D5A79}" srcOrd="0" destOrd="0" presId="urn:microsoft.com/office/officeart/2005/8/layout/hierarchy1"/>
    <dgm:cxn modelId="{0CFC7695-8EDA-44F1-9545-25DBA969A4B1}" type="presParOf" srcId="{756BCDC9-E381-441B-B1D1-E18B428D5A79}" destId="{3454DE7F-1C07-47D8-ABF5-D7FD01C217FC}" srcOrd="0" destOrd="0" presId="urn:microsoft.com/office/officeart/2005/8/layout/hierarchy1"/>
    <dgm:cxn modelId="{81BBAD54-3B0B-4962-9B21-949AC6FE3831}" type="presParOf" srcId="{3454DE7F-1C07-47D8-ABF5-D7FD01C217FC}" destId="{847E9255-15E2-446B-A8C8-118523E46EB1}" srcOrd="0" destOrd="0" presId="urn:microsoft.com/office/officeart/2005/8/layout/hierarchy1"/>
    <dgm:cxn modelId="{99B109CC-1084-40CA-9245-CF8CC69A9810}" type="presParOf" srcId="{3454DE7F-1C07-47D8-ABF5-D7FD01C217FC}" destId="{AFEA7D60-94E5-4266-B2C7-A7B17A892888}" srcOrd="1" destOrd="0" presId="urn:microsoft.com/office/officeart/2005/8/layout/hierarchy1"/>
    <dgm:cxn modelId="{B0C0664D-9361-4DAB-BBE5-68A267D3B7B4}" type="presParOf" srcId="{756BCDC9-E381-441B-B1D1-E18B428D5A79}" destId="{22D3C7AF-C4F0-4318-AA46-B7C0B6DF9C8B}" srcOrd="1" destOrd="0" presId="urn:microsoft.com/office/officeart/2005/8/layout/hierarchy1"/>
    <dgm:cxn modelId="{15CBE53B-FCF7-472A-95AE-623A09B9A5B8}" type="presParOf" srcId="{0CBD5A6F-33D4-452C-801D-959206BA46EF}" destId="{A5EDCAE3-5004-4030-8A47-908AFC452B61}" srcOrd="1" destOrd="0" presId="urn:microsoft.com/office/officeart/2005/8/layout/hierarchy1"/>
    <dgm:cxn modelId="{B286F70F-CFCF-43C5-BB54-344A314113ED}" type="presParOf" srcId="{A5EDCAE3-5004-4030-8A47-908AFC452B61}" destId="{9360ED33-5E89-492B-9725-D40143031906}" srcOrd="0" destOrd="0" presId="urn:microsoft.com/office/officeart/2005/8/layout/hierarchy1"/>
    <dgm:cxn modelId="{D5D553BC-485B-4103-8BDD-E2B1A963A699}" type="presParOf" srcId="{9360ED33-5E89-492B-9725-D40143031906}" destId="{8564A90A-EC11-4649-97E3-0EAB9D3685AE}" srcOrd="0" destOrd="0" presId="urn:microsoft.com/office/officeart/2005/8/layout/hierarchy1"/>
    <dgm:cxn modelId="{3BFC67A3-6A75-4D24-81F2-D7E1068B6E18}" type="presParOf" srcId="{9360ED33-5E89-492B-9725-D40143031906}" destId="{61549B47-FB0E-4FE3-9D53-74CF25E638E6}" srcOrd="1" destOrd="0" presId="urn:microsoft.com/office/officeart/2005/8/layout/hierarchy1"/>
    <dgm:cxn modelId="{A88DC145-21D2-4BD1-94A2-AFD7A4A105F2}" type="presParOf" srcId="{A5EDCAE3-5004-4030-8A47-908AFC452B61}" destId="{360E5406-8C2A-4497-82C6-AB3A937D1873}" srcOrd="1" destOrd="0" presId="urn:microsoft.com/office/officeart/2005/8/layout/hierarchy1"/>
    <dgm:cxn modelId="{11BEA1D2-A100-4A8A-88E9-8214BDC401C9}" type="presParOf" srcId="{0CBD5A6F-33D4-452C-801D-959206BA46EF}" destId="{BBADDDA5-DC60-4C34-8D7B-EDEA07A4222E}" srcOrd="2" destOrd="0" presId="urn:microsoft.com/office/officeart/2005/8/layout/hierarchy1"/>
    <dgm:cxn modelId="{93C516FD-1C80-4E9E-9229-962C4AAD5C58}" type="presParOf" srcId="{BBADDDA5-DC60-4C34-8D7B-EDEA07A4222E}" destId="{2DE32AEE-96EA-4A5A-9A08-765BBEA70393}" srcOrd="0" destOrd="0" presId="urn:microsoft.com/office/officeart/2005/8/layout/hierarchy1"/>
    <dgm:cxn modelId="{582217ED-B8D7-4640-8C6E-0022D05F8DBF}" type="presParOf" srcId="{2DE32AEE-96EA-4A5A-9A08-765BBEA70393}" destId="{A49C9672-7FF0-4457-8F42-6C78D0E8F1B8}" srcOrd="0" destOrd="0" presId="urn:microsoft.com/office/officeart/2005/8/layout/hierarchy1"/>
    <dgm:cxn modelId="{81E6164B-9291-4D44-B7F9-E001E246A9D5}" type="presParOf" srcId="{2DE32AEE-96EA-4A5A-9A08-765BBEA70393}" destId="{B861FADD-7A31-41D6-8E0A-AEC8F2700ECD}" srcOrd="1" destOrd="0" presId="urn:microsoft.com/office/officeart/2005/8/layout/hierarchy1"/>
    <dgm:cxn modelId="{EFF0A030-670B-4FD1-B013-00C91A621F7B}" type="presParOf" srcId="{BBADDDA5-DC60-4C34-8D7B-EDEA07A4222E}" destId="{FFFCCE0A-0B6E-44FF-B4A8-65397AE272B6}" srcOrd="1" destOrd="0" presId="urn:microsoft.com/office/officeart/2005/8/layout/hierarchy1"/>
    <dgm:cxn modelId="{A0EAECF2-0CEF-44E2-88BC-A360AFBFC121}" type="presParOf" srcId="{0CBD5A6F-33D4-452C-801D-959206BA46EF}" destId="{E87DCE5D-04F9-4EF2-A462-96BF9070C1EA}" srcOrd="3" destOrd="0" presId="urn:microsoft.com/office/officeart/2005/8/layout/hierarchy1"/>
    <dgm:cxn modelId="{89239B61-CAED-4E31-9B70-5107963DE279}" type="presParOf" srcId="{E87DCE5D-04F9-4EF2-A462-96BF9070C1EA}" destId="{8F9DAB5E-F65D-4FCD-8A82-822000F0E8CD}" srcOrd="0" destOrd="0" presId="urn:microsoft.com/office/officeart/2005/8/layout/hierarchy1"/>
    <dgm:cxn modelId="{233F1F28-5025-4354-AA1F-0CB3B3CACF26}" type="presParOf" srcId="{8F9DAB5E-F65D-4FCD-8A82-822000F0E8CD}" destId="{CA044734-34D1-4464-A0F3-433A985FE276}" srcOrd="0" destOrd="0" presId="urn:microsoft.com/office/officeart/2005/8/layout/hierarchy1"/>
    <dgm:cxn modelId="{B1EF6C3B-BAE4-4654-BD55-E1957C5157C8}" type="presParOf" srcId="{8F9DAB5E-F65D-4FCD-8A82-822000F0E8CD}" destId="{2D1B609B-0614-44F9-AB33-A21C9B2D1932}" srcOrd="1" destOrd="0" presId="urn:microsoft.com/office/officeart/2005/8/layout/hierarchy1"/>
    <dgm:cxn modelId="{F839A121-12C7-4E9C-85AD-F345FC9B4AB9}" type="presParOf" srcId="{E87DCE5D-04F9-4EF2-A462-96BF9070C1EA}" destId="{7B92B4D8-D3DF-4DE4-A295-3FD0D54E5B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EDA81-2C70-428E-9385-D41B4CEB259B}">
      <dsp:nvSpPr>
        <dsp:cNvPr id="0" name=""/>
        <dsp:cNvSpPr/>
      </dsp:nvSpPr>
      <dsp:spPr>
        <a:xfrm>
          <a:off x="916421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4B70-BD4B-46FD-B6A6-BFDC5968E872}">
      <dsp:nvSpPr>
        <dsp:cNvPr id="0" name=""/>
        <dsp:cNvSpPr/>
      </dsp:nvSpPr>
      <dsp:spPr>
        <a:xfrm>
          <a:off x="153146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Dataset is on YELP</a:t>
          </a:r>
          <a:endParaRPr lang="en-US" sz="1500" kern="1200"/>
        </a:p>
      </dsp:txBody>
      <dsp:txXfrm>
        <a:off x="153146" y="2100501"/>
        <a:ext cx="2775546" cy="720000"/>
      </dsp:txXfrm>
    </dsp:sp>
    <dsp:sp modelId="{9CA3A887-51F9-4BA8-90D4-3A1E80E059BC}">
      <dsp:nvSpPr>
        <dsp:cNvPr id="0" name=""/>
        <dsp:cNvSpPr/>
      </dsp:nvSpPr>
      <dsp:spPr>
        <a:xfrm>
          <a:off x="4177689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D8265-7723-45D6-9480-B7235FBF6F2D}">
      <dsp:nvSpPr>
        <dsp:cNvPr id="0" name=""/>
        <dsp:cNvSpPr/>
      </dsp:nvSpPr>
      <dsp:spPr>
        <a:xfrm>
          <a:off x="3414414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YELP : - Business directory service and crowd-sourced review forum</a:t>
          </a:r>
          <a:endParaRPr lang="en-US" sz="1500" kern="1200"/>
        </a:p>
      </dsp:txBody>
      <dsp:txXfrm>
        <a:off x="3414414" y="2100501"/>
        <a:ext cx="2775546" cy="720000"/>
      </dsp:txXfrm>
    </dsp:sp>
    <dsp:sp modelId="{0589B87B-F396-4FA8-A4F7-90FE621F5EC7}">
      <dsp:nvSpPr>
        <dsp:cNvPr id="0" name=""/>
        <dsp:cNvSpPr/>
      </dsp:nvSpPr>
      <dsp:spPr>
        <a:xfrm>
          <a:off x="7438957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6D2C-5EF3-41E1-838F-E821977F018F}">
      <dsp:nvSpPr>
        <dsp:cNvPr id="0" name=""/>
        <dsp:cNvSpPr/>
      </dsp:nvSpPr>
      <dsp:spPr>
        <a:xfrm>
          <a:off x="6675681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Users write review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engage through social media features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Piggyback on Search Engine Traffic</a:t>
          </a:r>
          <a:endParaRPr lang="en-US" sz="1500" kern="1200"/>
        </a:p>
      </dsp:txBody>
      <dsp:txXfrm>
        <a:off x="6675681" y="2100501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37DA5-79E7-4CA8-94B6-F58AB666D119}">
      <dsp:nvSpPr>
        <dsp:cNvPr id="0" name=""/>
        <dsp:cNvSpPr/>
      </dsp:nvSpPr>
      <dsp:spPr>
        <a:xfrm>
          <a:off x="331208" y="651856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EF81-EF06-4D89-A16B-F80CC285712A}">
      <dsp:nvSpPr>
        <dsp:cNvPr id="0" name=""/>
        <dsp:cNvSpPr/>
      </dsp:nvSpPr>
      <dsp:spPr>
        <a:xfrm>
          <a:off x="550126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B9D22-D3B9-48F4-8277-4DFEA037B0F1}">
      <dsp:nvSpPr>
        <dsp:cNvPr id="0" name=""/>
        <dsp:cNvSpPr/>
      </dsp:nvSpPr>
      <dsp:spPr>
        <a:xfrm>
          <a:off x="2832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 dirty="0"/>
            <a:t>To understand the Restaurants registered on YELP</a:t>
          </a:r>
          <a:endParaRPr lang="en-US" sz="1200" kern="1200" dirty="0"/>
        </a:p>
      </dsp:txBody>
      <dsp:txXfrm>
        <a:off x="2832" y="1999043"/>
        <a:ext cx="1683984" cy="673593"/>
      </dsp:txXfrm>
    </dsp:sp>
    <dsp:sp modelId="{C5F858A0-288D-4496-B4D4-63FE4B3C8B89}">
      <dsp:nvSpPr>
        <dsp:cNvPr id="0" name=""/>
        <dsp:cNvSpPr/>
      </dsp:nvSpPr>
      <dsp:spPr>
        <a:xfrm>
          <a:off x="2309890" y="651856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35788-BA9F-4870-A869-1DBD8414C294}">
      <dsp:nvSpPr>
        <dsp:cNvPr id="0" name=""/>
        <dsp:cNvSpPr/>
      </dsp:nvSpPr>
      <dsp:spPr>
        <a:xfrm>
          <a:off x="2528808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DB8E-CDB1-48E3-A58D-C41A58673758}">
      <dsp:nvSpPr>
        <dsp:cNvPr id="0" name=""/>
        <dsp:cNvSpPr/>
      </dsp:nvSpPr>
      <dsp:spPr>
        <a:xfrm>
          <a:off x="1981513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To help sales team to target areas with less registrations</a:t>
          </a:r>
          <a:endParaRPr lang="en-US" sz="1200" kern="1200"/>
        </a:p>
      </dsp:txBody>
      <dsp:txXfrm>
        <a:off x="1981513" y="1999043"/>
        <a:ext cx="1683984" cy="673593"/>
      </dsp:txXfrm>
    </dsp:sp>
    <dsp:sp modelId="{85EEEEEA-ECA3-4940-8B80-E04A31219A35}">
      <dsp:nvSpPr>
        <dsp:cNvPr id="0" name=""/>
        <dsp:cNvSpPr/>
      </dsp:nvSpPr>
      <dsp:spPr>
        <a:xfrm>
          <a:off x="4288572" y="651856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F189C-A2DA-4884-9F05-12404DE37A40}">
      <dsp:nvSpPr>
        <dsp:cNvPr id="0" name=""/>
        <dsp:cNvSpPr/>
      </dsp:nvSpPr>
      <dsp:spPr>
        <a:xfrm>
          <a:off x="4507490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9DC3-8577-497B-9DCA-8C5EB53372F4}">
      <dsp:nvSpPr>
        <dsp:cNvPr id="0" name=""/>
        <dsp:cNvSpPr/>
      </dsp:nvSpPr>
      <dsp:spPr>
        <a:xfrm>
          <a:off x="3960195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Understand User review behaviour</a:t>
          </a:r>
          <a:endParaRPr lang="en-US" sz="1200" kern="1200"/>
        </a:p>
      </dsp:txBody>
      <dsp:txXfrm>
        <a:off x="3960195" y="1999043"/>
        <a:ext cx="1683984" cy="673593"/>
      </dsp:txXfrm>
    </dsp:sp>
    <dsp:sp modelId="{98B8E380-32D5-42F6-915A-9930D8C3214B}">
      <dsp:nvSpPr>
        <dsp:cNvPr id="0" name=""/>
        <dsp:cNvSpPr/>
      </dsp:nvSpPr>
      <dsp:spPr>
        <a:xfrm>
          <a:off x="6267253" y="651856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341AA-2CA2-4B09-A430-B5B579534340}">
      <dsp:nvSpPr>
        <dsp:cNvPr id="0" name=""/>
        <dsp:cNvSpPr/>
      </dsp:nvSpPr>
      <dsp:spPr>
        <a:xfrm>
          <a:off x="6486171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21676-F1B7-4799-8394-A8AE31E5E188}">
      <dsp:nvSpPr>
        <dsp:cNvPr id="0" name=""/>
        <dsp:cNvSpPr/>
      </dsp:nvSpPr>
      <dsp:spPr>
        <a:xfrm>
          <a:off x="5938876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To show the popularity of Restaurants in a particular city</a:t>
          </a:r>
          <a:endParaRPr lang="en-US" sz="1200" kern="1200"/>
        </a:p>
      </dsp:txBody>
      <dsp:txXfrm>
        <a:off x="5938876" y="1999043"/>
        <a:ext cx="1683984" cy="673593"/>
      </dsp:txXfrm>
    </dsp:sp>
    <dsp:sp modelId="{28F67705-CB01-40D6-98C3-2C42A62E85DD}">
      <dsp:nvSpPr>
        <dsp:cNvPr id="0" name=""/>
        <dsp:cNvSpPr/>
      </dsp:nvSpPr>
      <dsp:spPr>
        <a:xfrm>
          <a:off x="8245935" y="651856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19572-FEDF-4C05-82F1-4FEAEC7126C2}">
      <dsp:nvSpPr>
        <dsp:cNvPr id="0" name=""/>
        <dsp:cNvSpPr/>
      </dsp:nvSpPr>
      <dsp:spPr>
        <a:xfrm>
          <a:off x="8464853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890FF-B1B5-4E06-A2CF-969E1FEEE2F7}">
      <dsp:nvSpPr>
        <dsp:cNvPr id="0" name=""/>
        <dsp:cNvSpPr/>
      </dsp:nvSpPr>
      <dsp:spPr>
        <a:xfrm>
          <a:off x="7917558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 dirty="0"/>
            <a:t>To understand which State users reviews</a:t>
          </a:r>
          <a:endParaRPr lang="en-US" sz="1200" kern="1200" dirty="0"/>
        </a:p>
      </dsp:txBody>
      <dsp:txXfrm>
        <a:off x="7917558" y="1999043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E9255-15E2-446B-A8C8-118523E46EB1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A7D60-94E5-4266-B2C7-A7B17A892888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Level 1 – Removed unwanted columns</a:t>
          </a:r>
          <a:endParaRPr lang="en-US" sz="1900" kern="1200" dirty="0"/>
        </a:p>
      </dsp:txBody>
      <dsp:txXfrm>
        <a:off x="263405" y="1167774"/>
        <a:ext cx="1934310" cy="1201010"/>
      </dsp:txXfrm>
    </dsp:sp>
    <dsp:sp modelId="{8564A90A-EC11-4649-97E3-0EAB9D3685AE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549B47-FB0E-4FE3-9D53-74CF25E638E6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Level 2 – Removed Null and NA values</a:t>
          </a:r>
          <a:endParaRPr lang="en-US" sz="1900" kern="1200"/>
        </a:p>
      </dsp:txBody>
      <dsp:txXfrm>
        <a:off x="2718898" y="1167774"/>
        <a:ext cx="1934310" cy="1201010"/>
      </dsp:txXfrm>
    </dsp:sp>
    <dsp:sp modelId="{A49C9672-7FF0-4457-8F42-6C78D0E8F1B8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1FADD-7A31-41D6-8E0A-AEC8F2700ECD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Level 3 – Filtered data by Restaurants only</a:t>
          </a:r>
          <a:endParaRPr lang="en-US" sz="1900" kern="1200"/>
        </a:p>
      </dsp:txBody>
      <dsp:txXfrm>
        <a:off x="5174392" y="1167774"/>
        <a:ext cx="1934310" cy="1201010"/>
      </dsp:txXfrm>
    </dsp:sp>
    <dsp:sp modelId="{CA044734-34D1-4464-A0F3-433A985FE276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1B609B-0614-44F9-AB33-A21C9B2D1932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Level 4 –Data Filtered by Restaurants with check-ins only</a:t>
          </a:r>
          <a:endParaRPr lang="en-US" sz="1900" kern="1200"/>
        </a:p>
      </dsp:txBody>
      <dsp:txXfrm>
        <a:off x="7629886" y="1167774"/>
        <a:ext cx="1934310" cy="120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D0EB-3D02-46F5-9CF3-0D09B1663592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233D-D55D-447B-89D9-A48EBA1D9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B91AE-2887-4F93-B9A6-3DA3D14A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Analytics Programming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B84A-BBDE-4550-89C2-4025B138E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(x18179584)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Terrance Thomas (x18184928)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1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6D78D8-0BF7-4F3C-AB99-E2D9AC69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By number of reviews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95F8AD-B5F9-4575-9D15-D46B564AA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180506"/>
            <a:ext cx="9603274" cy="31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1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95CFC-3A95-46BF-9912-30C3D91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Visualizations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258ACF-034A-4D32-BACB-018226AF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265" y="1150599"/>
            <a:ext cx="4877309" cy="2853225"/>
          </a:xfrm>
          <a:prstGeom prst="rect">
            <a:avLst/>
          </a:prstGeom>
        </p:spPr>
      </p:pic>
      <p:pic>
        <p:nvPicPr>
          <p:cNvPr id="37" name="Content Placeholder 3">
            <a:extLst>
              <a:ext uri="{FF2B5EF4-FFF2-40B4-BE49-F238E27FC236}">
                <a16:creationId xmlns:a16="http://schemas.microsoft.com/office/drawing/2014/main" id="{4B40C565-098E-4CDC-9EE9-AB63D81A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0" y="1150588"/>
            <a:ext cx="5849174" cy="2778357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F2F2EF-5C27-4FB4-A55F-9B0A3530C5B5}"/>
              </a:ext>
            </a:extLst>
          </p:cNvPr>
          <p:cNvSpPr txBox="1"/>
          <p:nvPr/>
        </p:nvSpPr>
        <p:spPr>
          <a:xfrm>
            <a:off x="2549108" y="322225"/>
            <a:ext cx="22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Restaurants by Cities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048831-3F63-4E05-B348-B5B7E362FDCE}"/>
              </a:ext>
            </a:extLst>
          </p:cNvPr>
          <p:cNvSpPr txBox="1"/>
          <p:nvPr/>
        </p:nvSpPr>
        <p:spPr>
          <a:xfrm>
            <a:off x="7955872" y="352594"/>
            <a:ext cx="235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reviews by user</a:t>
            </a:r>
          </a:p>
        </p:txBody>
      </p:sp>
    </p:spTree>
    <p:extLst>
      <p:ext uri="{BB962C8B-B14F-4D97-AF65-F5344CB8AC3E}">
        <p14:creationId xmlns:p14="http://schemas.microsoft.com/office/powerpoint/2010/main" val="49885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C4A990-A496-482B-95E6-39434D3B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with maximum 5 star reviews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43247-C2E2-40B6-865C-BFF99064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5732"/>
            <a:ext cx="683289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CB77D-E7B7-48D3-9E28-6759CAF8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Rating distribution by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8F58B-B0D3-4928-B3E8-89D7580B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1018023"/>
            <a:ext cx="4242437" cy="274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8365D-3C7E-4441-9498-EAC97472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74" y="1278461"/>
            <a:ext cx="4899572" cy="2486532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3575-668B-4E1F-A02D-4FBBE146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Heatmap by popularity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98366-9858-4D08-8B3B-E511C73D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401" y="2016125"/>
            <a:ext cx="771952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13575-668B-4E1F-A02D-4FBBE146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2A390-86CC-4F79-A4E4-13F01C90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4311-75D8-4E2C-AB82-AFE46987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About and Why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 Flow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Database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939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9287-57BE-4B7D-AC9C-1A49B476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D6A2-84D9-454B-A925-286CDDF5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23062" cy="387904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58ABA1-8892-4FA2-AD05-0EA3D4FE478B}"/>
              </a:ext>
            </a:extLst>
          </p:cNvPr>
          <p:cNvSpPr/>
          <p:nvPr/>
        </p:nvSpPr>
        <p:spPr>
          <a:xfrm>
            <a:off x="1831084" y="2361460"/>
            <a:ext cx="2175029" cy="914400"/>
          </a:xfrm>
          <a:prstGeom prst="ellipse">
            <a:avLst/>
          </a:prstGeom>
          <a:solidFill>
            <a:srgbClr val="E4E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EA15F-B0DB-469E-8995-EC46CA8CB04F}"/>
              </a:ext>
            </a:extLst>
          </p:cNvPr>
          <p:cNvSpPr/>
          <p:nvPr/>
        </p:nvSpPr>
        <p:spPr>
          <a:xfrm>
            <a:off x="5626837" y="2236064"/>
            <a:ext cx="2559052" cy="1199594"/>
          </a:xfrm>
          <a:prstGeom prst="ellipse">
            <a:avLst/>
          </a:prstGeom>
          <a:solidFill>
            <a:srgbClr val="E1D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3837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into MongoDB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D182F-719F-4978-A926-33D8628A497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06113" y="2818660"/>
            <a:ext cx="1620724" cy="1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F4C16E-7502-4703-99E1-82055345F4ED}"/>
              </a:ext>
            </a:extLst>
          </p:cNvPr>
          <p:cNvSpPr txBox="1"/>
          <p:nvPr/>
        </p:nvSpPr>
        <p:spPr>
          <a:xfrm>
            <a:off x="4234987" y="2565920"/>
            <a:ext cx="11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165512-2968-43DF-97EB-CA723185A45E}"/>
              </a:ext>
            </a:extLst>
          </p:cNvPr>
          <p:cNvSpPr/>
          <p:nvPr/>
        </p:nvSpPr>
        <p:spPr>
          <a:xfrm>
            <a:off x="8451541" y="3515556"/>
            <a:ext cx="2441359" cy="1003177"/>
          </a:xfrm>
          <a:prstGeom prst="ellipse">
            <a:avLst/>
          </a:prstGeom>
          <a:solidFill>
            <a:srgbClr val="DFD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process in Python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571540B-39BA-4FF0-BA65-C31CAAE7F1F7}"/>
              </a:ext>
            </a:extLst>
          </p:cNvPr>
          <p:cNvCxnSpPr>
            <a:cxnSpLocks/>
            <a:stCxn id="5" idx="6"/>
            <a:endCxn id="13" idx="0"/>
          </p:cNvCxnSpPr>
          <p:nvPr/>
        </p:nvCxnSpPr>
        <p:spPr>
          <a:xfrm>
            <a:off x="8185889" y="2835861"/>
            <a:ext cx="1486332" cy="679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561DD-9EA2-431B-B8BE-81C65122C3D1}"/>
              </a:ext>
            </a:extLst>
          </p:cNvPr>
          <p:cNvSpPr txBox="1"/>
          <p:nvPr/>
        </p:nvSpPr>
        <p:spPr>
          <a:xfrm>
            <a:off x="8413750" y="2593866"/>
            <a:ext cx="1078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4C415-AC23-4CF3-AE6B-676D8B75ABEB}"/>
              </a:ext>
            </a:extLst>
          </p:cNvPr>
          <p:cNvSpPr/>
          <p:nvPr/>
        </p:nvSpPr>
        <p:spPr>
          <a:xfrm>
            <a:off x="5397962" y="4518733"/>
            <a:ext cx="2893783" cy="1316115"/>
          </a:xfrm>
          <a:prstGeom prst="ellipse">
            <a:avLst/>
          </a:prstGeom>
          <a:solidFill>
            <a:srgbClr val="E0DC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of Data, View Creation &amp;Data Load in POSTGRESQL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43C23-B8DF-4CE8-9287-1E809EBD0444}"/>
              </a:ext>
            </a:extLst>
          </p:cNvPr>
          <p:cNvCxnSpPr>
            <a:cxnSpLocks/>
            <a:stCxn id="13" idx="4"/>
            <a:endCxn id="18" idx="6"/>
          </p:cNvCxnSpPr>
          <p:nvPr/>
        </p:nvCxnSpPr>
        <p:spPr>
          <a:xfrm rot="5400000">
            <a:off x="8652954" y="4157524"/>
            <a:ext cx="658058" cy="1380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E4C1DA-512D-476C-90C7-734D00407B0E}"/>
              </a:ext>
            </a:extLst>
          </p:cNvPr>
          <p:cNvSpPr txBox="1"/>
          <p:nvPr/>
        </p:nvSpPr>
        <p:spPr>
          <a:xfrm>
            <a:off x="5646198" y="29784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9A3430-ECD0-49E7-80DF-FCBD773A5D11}"/>
              </a:ext>
            </a:extLst>
          </p:cNvPr>
          <p:cNvSpPr txBox="1"/>
          <p:nvPr/>
        </p:nvSpPr>
        <p:spPr>
          <a:xfrm>
            <a:off x="8304998" y="4945957"/>
            <a:ext cx="12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transfer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BAC0B4-58DC-49B2-B69B-B30EDE594432}"/>
              </a:ext>
            </a:extLst>
          </p:cNvPr>
          <p:cNvSpPr/>
          <p:nvPr/>
        </p:nvSpPr>
        <p:spPr>
          <a:xfrm>
            <a:off x="1831084" y="4645877"/>
            <a:ext cx="2305912" cy="979264"/>
          </a:xfrm>
          <a:prstGeom prst="ellipse">
            <a:avLst/>
          </a:prstGeom>
          <a:solidFill>
            <a:srgbClr val="E4E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B458B-7B62-4F0C-BFE9-C4073BA04E60}"/>
              </a:ext>
            </a:extLst>
          </p:cNvPr>
          <p:cNvSpPr txBox="1"/>
          <p:nvPr/>
        </p:nvSpPr>
        <p:spPr>
          <a:xfrm>
            <a:off x="4211715" y="4984575"/>
            <a:ext cx="1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data back to python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4AC59F-E7A4-4139-A4A5-4A4D0536E931}"/>
              </a:ext>
            </a:extLst>
          </p:cNvPr>
          <p:cNvCxnSpPr>
            <a:stCxn id="33" idx="3"/>
          </p:cNvCxnSpPr>
          <p:nvPr/>
        </p:nvCxnSpPr>
        <p:spPr>
          <a:xfrm flipH="1" flipV="1">
            <a:off x="4211715" y="5215407"/>
            <a:ext cx="1231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8846-16C7-4A4C-B7BB-B70CF02E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About and Why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18E7E3-B272-47B1-97D4-433429AC4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2889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38B-1207-4A71-B285-1D62F6FE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About and Why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CBCB0-D2DC-4E12-B4AB-ACD4F03FF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1674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35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C0FCF-7C98-4F96-825E-5937791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5E231D-0CDB-46C1-A492-E303950C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894" y="1909043"/>
            <a:ext cx="3918026" cy="304469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C2925-5720-4EF3-A008-3CCC98309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7678" y="1905867"/>
            <a:ext cx="3943931" cy="30478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0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2C0FCF-7C98-4F96-825E-5937791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0AB1-0D8C-477E-9885-D9809994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878198" cy="3816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- Classified as a NoSQL database program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– 3(Json files)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Count – Business (385218),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(323900),Review(13371800)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into MongoDB using python</a:t>
            </a:r>
          </a:p>
          <a:p>
            <a:pPr>
              <a:lnSpc>
                <a:spcPct val="11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for data transfer: 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collection_data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["business"]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open('C:\\Users\\Tero\\Desktop\\yelp-dataset\\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yelp_academic_dataset_business.json','r',encoding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='utf-8') as f: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line1 in f: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(line1.strip())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collection_data.insert_one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FF8CEF2B-8DCC-482D-83D2-986F4D426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2C0FCF-7C98-4F96-825E-5937791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0AB1-0D8C-477E-9885-D9809994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834466" cy="3450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- Classified as a Relational database management system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– 3 (cleaned data)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Count – Business (16597),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(16597) and Review(1042659)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views created –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DAPVisuals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(Merging of Business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Restaurantwithmax5stars, Statewithmax5stars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for data transfer optimized using chuck size: 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create_engine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:@Pass123@127.0.0.1:5432/pythonproject1’)</a:t>
            </a:r>
            <a:b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dfbusinessFiltered.to_sql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('business',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engine,if_exists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='replace',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=1000)</a:t>
            </a:r>
          </a:p>
        </p:txBody>
      </p:sp>
      <p:pic>
        <p:nvPicPr>
          <p:cNvPr id="18" name="Graphic 17" descr="Disconnected">
            <a:extLst>
              <a:ext uri="{FF2B5EF4-FFF2-40B4-BE49-F238E27FC236}">
                <a16:creationId xmlns:a16="http://schemas.microsoft.com/office/drawing/2014/main" id="{00026E2F-06F7-498E-BDBA-70D0D1FE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349" y="805583"/>
            <a:ext cx="4660762" cy="4660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4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7DF-3EB8-4EA1-A073-3ADEA25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A5E9C-84A4-4B31-85D0-2C27C11A1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1634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Gallery</vt:lpstr>
      <vt:lpstr>Database &amp; Analytics Programming Project</vt:lpstr>
      <vt:lpstr>Presentation Points</vt:lpstr>
      <vt:lpstr>Project Process Flow</vt:lpstr>
      <vt:lpstr>Dataset - About and Why</vt:lpstr>
      <vt:lpstr>Dataset - About and Why</vt:lpstr>
      <vt:lpstr>Data and Database</vt:lpstr>
      <vt:lpstr>Data and Database</vt:lpstr>
      <vt:lpstr>Data and Database</vt:lpstr>
      <vt:lpstr>Data Cleaning</vt:lpstr>
      <vt:lpstr>Visualizations City By number of reviews</vt:lpstr>
      <vt:lpstr>Visualizations</vt:lpstr>
      <vt:lpstr>Visualizations State with maximum 5 star reviews</vt:lpstr>
      <vt:lpstr>Visualizations  Star Rating distribution by restaurants</vt:lpstr>
      <vt:lpstr>Visualizations City Heatmap by popularity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Analytics Programming Project</dc:title>
  <dc:creator>Terrance Thomas --</dc:creator>
  <cp:lastModifiedBy>Terrance Thomas --</cp:lastModifiedBy>
  <cp:revision>1</cp:revision>
  <dcterms:created xsi:type="dcterms:W3CDTF">2019-12-06T15:28:16Z</dcterms:created>
  <dcterms:modified xsi:type="dcterms:W3CDTF">2019-12-06T15:28:17Z</dcterms:modified>
</cp:coreProperties>
</file>