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60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0367-DA6A-4D8D-AC1E-A81F5F7EE501}" v="2080" dt="2020-11-24T20:14:5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s Terra Neto" userId="93d960cccb12b123" providerId="LiveId" clId="{8DFB0367-DA6A-4D8D-AC1E-A81F5F7EE501}"/>
    <pc:docChg chg="custSel addSld modSld sldOrd">
      <pc:chgData name="Rubens Terra Neto" userId="93d960cccb12b123" providerId="LiveId" clId="{8DFB0367-DA6A-4D8D-AC1E-A81F5F7EE501}" dt="2020-11-24T20:15:22.969" v="2773" actId="20577"/>
      <pc:docMkLst>
        <pc:docMk/>
      </pc:docMkLst>
      <pc:sldChg chg="addSp delSp modSp mod">
        <pc:chgData name="Rubens Terra Neto" userId="93d960cccb12b123" providerId="LiveId" clId="{8DFB0367-DA6A-4D8D-AC1E-A81F5F7EE501}" dt="2020-11-24T19:39:57.829" v="978" actId="20577"/>
        <pc:sldMkLst>
          <pc:docMk/>
          <pc:sldMk cId="497607547" sldId="258"/>
        </pc:sldMkLst>
        <pc:spChg chg="mod">
          <ac:chgData name="Rubens Terra Neto" userId="93d960cccb12b123" providerId="LiveId" clId="{8DFB0367-DA6A-4D8D-AC1E-A81F5F7EE501}" dt="2020-11-24T19:37:01.086" v="600" actId="20577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Rubens Terra Neto" userId="93d960cccb12b123" providerId="LiveId" clId="{8DFB0367-DA6A-4D8D-AC1E-A81F5F7EE501}" dt="2020-11-24T19:39:47.943" v="975" actId="20577"/>
          <ac:spMkLst>
            <pc:docMk/>
            <pc:sldMk cId="497607547" sldId="258"/>
            <ac:spMk id="4" creationId="{8834D756-9F19-43F3-8A9C-B92BCB22A01E}"/>
          </ac:spMkLst>
        </pc:spChg>
        <pc:spChg chg="del">
          <ac:chgData name="Rubens Terra Neto" userId="93d960cccb12b123" providerId="LiveId" clId="{8DFB0367-DA6A-4D8D-AC1E-A81F5F7EE501}" dt="2020-11-24T19:37:10.916" v="601" actId="3680"/>
          <ac:spMkLst>
            <pc:docMk/>
            <pc:sldMk cId="497607547" sldId="258"/>
            <ac:spMk id="6" creationId="{B06FE242-60BF-4359-959E-786D72FFFDC4}"/>
          </ac:spMkLst>
        </pc:spChg>
        <pc:spChg chg="add mod">
          <ac:chgData name="Rubens Terra Neto" userId="93d960cccb12b123" providerId="LiveId" clId="{8DFB0367-DA6A-4D8D-AC1E-A81F5F7EE501}" dt="2020-11-24T19:39:57.829" v="978" actId="20577"/>
          <ac:spMkLst>
            <pc:docMk/>
            <pc:sldMk cId="497607547" sldId="258"/>
            <ac:spMk id="9" creationId="{F36F6576-EF63-4E2D-9D82-D840961C561E}"/>
          </ac:spMkLst>
        </pc:spChg>
        <pc:graphicFrameChg chg="add del mod ord modGraphic">
          <ac:chgData name="Rubens Terra Neto" userId="93d960cccb12b123" providerId="LiveId" clId="{8DFB0367-DA6A-4D8D-AC1E-A81F5F7EE501}" dt="2020-11-24T19:37:22.055" v="602" actId="21"/>
          <ac:graphicFrameMkLst>
            <pc:docMk/>
            <pc:sldMk cId="497607547" sldId="258"/>
            <ac:graphicFrameMk id="7" creationId="{470A3A1A-844D-47CE-A1CF-68089234D14F}"/>
          </ac:graphicFrameMkLst>
        </pc:graphicFrameChg>
      </pc:sldChg>
      <pc:sldChg chg="addSp delSp modSp mod">
        <pc:chgData name="Rubens Terra Neto" userId="93d960cccb12b123" providerId="LiveId" clId="{8DFB0367-DA6A-4D8D-AC1E-A81F5F7EE501}" dt="2020-11-24T19:26:46.728" v="235" actId="27636"/>
        <pc:sldMkLst>
          <pc:docMk/>
          <pc:sldMk cId="4209322005" sldId="259"/>
        </pc:sldMkLst>
        <pc:spChg chg="mod">
          <ac:chgData name="Rubens Terra Neto" userId="93d960cccb12b123" providerId="LiveId" clId="{8DFB0367-DA6A-4D8D-AC1E-A81F5F7EE501}" dt="2020-11-24T19:26:46.728" v="235" actId="27636"/>
          <ac:spMkLst>
            <pc:docMk/>
            <pc:sldMk cId="4209322005" sldId="259"/>
            <ac:spMk id="2" creationId="{7F2616EE-270D-4F4C-BA1F-2708D387B800}"/>
          </ac:spMkLst>
        </pc:spChg>
        <pc:spChg chg="add del mod">
          <ac:chgData name="Rubens Terra Neto" userId="93d960cccb12b123" providerId="LiveId" clId="{8DFB0367-DA6A-4D8D-AC1E-A81F5F7EE501}" dt="2020-11-24T19:23:57.747" v="52" actId="478"/>
          <ac:spMkLst>
            <pc:docMk/>
            <pc:sldMk cId="4209322005" sldId="259"/>
            <ac:spMk id="11" creationId="{75062251-A0AC-465F-A73A-9BF7598E03E8}"/>
          </ac:spMkLst>
        </pc:spChg>
        <pc:spChg chg="add del mod topLvl">
          <ac:chgData name="Rubens Terra Neto" userId="93d960cccb12b123" providerId="LiveId" clId="{8DFB0367-DA6A-4D8D-AC1E-A81F5F7EE501}" dt="2020-11-24T19:24:02.937" v="55" actId="478"/>
          <ac:spMkLst>
            <pc:docMk/>
            <pc:sldMk cId="4209322005" sldId="259"/>
            <ac:spMk id="12" creationId="{388A5C7E-3D62-42CC-976E-8B8C05622D4D}"/>
          </ac:spMkLst>
        </pc:spChg>
        <pc:spChg chg="add del mod topLvl">
          <ac:chgData name="Rubens Terra Neto" userId="93d960cccb12b123" providerId="LiveId" clId="{8DFB0367-DA6A-4D8D-AC1E-A81F5F7EE501}" dt="2020-11-24T19:24:01.219" v="54" actId="478"/>
          <ac:spMkLst>
            <pc:docMk/>
            <pc:sldMk cId="4209322005" sldId="259"/>
            <ac:spMk id="14" creationId="{363EFBB5-E3B9-4446-8872-5B9AF5BC0DC4}"/>
          </ac:spMkLst>
        </pc:spChg>
        <pc:grpChg chg="add del mod">
          <ac:chgData name="Rubens Terra Neto" userId="93d960cccb12b123" providerId="LiveId" clId="{8DFB0367-DA6A-4D8D-AC1E-A81F5F7EE501}" dt="2020-11-24T19:24:01.219" v="54" actId="478"/>
          <ac:grpSpMkLst>
            <pc:docMk/>
            <pc:sldMk cId="4209322005" sldId="259"/>
            <ac:grpSpMk id="10" creationId="{2C2C274F-1942-471C-8443-7E8558B96A87}"/>
          </ac:grpSpMkLst>
        </pc:grpChg>
        <pc:graphicFrameChg chg="mod">
          <ac:chgData name="Rubens Terra Neto" userId="93d960cccb12b123" providerId="LiveId" clId="{8DFB0367-DA6A-4D8D-AC1E-A81F5F7EE501}" dt="2020-11-24T19:26:34.006" v="233" actId="2057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modSp mod">
        <pc:chgData name="Rubens Terra Neto" userId="93d960cccb12b123" providerId="LiveId" clId="{8DFB0367-DA6A-4D8D-AC1E-A81F5F7EE501}" dt="2020-11-24T20:15:22.969" v="2773" actId="20577"/>
        <pc:sldMkLst>
          <pc:docMk/>
          <pc:sldMk cId="3501347425" sldId="260"/>
        </pc:sldMkLst>
        <pc:spChg chg="mod">
          <ac:chgData name="Rubens Terra Neto" userId="93d960cccb12b123" providerId="LiveId" clId="{8DFB0367-DA6A-4D8D-AC1E-A81F5F7EE501}" dt="2020-11-24T20:15:22.969" v="2773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modSp mod">
        <pc:chgData name="Rubens Terra Neto" userId="93d960cccb12b123" providerId="LiveId" clId="{8DFB0367-DA6A-4D8D-AC1E-A81F5F7EE501}" dt="2020-11-24T19:36:36.244" v="571" actId="20577"/>
        <pc:sldMkLst>
          <pc:docMk/>
          <pc:sldMk cId="1703342593" sldId="261"/>
        </pc:sldMkLst>
        <pc:spChg chg="mod">
          <ac:chgData name="Rubens Terra Neto" userId="93d960cccb12b123" providerId="LiveId" clId="{8DFB0367-DA6A-4D8D-AC1E-A81F5F7EE501}" dt="2020-11-24T19:27:12.952" v="245" actId="20577"/>
          <ac:spMkLst>
            <pc:docMk/>
            <pc:sldMk cId="1703342593" sldId="261"/>
            <ac:spMk id="2" creationId="{5B040558-A365-4CCE-92FA-5A48CD98F9C9}"/>
          </ac:spMkLst>
        </pc:spChg>
        <pc:graphicFrameChg chg="mod">
          <ac:chgData name="Rubens Terra Neto" userId="93d960cccb12b123" providerId="LiveId" clId="{8DFB0367-DA6A-4D8D-AC1E-A81F5F7EE501}" dt="2020-11-24T19:36:36.244" v="571" actId="2057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add mod ord">
        <pc:chgData name="Rubens Terra Neto" userId="93d960cccb12b123" providerId="LiveId" clId="{8DFB0367-DA6A-4D8D-AC1E-A81F5F7EE501}" dt="2020-11-24T19:44:21.059" v="1205" actId="20577"/>
        <pc:sldMkLst>
          <pc:docMk/>
          <pc:sldMk cId="428442071" sldId="262"/>
        </pc:sldMkLst>
        <pc:spChg chg="mod">
          <ac:chgData name="Rubens Terra Neto" userId="93d960cccb12b123" providerId="LiveId" clId="{8DFB0367-DA6A-4D8D-AC1E-A81F5F7EE501}" dt="2020-11-24T19:40:37.548" v="996" actId="20577"/>
          <ac:spMkLst>
            <pc:docMk/>
            <pc:sldMk cId="428442071" sldId="262"/>
            <ac:spMk id="2" creationId="{7F2616EE-270D-4F4C-BA1F-2708D387B800}"/>
          </ac:spMkLst>
        </pc:spChg>
        <pc:graphicFrameChg chg="mod">
          <ac:chgData name="Rubens Terra Neto" userId="93d960cccb12b123" providerId="LiveId" clId="{8DFB0367-DA6A-4D8D-AC1E-A81F5F7EE501}" dt="2020-11-24T19:44:21.059" v="1205" actId="20577"/>
          <ac:graphicFrameMkLst>
            <pc:docMk/>
            <pc:sldMk cId="428442071" sldId="262"/>
            <ac:graphicFrameMk id="6" creationId="{BF629521-FFD2-45DA-9D1D-A5F09BD5A2D9}"/>
          </ac:graphicFrameMkLst>
        </pc:graphicFrameChg>
      </pc:sldChg>
      <pc:sldChg chg="addSp delSp modSp add mod ord">
        <pc:chgData name="Rubens Terra Neto" userId="93d960cccb12b123" providerId="LiveId" clId="{8DFB0367-DA6A-4D8D-AC1E-A81F5F7EE501}" dt="2020-11-24T19:46:37.447" v="1233" actId="20577"/>
        <pc:sldMkLst>
          <pc:docMk/>
          <pc:sldMk cId="287707502" sldId="263"/>
        </pc:sldMkLst>
        <pc:spChg chg="mod">
          <ac:chgData name="Rubens Terra Neto" userId="93d960cccb12b123" providerId="LiveId" clId="{8DFB0367-DA6A-4D8D-AC1E-A81F5F7EE501}" dt="2020-11-24T19:45:47.415" v="1219" actId="20577"/>
          <ac:spMkLst>
            <pc:docMk/>
            <pc:sldMk cId="287707502" sldId="263"/>
            <ac:spMk id="2" creationId="{921633EB-7DCB-4DDC-80AF-C885A3EE1245}"/>
          </ac:spMkLst>
        </pc:spChg>
        <pc:spChg chg="mod">
          <ac:chgData name="Rubens Terra Neto" userId="93d960cccb12b123" providerId="LiveId" clId="{8DFB0367-DA6A-4D8D-AC1E-A81F5F7EE501}" dt="2020-11-24T19:46:37.447" v="1233" actId="20577"/>
          <ac:spMkLst>
            <pc:docMk/>
            <pc:sldMk cId="287707502" sldId="263"/>
            <ac:spMk id="4" creationId="{8834D756-9F19-43F3-8A9C-B92BCB22A01E}"/>
          </ac:spMkLst>
        </pc:spChg>
        <pc:spChg chg="add del mod">
          <ac:chgData name="Rubens Terra Neto" userId="93d960cccb12b123" providerId="LiveId" clId="{8DFB0367-DA6A-4D8D-AC1E-A81F5F7EE501}" dt="2020-11-24T19:46:04.814" v="1221" actId="478"/>
          <ac:spMkLst>
            <pc:docMk/>
            <pc:sldMk cId="287707502" sldId="263"/>
            <ac:spMk id="5" creationId="{65D3B75F-0F64-4D7D-AB45-B78D0054150F}"/>
          </ac:spMkLst>
        </pc:spChg>
        <pc:spChg chg="del">
          <ac:chgData name="Rubens Terra Neto" userId="93d960cccb12b123" providerId="LiveId" clId="{8DFB0367-DA6A-4D8D-AC1E-A81F5F7EE501}" dt="2020-11-24T19:46:03.449" v="1220" actId="478"/>
          <ac:spMkLst>
            <pc:docMk/>
            <pc:sldMk cId="287707502" sldId="263"/>
            <ac:spMk id="9" creationId="{F36F6576-EF63-4E2D-9D82-D840961C561E}"/>
          </ac:spMkLst>
        </pc:spChg>
      </pc:sldChg>
      <pc:sldChg chg="modSp add mod ord">
        <pc:chgData name="Rubens Terra Neto" userId="93d960cccb12b123" providerId="LiveId" clId="{8DFB0367-DA6A-4D8D-AC1E-A81F5F7EE501}" dt="2020-11-24T19:50:35.784" v="1557" actId="20577"/>
        <pc:sldMkLst>
          <pc:docMk/>
          <pc:sldMk cId="1415325073" sldId="264"/>
        </pc:sldMkLst>
        <pc:spChg chg="mod">
          <ac:chgData name="Rubens Terra Neto" userId="93d960cccb12b123" providerId="LiveId" clId="{8DFB0367-DA6A-4D8D-AC1E-A81F5F7EE501}" dt="2020-11-24T19:47:14.819" v="1244" actId="20577"/>
          <ac:spMkLst>
            <pc:docMk/>
            <pc:sldMk cId="1415325073" sldId="264"/>
            <ac:spMk id="2" creationId="{7F2616EE-270D-4F4C-BA1F-2708D387B800}"/>
          </ac:spMkLst>
        </pc:spChg>
        <pc:graphicFrameChg chg="mod">
          <ac:chgData name="Rubens Terra Neto" userId="93d960cccb12b123" providerId="LiveId" clId="{8DFB0367-DA6A-4D8D-AC1E-A81F5F7EE501}" dt="2020-11-24T19:50:35.784" v="1557" actId="20577"/>
          <ac:graphicFrameMkLst>
            <pc:docMk/>
            <pc:sldMk cId="1415325073" sldId="264"/>
            <ac:graphicFrameMk id="6" creationId="{BF629521-FFD2-45DA-9D1D-A5F09BD5A2D9}"/>
          </ac:graphicFrameMkLst>
        </pc:graphicFrameChg>
      </pc:sldChg>
      <pc:sldChg chg="addSp delSp modSp add mod ord">
        <pc:chgData name="Rubens Terra Neto" userId="93d960cccb12b123" providerId="LiveId" clId="{8DFB0367-DA6A-4D8D-AC1E-A81F5F7EE501}" dt="2020-11-24T19:52:37.497" v="1595" actId="20577"/>
        <pc:sldMkLst>
          <pc:docMk/>
          <pc:sldMk cId="4158533024" sldId="265"/>
        </pc:sldMkLst>
        <pc:spChg chg="mod">
          <ac:chgData name="Rubens Terra Neto" userId="93d960cccb12b123" providerId="LiveId" clId="{8DFB0367-DA6A-4D8D-AC1E-A81F5F7EE501}" dt="2020-11-24T19:51:30.840" v="1587" actId="20577"/>
          <ac:spMkLst>
            <pc:docMk/>
            <pc:sldMk cId="4158533024" sldId="265"/>
            <ac:spMk id="2" creationId="{921633EB-7DCB-4DDC-80AF-C885A3EE1245}"/>
          </ac:spMkLst>
        </pc:spChg>
        <pc:spChg chg="del">
          <ac:chgData name="Rubens Terra Neto" userId="93d960cccb12b123" providerId="LiveId" clId="{8DFB0367-DA6A-4D8D-AC1E-A81F5F7EE501}" dt="2020-11-24T19:51:49.666" v="1588" actId="478"/>
          <ac:spMkLst>
            <pc:docMk/>
            <pc:sldMk cId="4158533024" sldId="265"/>
            <ac:spMk id="4" creationId="{8834D756-9F19-43F3-8A9C-B92BCB22A01E}"/>
          </ac:spMkLst>
        </pc:spChg>
        <pc:spChg chg="add del mod">
          <ac:chgData name="Rubens Terra Neto" userId="93d960cccb12b123" providerId="LiveId" clId="{8DFB0367-DA6A-4D8D-AC1E-A81F5F7EE501}" dt="2020-11-24T19:51:53.687" v="1589"/>
          <ac:spMkLst>
            <pc:docMk/>
            <pc:sldMk cId="4158533024" sldId="265"/>
            <ac:spMk id="5" creationId="{B00C1FF0-1944-4C86-9EB9-087C5B31685E}"/>
          </ac:spMkLst>
        </pc:spChg>
        <pc:spChg chg="add mod">
          <ac:chgData name="Rubens Terra Neto" userId="93d960cccb12b123" providerId="LiveId" clId="{8DFB0367-DA6A-4D8D-AC1E-A81F5F7EE501}" dt="2020-11-24T19:52:37.497" v="1595" actId="20577"/>
          <ac:spMkLst>
            <pc:docMk/>
            <pc:sldMk cId="4158533024" sldId="265"/>
            <ac:spMk id="8" creationId="{D5D2A67E-C567-4C55-A76A-FC183AB77B84}"/>
          </ac:spMkLst>
        </pc:spChg>
        <pc:picChg chg="add mod">
          <ac:chgData name="Rubens Terra Neto" userId="93d960cccb12b123" providerId="LiveId" clId="{8DFB0367-DA6A-4D8D-AC1E-A81F5F7EE501}" dt="2020-11-24T19:52:07.243" v="1591" actId="14100"/>
          <ac:picMkLst>
            <pc:docMk/>
            <pc:sldMk cId="4158533024" sldId="265"/>
            <ac:picMk id="6" creationId="{3DA950BF-D84C-430B-8B1F-55778A71AB02}"/>
          </ac:picMkLst>
        </pc:picChg>
      </pc:sldChg>
      <pc:sldChg chg="addSp delSp modSp add mod">
        <pc:chgData name="Rubens Terra Neto" userId="93d960cccb12b123" providerId="LiveId" clId="{8DFB0367-DA6A-4D8D-AC1E-A81F5F7EE501}" dt="2020-11-24T19:53:50.756" v="1603" actId="20577"/>
        <pc:sldMkLst>
          <pc:docMk/>
          <pc:sldMk cId="1919184914" sldId="266"/>
        </pc:sldMkLst>
        <pc:spChg chg="add del mod">
          <ac:chgData name="Rubens Terra Neto" userId="93d960cccb12b123" providerId="LiveId" clId="{8DFB0367-DA6A-4D8D-AC1E-A81F5F7EE501}" dt="2020-11-24T19:53:24.210" v="1599" actId="478"/>
          <ac:spMkLst>
            <pc:docMk/>
            <pc:sldMk cId="1919184914" sldId="266"/>
            <ac:spMk id="5" creationId="{001F35A2-CCB4-436D-9EB8-249AF04451DC}"/>
          </ac:spMkLst>
        </pc:spChg>
        <pc:spChg chg="mod">
          <ac:chgData name="Rubens Terra Neto" userId="93d960cccb12b123" providerId="LiveId" clId="{8DFB0367-DA6A-4D8D-AC1E-A81F5F7EE501}" dt="2020-11-24T19:53:50.756" v="1603" actId="20577"/>
          <ac:spMkLst>
            <pc:docMk/>
            <pc:sldMk cId="1919184914" sldId="266"/>
            <ac:spMk id="8" creationId="{D5D2A67E-C567-4C55-A76A-FC183AB77B84}"/>
          </ac:spMkLst>
        </pc:spChg>
        <pc:picChg chg="add mod">
          <ac:chgData name="Rubens Terra Neto" userId="93d960cccb12b123" providerId="LiveId" clId="{8DFB0367-DA6A-4D8D-AC1E-A81F5F7EE501}" dt="2020-11-24T19:53:31.682" v="1601" actId="14100"/>
          <ac:picMkLst>
            <pc:docMk/>
            <pc:sldMk cId="1919184914" sldId="266"/>
            <ac:picMk id="3" creationId="{CAEA7556-73D3-4956-99FA-B31ABCE75BA6}"/>
          </ac:picMkLst>
        </pc:picChg>
        <pc:picChg chg="del">
          <ac:chgData name="Rubens Terra Neto" userId="93d960cccb12b123" providerId="LiveId" clId="{8DFB0367-DA6A-4D8D-AC1E-A81F5F7EE501}" dt="2020-11-24T19:53:20.182" v="1598" actId="478"/>
          <ac:picMkLst>
            <pc:docMk/>
            <pc:sldMk cId="1919184914" sldId="266"/>
            <ac:picMk id="6" creationId="{3DA950BF-D84C-430B-8B1F-55778A71AB02}"/>
          </ac:picMkLst>
        </pc:picChg>
      </pc:sldChg>
      <pc:sldChg chg="addSp delSp modSp add mod">
        <pc:chgData name="Rubens Terra Neto" userId="93d960cccb12b123" providerId="LiveId" clId="{8DFB0367-DA6A-4D8D-AC1E-A81F5F7EE501}" dt="2020-11-24T19:56:35.275" v="1624" actId="1076"/>
        <pc:sldMkLst>
          <pc:docMk/>
          <pc:sldMk cId="1186412568" sldId="267"/>
        </pc:sldMkLst>
        <pc:spChg chg="del mod">
          <ac:chgData name="Rubens Terra Neto" userId="93d960cccb12b123" providerId="LiveId" clId="{8DFB0367-DA6A-4D8D-AC1E-A81F5F7EE501}" dt="2020-11-24T19:55:26.691" v="1617" actId="478"/>
          <ac:spMkLst>
            <pc:docMk/>
            <pc:sldMk cId="1186412568" sldId="267"/>
            <ac:spMk id="8" creationId="{D5D2A67E-C567-4C55-A76A-FC183AB77B84}"/>
          </ac:spMkLst>
        </pc:spChg>
        <pc:picChg chg="del">
          <ac:chgData name="Rubens Terra Neto" userId="93d960cccb12b123" providerId="LiveId" clId="{8DFB0367-DA6A-4D8D-AC1E-A81F5F7EE501}" dt="2020-11-24T19:54:25.881" v="1605" actId="478"/>
          <ac:picMkLst>
            <pc:docMk/>
            <pc:sldMk cId="1186412568" sldId="267"/>
            <ac:picMk id="3" creationId="{CAEA7556-73D3-4956-99FA-B31ABCE75BA6}"/>
          </ac:picMkLst>
        </pc:picChg>
        <pc:picChg chg="add mod">
          <ac:chgData name="Rubens Terra Neto" userId="93d960cccb12b123" providerId="LiveId" clId="{8DFB0367-DA6A-4D8D-AC1E-A81F5F7EE501}" dt="2020-11-24T19:56:35.275" v="1624" actId="1076"/>
          <ac:picMkLst>
            <pc:docMk/>
            <pc:sldMk cId="1186412568" sldId="267"/>
            <ac:picMk id="4" creationId="{082BE9EB-4DD4-4489-9DAC-F6037DE628EB}"/>
          </ac:picMkLst>
        </pc:picChg>
        <pc:picChg chg="add mod">
          <ac:chgData name="Rubens Terra Neto" userId="93d960cccb12b123" providerId="LiveId" clId="{8DFB0367-DA6A-4D8D-AC1E-A81F5F7EE501}" dt="2020-11-24T19:56:21.075" v="1622" actId="14100"/>
          <ac:picMkLst>
            <pc:docMk/>
            <pc:sldMk cId="1186412568" sldId="267"/>
            <ac:picMk id="5" creationId="{1D30F4B1-A226-48F9-8E8C-F8E194B97DE7}"/>
          </ac:picMkLst>
        </pc:picChg>
      </pc:sldChg>
      <pc:sldChg chg="addSp delSp modSp add mod">
        <pc:chgData name="Rubens Terra Neto" userId="93d960cccb12b123" providerId="LiveId" clId="{8DFB0367-DA6A-4D8D-AC1E-A81F5F7EE501}" dt="2020-11-24T20:00:05.675" v="1646" actId="14100"/>
        <pc:sldMkLst>
          <pc:docMk/>
          <pc:sldMk cId="3629790375" sldId="268"/>
        </pc:sldMkLst>
        <pc:spChg chg="mod">
          <ac:chgData name="Rubens Terra Neto" userId="93d960cccb12b123" providerId="LiveId" clId="{8DFB0367-DA6A-4D8D-AC1E-A81F5F7EE501}" dt="2020-11-24T19:58:53.035" v="1636" actId="14100"/>
          <ac:spMkLst>
            <pc:docMk/>
            <pc:sldMk cId="3629790375" sldId="268"/>
            <ac:spMk id="2" creationId="{921633EB-7DCB-4DDC-80AF-C885A3EE1245}"/>
          </ac:spMkLst>
        </pc:spChg>
        <pc:picChg chg="add del mod">
          <ac:chgData name="Rubens Terra Neto" userId="93d960cccb12b123" providerId="LiveId" clId="{8DFB0367-DA6A-4D8D-AC1E-A81F5F7EE501}" dt="2020-11-24T19:59:18.983" v="1637" actId="478"/>
          <ac:picMkLst>
            <pc:docMk/>
            <pc:sldMk cId="3629790375" sldId="268"/>
            <ac:picMk id="3" creationId="{B472EB70-726D-4C6D-B37A-4E0321279DC9}"/>
          </ac:picMkLst>
        </pc:picChg>
        <pc:picChg chg="del">
          <ac:chgData name="Rubens Terra Neto" userId="93d960cccb12b123" providerId="LiveId" clId="{8DFB0367-DA6A-4D8D-AC1E-A81F5F7EE501}" dt="2020-11-24T19:58:03.816" v="1626" actId="478"/>
          <ac:picMkLst>
            <pc:docMk/>
            <pc:sldMk cId="3629790375" sldId="268"/>
            <ac:picMk id="4" creationId="{082BE9EB-4DD4-4489-9DAC-F6037DE628EB}"/>
          </ac:picMkLst>
        </pc:picChg>
        <pc:picChg chg="del">
          <ac:chgData name="Rubens Terra Neto" userId="93d960cccb12b123" providerId="LiveId" clId="{8DFB0367-DA6A-4D8D-AC1E-A81F5F7EE501}" dt="2020-11-24T19:58:05.335" v="1627" actId="478"/>
          <ac:picMkLst>
            <pc:docMk/>
            <pc:sldMk cId="3629790375" sldId="268"/>
            <ac:picMk id="5" creationId="{1D30F4B1-A226-48F9-8E8C-F8E194B97DE7}"/>
          </ac:picMkLst>
        </pc:picChg>
        <pc:picChg chg="add mod">
          <ac:chgData name="Rubens Terra Neto" userId="93d960cccb12b123" providerId="LiveId" clId="{8DFB0367-DA6A-4D8D-AC1E-A81F5F7EE501}" dt="2020-11-24T19:59:34.859" v="1641" actId="14100"/>
          <ac:picMkLst>
            <pc:docMk/>
            <pc:sldMk cId="3629790375" sldId="268"/>
            <ac:picMk id="6" creationId="{333217CA-A514-426E-A7A8-C6CC7B4B0A44}"/>
          </ac:picMkLst>
        </pc:picChg>
        <pc:picChg chg="add mod">
          <ac:chgData name="Rubens Terra Neto" userId="93d960cccb12b123" providerId="LiveId" clId="{8DFB0367-DA6A-4D8D-AC1E-A81F5F7EE501}" dt="2020-11-24T20:00:05.675" v="1646" actId="14100"/>
          <ac:picMkLst>
            <pc:docMk/>
            <pc:sldMk cId="3629790375" sldId="268"/>
            <ac:picMk id="7" creationId="{3AE1FA27-23B6-444E-8E3E-3565CC9BAA11}"/>
          </ac:picMkLst>
        </pc:picChg>
      </pc:sldChg>
      <pc:sldChg chg="addSp delSp modSp add mod">
        <pc:chgData name="Rubens Terra Neto" userId="93d960cccb12b123" providerId="LiveId" clId="{8DFB0367-DA6A-4D8D-AC1E-A81F5F7EE501}" dt="2020-11-24T20:01:37.483" v="1653" actId="1076"/>
        <pc:sldMkLst>
          <pc:docMk/>
          <pc:sldMk cId="529855201" sldId="269"/>
        </pc:sldMkLst>
        <pc:spChg chg="mod">
          <ac:chgData name="Rubens Terra Neto" userId="93d960cccb12b123" providerId="LiveId" clId="{8DFB0367-DA6A-4D8D-AC1E-A81F5F7EE501}" dt="2020-11-24T20:00:59.507" v="1648"/>
          <ac:spMkLst>
            <pc:docMk/>
            <pc:sldMk cId="529855201" sldId="269"/>
            <ac:spMk id="2" creationId="{921633EB-7DCB-4DDC-80AF-C885A3EE1245}"/>
          </ac:spMkLst>
        </pc:spChg>
        <pc:picChg chg="add mod">
          <ac:chgData name="Rubens Terra Neto" userId="93d960cccb12b123" providerId="LiveId" clId="{8DFB0367-DA6A-4D8D-AC1E-A81F5F7EE501}" dt="2020-11-24T20:01:37.483" v="1653" actId="1076"/>
          <ac:picMkLst>
            <pc:docMk/>
            <pc:sldMk cId="529855201" sldId="269"/>
            <ac:picMk id="3" creationId="{1D2C0594-7A23-4A4E-9B1C-28E7110D798B}"/>
          </ac:picMkLst>
        </pc:picChg>
        <pc:picChg chg="del">
          <ac:chgData name="Rubens Terra Neto" userId="93d960cccb12b123" providerId="LiveId" clId="{8DFB0367-DA6A-4D8D-AC1E-A81F5F7EE501}" dt="2020-11-24T20:01:24.551" v="1649" actId="478"/>
          <ac:picMkLst>
            <pc:docMk/>
            <pc:sldMk cId="529855201" sldId="269"/>
            <ac:picMk id="6" creationId="{333217CA-A514-426E-A7A8-C6CC7B4B0A44}"/>
          </ac:picMkLst>
        </pc:picChg>
        <pc:picChg chg="del">
          <ac:chgData name="Rubens Terra Neto" userId="93d960cccb12b123" providerId="LiveId" clId="{8DFB0367-DA6A-4D8D-AC1E-A81F5F7EE501}" dt="2020-11-24T20:01:26.607" v="1650" actId="478"/>
          <ac:picMkLst>
            <pc:docMk/>
            <pc:sldMk cId="529855201" sldId="269"/>
            <ac:picMk id="7" creationId="{3AE1FA27-23B6-444E-8E3E-3565CC9BAA11}"/>
          </ac:picMkLst>
        </pc:picChg>
      </pc:sldChg>
      <pc:sldChg chg="addSp delSp modSp add mod">
        <pc:chgData name="Rubens Terra Neto" userId="93d960cccb12b123" providerId="LiveId" clId="{8DFB0367-DA6A-4D8D-AC1E-A81F5F7EE501}" dt="2020-11-24T20:03:59.795" v="1669" actId="14100"/>
        <pc:sldMkLst>
          <pc:docMk/>
          <pc:sldMk cId="3062931255" sldId="270"/>
        </pc:sldMkLst>
        <pc:spChg chg="mod">
          <ac:chgData name="Rubens Terra Neto" userId="93d960cccb12b123" providerId="LiveId" clId="{8DFB0367-DA6A-4D8D-AC1E-A81F5F7EE501}" dt="2020-11-24T20:02:25.249" v="1655"/>
          <ac:spMkLst>
            <pc:docMk/>
            <pc:sldMk cId="3062931255" sldId="270"/>
            <ac:spMk id="2" creationId="{921633EB-7DCB-4DDC-80AF-C885A3EE1245}"/>
          </ac:spMkLst>
        </pc:spChg>
        <pc:picChg chg="del">
          <ac:chgData name="Rubens Terra Neto" userId="93d960cccb12b123" providerId="LiveId" clId="{8DFB0367-DA6A-4D8D-AC1E-A81F5F7EE501}" dt="2020-11-24T20:02:36.699" v="1656" actId="478"/>
          <ac:picMkLst>
            <pc:docMk/>
            <pc:sldMk cId="3062931255" sldId="270"/>
            <ac:picMk id="3" creationId="{1D2C0594-7A23-4A4E-9B1C-28E7110D798B}"/>
          </ac:picMkLst>
        </pc:picChg>
        <pc:picChg chg="add mod">
          <ac:chgData name="Rubens Terra Neto" userId="93d960cccb12b123" providerId="LiveId" clId="{8DFB0367-DA6A-4D8D-AC1E-A81F5F7EE501}" dt="2020-11-24T20:03:20.939" v="1663" actId="14100"/>
          <ac:picMkLst>
            <pc:docMk/>
            <pc:sldMk cId="3062931255" sldId="270"/>
            <ac:picMk id="4" creationId="{E460A82A-7FBE-465C-B9CD-A5DEE9BD63E0}"/>
          </ac:picMkLst>
        </pc:picChg>
        <pc:picChg chg="add mod">
          <ac:chgData name="Rubens Terra Neto" userId="93d960cccb12b123" providerId="LiveId" clId="{8DFB0367-DA6A-4D8D-AC1E-A81F5F7EE501}" dt="2020-11-24T20:03:59.795" v="1669" actId="14100"/>
          <ac:picMkLst>
            <pc:docMk/>
            <pc:sldMk cId="3062931255" sldId="270"/>
            <ac:picMk id="5" creationId="{19E87A95-870C-47FB-B8C4-9C711254880E}"/>
          </ac:picMkLst>
        </pc:picChg>
      </pc:sldChg>
      <pc:sldChg chg="addSp delSp modSp add mod">
        <pc:chgData name="Rubens Terra Neto" userId="93d960cccb12b123" providerId="LiveId" clId="{8DFB0367-DA6A-4D8D-AC1E-A81F5F7EE501}" dt="2020-11-24T20:05:11.923" v="1677" actId="1076"/>
        <pc:sldMkLst>
          <pc:docMk/>
          <pc:sldMk cId="2110502117" sldId="271"/>
        </pc:sldMkLst>
        <pc:spChg chg="mod">
          <ac:chgData name="Rubens Terra Neto" userId="93d960cccb12b123" providerId="LiveId" clId="{8DFB0367-DA6A-4D8D-AC1E-A81F5F7EE501}" dt="2020-11-24T20:04:38.586" v="1671"/>
          <ac:spMkLst>
            <pc:docMk/>
            <pc:sldMk cId="2110502117" sldId="271"/>
            <ac:spMk id="2" creationId="{921633EB-7DCB-4DDC-80AF-C885A3EE1245}"/>
          </ac:spMkLst>
        </pc:spChg>
        <pc:picChg chg="add mod">
          <ac:chgData name="Rubens Terra Neto" userId="93d960cccb12b123" providerId="LiveId" clId="{8DFB0367-DA6A-4D8D-AC1E-A81F5F7EE501}" dt="2020-11-24T20:05:11.923" v="1677" actId="1076"/>
          <ac:picMkLst>
            <pc:docMk/>
            <pc:sldMk cId="2110502117" sldId="271"/>
            <ac:picMk id="3" creationId="{8329E4F6-3B70-4896-96C6-781671E2AF43}"/>
          </ac:picMkLst>
        </pc:picChg>
        <pc:picChg chg="del mod">
          <ac:chgData name="Rubens Terra Neto" userId="93d960cccb12b123" providerId="LiveId" clId="{8DFB0367-DA6A-4D8D-AC1E-A81F5F7EE501}" dt="2020-11-24T20:04:44.736" v="1673" actId="478"/>
          <ac:picMkLst>
            <pc:docMk/>
            <pc:sldMk cId="2110502117" sldId="271"/>
            <ac:picMk id="4" creationId="{E460A82A-7FBE-465C-B9CD-A5DEE9BD63E0}"/>
          </ac:picMkLst>
        </pc:picChg>
        <pc:picChg chg="del">
          <ac:chgData name="Rubens Terra Neto" userId="93d960cccb12b123" providerId="LiveId" clId="{8DFB0367-DA6A-4D8D-AC1E-A81F5F7EE501}" dt="2020-11-24T20:05:02.768" v="1674" actId="478"/>
          <ac:picMkLst>
            <pc:docMk/>
            <pc:sldMk cId="2110502117" sldId="271"/>
            <ac:picMk id="5" creationId="{19E87A95-870C-47FB-B8C4-9C711254880E}"/>
          </ac:picMkLst>
        </pc:picChg>
      </pc:sldChg>
      <pc:sldChg chg="addSp delSp modSp add mod">
        <pc:chgData name="Rubens Terra Neto" userId="93d960cccb12b123" providerId="LiveId" clId="{8DFB0367-DA6A-4D8D-AC1E-A81F5F7EE501}" dt="2020-11-24T20:09:43.756" v="2054" actId="20577"/>
        <pc:sldMkLst>
          <pc:docMk/>
          <pc:sldMk cId="1263088466" sldId="272"/>
        </pc:sldMkLst>
        <pc:spChg chg="mod">
          <ac:chgData name="Rubens Terra Neto" userId="93d960cccb12b123" providerId="LiveId" clId="{8DFB0367-DA6A-4D8D-AC1E-A81F5F7EE501}" dt="2020-11-24T20:06:03.851" v="1693" actId="14100"/>
          <ac:spMkLst>
            <pc:docMk/>
            <pc:sldMk cId="1263088466" sldId="272"/>
            <ac:spMk id="2" creationId="{921633EB-7DCB-4DDC-80AF-C885A3EE1245}"/>
          </ac:spMkLst>
        </pc:spChg>
        <pc:graphicFrameChg chg="add mod">
          <ac:chgData name="Rubens Terra Neto" userId="93d960cccb12b123" providerId="LiveId" clId="{8DFB0367-DA6A-4D8D-AC1E-A81F5F7EE501}" dt="2020-11-24T20:09:43.756" v="2054" actId="20577"/>
          <ac:graphicFrameMkLst>
            <pc:docMk/>
            <pc:sldMk cId="1263088466" sldId="272"/>
            <ac:graphicFrameMk id="4" creationId="{49DCE791-092B-4C36-853F-5BFC6638F151}"/>
          </ac:graphicFrameMkLst>
        </pc:graphicFrameChg>
        <pc:picChg chg="del">
          <ac:chgData name="Rubens Terra Neto" userId="93d960cccb12b123" providerId="LiveId" clId="{8DFB0367-DA6A-4D8D-AC1E-A81F5F7EE501}" dt="2020-11-24T20:06:07.021" v="1694" actId="478"/>
          <ac:picMkLst>
            <pc:docMk/>
            <pc:sldMk cId="1263088466" sldId="272"/>
            <ac:picMk id="3" creationId="{8329E4F6-3B70-4896-96C6-781671E2AF43}"/>
          </ac:picMkLst>
        </pc:picChg>
      </pc:sldChg>
      <pc:sldChg chg="modSp add mod">
        <pc:chgData name="Rubens Terra Neto" userId="93d960cccb12b123" providerId="LiveId" clId="{8DFB0367-DA6A-4D8D-AC1E-A81F5F7EE501}" dt="2020-11-24T20:14:57.465" v="2714" actId="20577"/>
        <pc:sldMkLst>
          <pc:docMk/>
          <pc:sldMk cId="288850732" sldId="273"/>
        </pc:sldMkLst>
        <pc:spChg chg="mod">
          <ac:chgData name="Rubens Terra Neto" userId="93d960cccb12b123" providerId="LiveId" clId="{8DFB0367-DA6A-4D8D-AC1E-A81F5F7EE501}" dt="2020-11-24T20:10:13.877" v="2070" actId="20577"/>
          <ac:spMkLst>
            <pc:docMk/>
            <pc:sldMk cId="288850732" sldId="273"/>
            <ac:spMk id="2" creationId="{921633EB-7DCB-4DDC-80AF-C885A3EE1245}"/>
          </ac:spMkLst>
        </pc:spChg>
        <pc:graphicFrameChg chg="mod">
          <ac:chgData name="Rubens Terra Neto" userId="93d960cccb12b123" providerId="LiveId" clId="{8DFB0367-DA6A-4D8D-AC1E-A81F5F7EE501}" dt="2020-11-24T20:14:57.465" v="2714" actId="20577"/>
          <ac:graphicFrameMkLst>
            <pc:docMk/>
            <pc:sldMk cId="288850732" sldId="273"/>
            <ac:graphicFrameMk id="4" creationId="{49DCE791-092B-4C36-853F-5BFC6638F151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Desenvolvimento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0F4D324A-5802-41F3-936E-7D647A611A7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Método</a:t>
          </a:r>
        </a:p>
      </dgm:t>
    </dgm:pt>
    <dgm:pt modelId="{72DC7461-27EA-41C7-8F92-319ACE6AE107}" type="parTrans" cxnId="{28CFFBD6-CA04-42A2-A4D1-320F98C5BF68}">
      <dgm:prSet/>
      <dgm:spPr/>
      <dgm:t>
        <a:bodyPr/>
        <a:lstStyle/>
        <a:p>
          <a:endParaRPr lang="pt-BR"/>
        </a:p>
      </dgm:t>
    </dgm:pt>
    <dgm:pt modelId="{13EE97FA-F09C-4FCF-B565-2B42CA6AC877}" type="sibTrans" cxnId="{28CFFBD6-CA04-42A2-A4D1-320F98C5BF68}">
      <dgm:prSet/>
      <dgm:spPr/>
      <dgm:t>
        <a:bodyPr/>
        <a:lstStyle/>
        <a:p>
          <a:endParaRPr lang="pt-BR"/>
        </a:p>
      </dgm:t>
    </dgm:pt>
    <dgm:pt modelId="{87F7DBB5-0CAE-41CB-B636-BE4EE274C4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Introdução</a:t>
          </a:r>
        </a:p>
      </dgm:t>
    </dgm:pt>
    <dgm:pt modelId="{3FF4B963-4782-4907-94E3-68BD2DDBC3AE}" type="parTrans" cxnId="{C264354B-0161-49CD-813B-AC505F80218C}">
      <dgm:prSet/>
      <dgm:spPr/>
      <dgm:t>
        <a:bodyPr/>
        <a:lstStyle/>
        <a:p>
          <a:endParaRPr lang="pt-BR"/>
        </a:p>
      </dgm:t>
    </dgm:pt>
    <dgm:pt modelId="{A6823DFF-4369-43E2-82C0-CD13FA634A75}" type="sibTrans" cxnId="{C264354B-0161-49CD-813B-AC505F80218C}">
      <dgm:prSet/>
      <dgm:spPr/>
      <dgm:t>
        <a:bodyPr/>
        <a:lstStyle/>
        <a:p>
          <a:endParaRPr lang="pt-BR"/>
        </a:p>
      </dgm:t>
    </dgm:pt>
    <dgm:pt modelId="{E21BC8EF-EA54-4C55-8A8E-AC02150DCF3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Resultados e Discussão</a:t>
          </a:r>
        </a:p>
      </dgm:t>
    </dgm:pt>
    <dgm:pt modelId="{7D90DBB8-A435-42BB-9F7B-D9C8A358FA62}" type="parTrans" cxnId="{5415EB88-DA8D-410F-A4B1-B390E2C968B2}">
      <dgm:prSet/>
      <dgm:spPr/>
      <dgm:t>
        <a:bodyPr/>
        <a:lstStyle/>
        <a:p>
          <a:endParaRPr lang="pt-BR"/>
        </a:p>
      </dgm:t>
    </dgm:pt>
    <dgm:pt modelId="{344777B9-1ED1-462E-AA90-5DA11CBB900F}" type="sibTrans" cxnId="{5415EB88-DA8D-410F-A4B1-B390E2C968B2}">
      <dgm:prSet/>
      <dgm:spPr/>
      <dgm:t>
        <a:bodyPr/>
        <a:lstStyle/>
        <a:p>
          <a:endParaRPr lang="pt-BR"/>
        </a:p>
      </dgm:t>
    </dgm:pt>
    <dgm:pt modelId="{10544A1D-E31D-46EA-B4F4-9DD9992EDFB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Conclusão</a:t>
          </a:r>
        </a:p>
      </dgm:t>
    </dgm:pt>
    <dgm:pt modelId="{01619474-AE69-4AC8-AF0F-235BF7E16069}" type="parTrans" cxnId="{CC296F8B-0580-4AA6-BCD7-C5BF17341BBD}">
      <dgm:prSet/>
      <dgm:spPr/>
      <dgm:t>
        <a:bodyPr/>
        <a:lstStyle/>
        <a:p>
          <a:endParaRPr lang="pt-BR"/>
        </a:p>
      </dgm:t>
    </dgm:pt>
    <dgm:pt modelId="{3EF1DCAE-7B64-4738-88A5-33ABC4BDD570}" type="sibTrans" cxnId="{CC296F8B-0580-4AA6-BCD7-C5BF17341BBD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9ED2CDBC-6D24-446E-9E63-0D476AD617FA}" type="pres">
      <dgm:prSet presAssocID="{87F7DBB5-0CAE-41CB-B636-BE4EE274C4C7}" presName="text_1" presStyleLbl="node1" presStyleIdx="0" presStyleCnt="5">
        <dgm:presLayoutVars>
          <dgm:bulletEnabled val="1"/>
        </dgm:presLayoutVars>
      </dgm:prSet>
      <dgm:spPr/>
    </dgm:pt>
    <dgm:pt modelId="{FC3CC7F3-3407-4880-BEB5-B75FB1D50152}" type="pres">
      <dgm:prSet presAssocID="{87F7DBB5-0CAE-41CB-B636-BE4EE274C4C7}" presName="accent_1" presStyleCnt="0"/>
      <dgm:spPr/>
    </dgm:pt>
    <dgm:pt modelId="{0A728D73-F847-4A72-9ED6-C6EFAE716D13}" type="pres">
      <dgm:prSet presAssocID="{87F7DBB5-0CAE-41CB-B636-BE4EE274C4C7}" presName="accentRepeatNode" presStyleLbl="solidFgAcc1" presStyleIdx="0" presStyleCnt="5"/>
      <dgm:spPr/>
    </dgm:pt>
    <dgm:pt modelId="{E985B73D-DB1F-4732-80E7-2ED25371DDCA}" type="pres">
      <dgm:prSet presAssocID="{5605D28D-2CE6-4513-8566-952984E21E14}" presName="text_2" presStyleLbl="node1" presStyleIdx="1" presStyleCnt="5">
        <dgm:presLayoutVars>
          <dgm:bulletEnabled val="1"/>
        </dgm:presLayoutVars>
      </dgm:prSet>
      <dgm:spPr/>
    </dgm:pt>
    <dgm:pt modelId="{C31916F2-243C-470E-9C0D-7E8C344398C6}" type="pres">
      <dgm:prSet presAssocID="{5605D28D-2CE6-4513-8566-952984E21E14}" presName="accent_2" presStyleCnt="0"/>
      <dgm:spPr/>
    </dgm:pt>
    <dgm:pt modelId="{A965097E-32F1-4AB8-8C4E-2814A7596B2F}" type="pres">
      <dgm:prSet presAssocID="{5605D28D-2CE6-4513-8566-952984E21E14}" presName="accentRepeatNode" presStyleLbl="solidFgAcc1" presStyleIdx="1" presStyleCnt="5"/>
      <dgm:spPr/>
    </dgm:pt>
    <dgm:pt modelId="{385D59D1-BAA3-4F92-81F5-187287E6CF33}" type="pres">
      <dgm:prSet presAssocID="{0F4D324A-5802-41F3-936E-7D647A611A74}" presName="text_3" presStyleLbl="node1" presStyleIdx="2" presStyleCnt="5">
        <dgm:presLayoutVars>
          <dgm:bulletEnabled val="1"/>
        </dgm:presLayoutVars>
      </dgm:prSet>
      <dgm:spPr/>
    </dgm:pt>
    <dgm:pt modelId="{47A4721D-FEB6-44E8-BEF8-A982626216F9}" type="pres">
      <dgm:prSet presAssocID="{0F4D324A-5802-41F3-936E-7D647A611A74}" presName="accent_3" presStyleCnt="0"/>
      <dgm:spPr/>
    </dgm:pt>
    <dgm:pt modelId="{6FEFCC39-59CA-4D3A-8833-3C646C32D1A2}" type="pres">
      <dgm:prSet presAssocID="{0F4D324A-5802-41F3-936E-7D647A611A74}" presName="accentRepeatNode" presStyleLbl="solidFgAcc1" presStyleIdx="2" presStyleCnt="5"/>
      <dgm:spPr/>
    </dgm:pt>
    <dgm:pt modelId="{F2994D5A-8148-477A-91B1-B46D52145A65}" type="pres">
      <dgm:prSet presAssocID="{E21BC8EF-EA54-4C55-8A8E-AC02150DCF36}" presName="text_4" presStyleLbl="node1" presStyleIdx="3" presStyleCnt="5">
        <dgm:presLayoutVars>
          <dgm:bulletEnabled val="1"/>
        </dgm:presLayoutVars>
      </dgm:prSet>
      <dgm:spPr/>
    </dgm:pt>
    <dgm:pt modelId="{686D16EF-AC42-4DF7-A8BC-F5A9EEEA0856}" type="pres">
      <dgm:prSet presAssocID="{E21BC8EF-EA54-4C55-8A8E-AC02150DCF36}" presName="accent_4" presStyleCnt="0"/>
      <dgm:spPr/>
    </dgm:pt>
    <dgm:pt modelId="{8BA41B4E-918E-4B01-AE02-25AD06455960}" type="pres">
      <dgm:prSet presAssocID="{E21BC8EF-EA54-4C55-8A8E-AC02150DCF36}" presName="accentRepeatNode" presStyleLbl="solidFgAcc1" presStyleIdx="3" presStyleCnt="5"/>
      <dgm:spPr/>
    </dgm:pt>
    <dgm:pt modelId="{85F5D934-9F4A-49E3-9C8C-0D433F9EA688}" type="pres">
      <dgm:prSet presAssocID="{10544A1D-E31D-46EA-B4F4-9DD9992EDFBC}" presName="text_5" presStyleLbl="node1" presStyleIdx="4" presStyleCnt="5">
        <dgm:presLayoutVars>
          <dgm:bulletEnabled val="1"/>
        </dgm:presLayoutVars>
      </dgm:prSet>
      <dgm:spPr/>
    </dgm:pt>
    <dgm:pt modelId="{B87DDC20-4268-4ABE-AF30-067D96431DC7}" type="pres">
      <dgm:prSet presAssocID="{10544A1D-E31D-46EA-B4F4-9DD9992EDFBC}" presName="accent_5" presStyleCnt="0"/>
      <dgm:spPr/>
    </dgm:pt>
    <dgm:pt modelId="{22EC07D3-9B25-4581-B6C1-B4C267A38921}" type="pres">
      <dgm:prSet presAssocID="{10544A1D-E31D-46EA-B4F4-9DD9992EDFBC}" presName="accentRepeatNode" presStyleLbl="solidFgAcc1" presStyleIdx="4" presStyleCnt="5"/>
      <dgm:spPr/>
    </dgm:pt>
  </dgm:ptLst>
  <dgm:cxnLst>
    <dgm:cxn modelId="{EE96882A-3CD4-4F84-8C33-832204125F01}" type="presOf" srcId="{E21BC8EF-EA54-4C55-8A8E-AC02150DCF36}" destId="{F2994D5A-8148-477A-91B1-B46D52145A65}" srcOrd="0" destOrd="0" presId="urn:microsoft.com/office/officeart/2008/layout/VerticalCurvedList"/>
    <dgm:cxn modelId="{A2D43D45-2988-4CE6-A8CA-9848C7DF97BC}" type="presOf" srcId="{5605D28D-2CE6-4513-8566-952984E21E14}" destId="{E985B73D-DB1F-4732-80E7-2ED25371DDCA}" srcOrd="0" destOrd="0" presId="urn:microsoft.com/office/officeart/2008/layout/VerticalCurvedList"/>
    <dgm:cxn modelId="{C264354B-0161-49CD-813B-AC505F80218C}" srcId="{7E5AA53B-3EEE-4DE4-BB81-9044890C2946}" destId="{87F7DBB5-0CAE-41CB-B636-BE4EE274C4C7}" srcOrd="0" destOrd="0" parTransId="{3FF4B963-4782-4907-94E3-68BD2DDBC3AE}" sibTransId="{A6823DFF-4369-43E2-82C0-CD13FA634A75}"/>
    <dgm:cxn modelId="{FAF3F884-F0CF-440F-8CB1-B7648AB1B138}" srcId="{7E5AA53B-3EEE-4DE4-BB81-9044890C2946}" destId="{5605D28D-2CE6-4513-8566-952984E21E14}" srcOrd="1" destOrd="0" parTransId="{EB15AB98-362B-4E70-A3DA-995FC3E8BA79}" sibTransId="{823D1971-2C4D-4EC5-A874-2F463DE37109}"/>
    <dgm:cxn modelId="{6A5FF686-0EB3-424B-A4F6-88C08274C352}" type="presOf" srcId="{A6823DFF-4369-43E2-82C0-CD13FA634A75}" destId="{D79B43FC-100B-4A0D-A4D5-0D2D04B99064}" srcOrd="0" destOrd="0" presId="urn:microsoft.com/office/officeart/2008/layout/VerticalCurvedList"/>
    <dgm:cxn modelId="{5415EB88-DA8D-410F-A4B1-B390E2C968B2}" srcId="{7E5AA53B-3EEE-4DE4-BB81-9044890C2946}" destId="{E21BC8EF-EA54-4C55-8A8E-AC02150DCF36}" srcOrd="3" destOrd="0" parTransId="{7D90DBB8-A435-42BB-9F7B-D9C8A358FA62}" sibTransId="{344777B9-1ED1-462E-AA90-5DA11CBB900F}"/>
    <dgm:cxn modelId="{044AE18A-E41C-4BFE-B8E6-79E321610C29}" type="presOf" srcId="{87F7DBB5-0CAE-41CB-B636-BE4EE274C4C7}" destId="{9ED2CDBC-6D24-446E-9E63-0D476AD617FA}" srcOrd="0" destOrd="0" presId="urn:microsoft.com/office/officeart/2008/layout/VerticalCurvedList"/>
    <dgm:cxn modelId="{CC296F8B-0580-4AA6-BCD7-C5BF17341BBD}" srcId="{7E5AA53B-3EEE-4DE4-BB81-9044890C2946}" destId="{10544A1D-E31D-46EA-B4F4-9DD9992EDFBC}" srcOrd="4" destOrd="0" parTransId="{01619474-AE69-4AC8-AF0F-235BF7E16069}" sibTransId="{3EF1DCAE-7B64-4738-88A5-33ABC4BDD570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28CFFBD6-CA04-42A2-A4D1-320F98C5BF68}" srcId="{7E5AA53B-3EEE-4DE4-BB81-9044890C2946}" destId="{0F4D324A-5802-41F3-936E-7D647A611A74}" srcOrd="2" destOrd="0" parTransId="{72DC7461-27EA-41C7-8F92-319ACE6AE107}" sibTransId="{13EE97FA-F09C-4FCF-B565-2B42CA6AC877}"/>
    <dgm:cxn modelId="{3BDB4DD7-5FFD-4B80-B37E-1C49EC44222C}" type="presOf" srcId="{0F4D324A-5802-41F3-936E-7D647A611A74}" destId="{385D59D1-BAA3-4F92-81F5-187287E6CF33}" srcOrd="0" destOrd="0" presId="urn:microsoft.com/office/officeart/2008/layout/VerticalCurvedList"/>
    <dgm:cxn modelId="{232054D7-4FCA-41ED-80E7-A8AB75409342}" type="presOf" srcId="{10544A1D-E31D-46EA-B4F4-9DD9992EDFBC}" destId="{85F5D934-9F4A-49E3-9C8C-0D433F9EA688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026D744-3148-4E58-87BC-CF541DCA3096}" type="presParOf" srcId="{90561C55-3C6E-4D53-85E1-2C50BCDDA392}" destId="{9ED2CDBC-6D24-446E-9E63-0D476AD617FA}" srcOrd="1" destOrd="0" presId="urn:microsoft.com/office/officeart/2008/layout/VerticalCurvedList"/>
    <dgm:cxn modelId="{86DE1BEE-36D6-4A5A-988C-D955E5D0DDC7}" type="presParOf" srcId="{90561C55-3C6E-4D53-85E1-2C50BCDDA392}" destId="{FC3CC7F3-3407-4880-BEB5-B75FB1D50152}" srcOrd="2" destOrd="0" presId="urn:microsoft.com/office/officeart/2008/layout/VerticalCurvedList"/>
    <dgm:cxn modelId="{25E978FD-B896-464F-BBF9-EDAF70FC15CC}" type="presParOf" srcId="{FC3CC7F3-3407-4880-BEB5-B75FB1D50152}" destId="{0A728D73-F847-4A72-9ED6-C6EFAE716D13}" srcOrd="0" destOrd="0" presId="urn:microsoft.com/office/officeart/2008/layout/VerticalCurvedList"/>
    <dgm:cxn modelId="{EC5CCFFF-5452-476A-B738-552461234CCC}" type="presParOf" srcId="{90561C55-3C6E-4D53-85E1-2C50BCDDA392}" destId="{E985B73D-DB1F-4732-80E7-2ED25371DDCA}" srcOrd="3" destOrd="0" presId="urn:microsoft.com/office/officeart/2008/layout/VerticalCurvedList"/>
    <dgm:cxn modelId="{68FBC14B-028A-4625-9E83-EEAE13605E41}" type="presParOf" srcId="{90561C55-3C6E-4D53-85E1-2C50BCDDA392}" destId="{C31916F2-243C-470E-9C0D-7E8C344398C6}" srcOrd="4" destOrd="0" presId="urn:microsoft.com/office/officeart/2008/layout/VerticalCurvedList"/>
    <dgm:cxn modelId="{AD071D71-2C95-4528-9F6B-5EFE64AF1D15}" type="presParOf" srcId="{C31916F2-243C-470E-9C0D-7E8C344398C6}" destId="{A965097E-32F1-4AB8-8C4E-2814A7596B2F}" srcOrd="0" destOrd="0" presId="urn:microsoft.com/office/officeart/2008/layout/VerticalCurvedList"/>
    <dgm:cxn modelId="{83431A80-D826-46C0-A5A8-B19348B30927}" type="presParOf" srcId="{90561C55-3C6E-4D53-85E1-2C50BCDDA392}" destId="{385D59D1-BAA3-4F92-81F5-187287E6CF33}" srcOrd="5" destOrd="0" presId="urn:microsoft.com/office/officeart/2008/layout/VerticalCurvedList"/>
    <dgm:cxn modelId="{22C972A3-567A-4C3C-86F9-A7837B8E587A}" type="presParOf" srcId="{90561C55-3C6E-4D53-85E1-2C50BCDDA392}" destId="{47A4721D-FEB6-44E8-BEF8-A982626216F9}" srcOrd="6" destOrd="0" presId="urn:microsoft.com/office/officeart/2008/layout/VerticalCurvedList"/>
    <dgm:cxn modelId="{F6AB5595-A98D-47D4-9AB8-A4875EC0D0F5}" type="presParOf" srcId="{47A4721D-FEB6-44E8-BEF8-A982626216F9}" destId="{6FEFCC39-59CA-4D3A-8833-3C646C32D1A2}" srcOrd="0" destOrd="0" presId="urn:microsoft.com/office/officeart/2008/layout/VerticalCurvedList"/>
    <dgm:cxn modelId="{20856D6F-FFBF-40A2-A510-EA28BCE85154}" type="presParOf" srcId="{90561C55-3C6E-4D53-85E1-2C50BCDDA392}" destId="{F2994D5A-8148-477A-91B1-B46D52145A65}" srcOrd="7" destOrd="0" presId="urn:microsoft.com/office/officeart/2008/layout/VerticalCurvedList"/>
    <dgm:cxn modelId="{6DB433A2-51D1-4FCD-A852-271A561DC337}" type="presParOf" srcId="{90561C55-3C6E-4D53-85E1-2C50BCDDA392}" destId="{686D16EF-AC42-4DF7-A8BC-F5A9EEEA0856}" srcOrd="8" destOrd="0" presId="urn:microsoft.com/office/officeart/2008/layout/VerticalCurvedList"/>
    <dgm:cxn modelId="{C37F13E9-9DFB-4EBD-A561-8DF9AB40B0F0}" type="presParOf" srcId="{686D16EF-AC42-4DF7-A8BC-F5A9EEEA0856}" destId="{8BA41B4E-918E-4B01-AE02-25AD06455960}" srcOrd="0" destOrd="0" presId="urn:microsoft.com/office/officeart/2008/layout/VerticalCurvedList"/>
    <dgm:cxn modelId="{3B3B573C-C261-4331-96FA-863D31C51567}" type="presParOf" srcId="{90561C55-3C6E-4D53-85E1-2C50BCDDA392}" destId="{85F5D934-9F4A-49E3-9C8C-0D433F9EA688}" srcOrd="9" destOrd="0" presId="urn:microsoft.com/office/officeart/2008/layout/VerticalCurvedList"/>
    <dgm:cxn modelId="{391C0C62-E9FA-4819-8CD5-0951E5343D63}" type="presParOf" srcId="{90561C55-3C6E-4D53-85E1-2C50BCDDA392}" destId="{B87DDC20-4268-4ABE-AF30-067D96431DC7}" srcOrd="10" destOrd="0" presId="urn:microsoft.com/office/officeart/2008/layout/VerticalCurvedList"/>
    <dgm:cxn modelId="{F5C0AF8F-12D8-4067-9030-D668A67C85CB}" type="presParOf" srcId="{B87DDC20-4268-4ABE-AF30-067D96431DC7}" destId="{22EC07D3-9B25-4581-B6C1-B4C267A389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Aquecimento do mercado de TI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sz="1800" noProof="0" dirty="0"/>
            <a:t>Novo </a:t>
          </a:r>
          <a:r>
            <a:rPr lang="pt-BR" sz="1800" noProof="0" dirty="0" err="1"/>
            <a:t>Caged</a:t>
          </a:r>
          <a:endParaRPr lang="pt-BR" sz="1800" noProof="0" dirty="0"/>
        </a:p>
        <a:p>
          <a:pPr rtl="0">
            <a:lnSpc>
              <a:spcPct val="100000"/>
            </a:lnSpc>
          </a:pPr>
          <a:r>
            <a:rPr lang="pt-BR" sz="1800" noProof="0" dirty="0"/>
            <a:t>Setembro/2020</a:t>
          </a:r>
        </a:p>
        <a:p>
          <a:pPr rtl="0">
            <a:lnSpc>
              <a:spcPct val="100000"/>
            </a:lnSpc>
          </a:pPr>
          <a:r>
            <a:rPr lang="pt-BR" sz="1800" noProof="0" dirty="0"/>
            <a:t>Saldo positivo na variação do emprego</a:t>
          </a:r>
        </a:p>
        <a:p>
          <a:pPr rtl="0">
            <a:lnSpc>
              <a:spcPct val="100000"/>
            </a:lnSpc>
          </a:pPr>
          <a:r>
            <a:rPr lang="pt-BR" sz="1800" noProof="0" dirty="0"/>
            <a:t>Acumulado negativo no ano</a:t>
          </a:r>
        </a:p>
        <a:p>
          <a:pPr rtl="0">
            <a:lnSpc>
              <a:spcPct val="100000"/>
            </a:lnSpc>
          </a:pPr>
          <a:r>
            <a:rPr lang="pt-BR" sz="1800" noProof="0" dirty="0"/>
            <a:t>Salário médio R$ 1.710,97</a:t>
          </a:r>
        </a:p>
        <a:p>
          <a:pPr rtl="0">
            <a:lnSpc>
              <a:spcPct val="100000"/>
            </a:lnSpc>
          </a:pPr>
          <a:endParaRPr lang="pt-BR" sz="1100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E quanto a Gênero?</a:t>
          </a:r>
        </a:p>
        <a:p>
          <a:pPr rtl="0">
            <a:lnSpc>
              <a:spcPct val="100000"/>
            </a:lnSpc>
          </a:pPr>
          <a:endParaRPr lang="pt-BR" noProof="0" dirty="0"/>
        </a:p>
        <a:p>
          <a:pPr rtl="0">
            <a:lnSpc>
              <a:spcPct val="100000"/>
            </a:lnSpc>
          </a:pPr>
          <a:r>
            <a:rPr lang="pt-BR" noProof="0" dirty="0"/>
            <a:t>E raça?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ScaleX="92678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posto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ScaleX="289347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ênero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Curso de Análise de Sistemas – 2016 – Homens  85,9% Mulheres 14,1%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0F4D324A-5802-41F3-936E-7D647A611A7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Negros 52,9% da população</a:t>
          </a:r>
        </a:p>
      </dgm:t>
    </dgm:pt>
    <dgm:pt modelId="{72DC7461-27EA-41C7-8F92-319ACE6AE107}" type="parTrans" cxnId="{28CFFBD6-CA04-42A2-A4D1-320F98C5BF68}">
      <dgm:prSet/>
      <dgm:spPr/>
      <dgm:t>
        <a:bodyPr/>
        <a:lstStyle/>
        <a:p>
          <a:endParaRPr lang="pt-BR"/>
        </a:p>
      </dgm:t>
    </dgm:pt>
    <dgm:pt modelId="{13EE97FA-F09C-4FCF-B565-2B42CA6AC877}" type="sibTrans" cxnId="{28CFFBD6-CA04-42A2-A4D1-320F98C5BF68}">
      <dgm:prSet/>
      <dgm:spPr/>
      <dgm:t>
        <a:bodyPr/>
        <a:lstStyle/>
        <a:p>
          <a:endParaRPr lang="pt-BR"/>
        </a:p>
      </dgm:t>
    </dgm:pt>
    <dgm:pt modelId="{87F7DBB5-0CAE-41CB-B636-BE4EE274C4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Novo </a:t>
          </a:r>
          <a:r>
            <a:rPr lang="pt-BR" noProof="0" dirty="0" err="1"/>
            <a:t>Caged</a:t>
          </a:r>
          <a:endParaRPr lang="pt-BR" noProof="0" dirty="0"/>
        </a:p>
      </dgm:t>
    </dgm:pt>
    <dgm:pt modelId="{3FF4B963-4782-4907-94E3-68BD2DDBC3AE}" type="parTrans" cxnId="{C264354B-0161-49CD-813B-AC505F80218C}">
      <dgm:prSet/>
      <dgm:spPr/>
      <dgm:t>
        <a:bodyPr/>
        <a:lstStyle/>
        <a:p>
          <a:endParaRPr lang="pt-BR"/>
        </a:p>
      </dgm:t>
    </dgm:pt>
    <dgm:pt modelId="{A6823DFF-4369-43E2-82C0-CD13FA634A75}" type="sibTrans" cxnId="{C264354B-0161-49CD-813B-AC505F80218C}">
      <dgm:prSet/>
      <dgm:spPr/>
      <dgm:t>
        <a:bodyPr/>
        <a:lstStyle/>
        <a:p>
          <a:endParaRPr lang="pt-BR"/>
        </a:p>
      </dgm:t>
    </dgm:pt>
    <dgm:pt modelId="{E21BC8EF-EA54-4C55-8A8E-AC02150DCF3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Ações Afirmativas</a:t>
          </a:r>
        </a:p>
      </dgm:t>
    </dgm:pt>
    <dgm:pt modelId="{7D90DBB8-A435-42BB-9F7B-D9C8A358FA62}" type="parTrans" cxnId="{5415EB88-DA8D-410F-A4B1-B390E2C968B2}">
      <dgm:prSet/>
      <dgm:spPr/>
      <dgm:t>
        <a:bodyPr/>
        <a:lstStyle/>
        <a:p>
          <a:endParaRPr lang="pt-BR"/>
        </a:p>
      </dgm:t>
    </dgm:pt>
    <dgm:pt modelId="{344777B9-1ED1-462E-AA90-5DA11CBB900F}" type="sibTrans" cxnId="{5415EB88-DA8D-410F-A4B1-B390E2C968B2}">
      <dgm:prSet/>
      <dgm:spPr/>
      <dgm:t>
        <a:bodyPr/>
        <a:lstStyle/>
        <a:p>
          <a:endParaRPr lang="pt-BR"/>
        </a:p>
      </dgm:t>
    </dgm:pt>
    <dgm:pt modelId="{34E8655E-35F9-455A-B8D9-D68038C6BC8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PNAD – Homens 48,2% Mulheres 51,8%</a:t>
          </a:r>
        </a:p>
      </dgm:t>
    </dgm:pt>
    <dgm:pt modelId="{3D7BB652-CD7D-4967-977A-F379E7B8B9D1}" type="parTrans" cxnId="{4F1BA5D4-42F0-47C3-967D-621960265D85}">
      <dgm:prSet/>
      <dgm:spPr/>
      <dgm:t>
        <a:bodyPr/>
        <a:lstStyle/>
        <a:p>
          <a:endParaRPr lang="pt-BR"/>
        </a:p>
      </dgm:t>
    </dgm:pt>
    <dgm:pt modelId="{0B558184-B8F0-4EC6-AF95-C2806FEFF732}" type="sibTrans" cxnId="{4F1BA5D4-42F0-47C3-967D-621960265D85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9ED2CDBC-6D24-446E-9E63-0D476AD617FA}" type="pres">
      <dgm:prSet presAssocID="{87F7DBB5-0CAE-41CB-B636-BE4EE274C4C7}" presName="text_1" presStyleLbl="node1" presStyleIdx="0" presStyleCnt="5">
        <dgm:presLayoutVars>
          <dgm:bulletEnabled val="1"/>
        </dgm:presLayoutVars>
      </dgm:prSet>
      <dgm:spPr/>
    </dgm:pt>
    <dgm:pt modelId="{FC3CC7F3-3407-4880-BEB5-B75FB1D50152}" type="pres">
      <dgm:prSet presAssocID="{87F7DBB5-0CAE-41CB-B636-BE4EE274C4C7}" presName="accent_1" presStyleCnt="0"/>
      <dgm:spPr/>
    </dgm:pt>
    <dgm:pt modelId="{0A728D73-F847-4A72-9ED6-C6EFAE716D13}" type="pres">
      <dgm:prSet presAssocID="{87F7DBB5-0CAE-41CB-B636-BE4EE274C4C7}" presName="accentRepeatNode" presStyleLbl="solidFgAcc1" presStyleIdx="0" presStyleCnt="5"/>
      <dgm:spPr/>
    </dgm:pt>
    <dgm:pt modelId="{1C05B238-D746-46A1-9E55-FB4A61A938A6}" type="pres">
      <dgm:prSet presAssocID="{34E8655E-35F9-455A-B8D9-D68038C6BC89}" presName="text_2" presStyleLbl="node1" presStyleIdx="1" presStyleCnt="5">
        <dgm:presLayoutVars>
          <dgm:bulletEnabled val="1"/>
        </dgm:presLayoutVars>
      </dgm:prSet>
      <dgm:spPr/>
    </dgm:pt>
    <dgm:pt modelId="{EEAB12FA-8D54-40D5-BD5F-4832B015970A}" type="pres">
      <dgm:prSet presAssocID="{34E8655E-35F9-455A-B8D9-D68038C6BC89}" presName="accent_2" presStyleCnt="0"/>
      <dgm:spPr/>
    </dgm:pt>
    <dgm:pt modelId="{05379140-559D-425B-B09E-36C983790B94}" type="pres">
      <dgm:prSet presAssocID="{34E8655E-35F9-455A-B8D9-D68038C6BC89}" presName="accentRepeatNode" presStyleLbl="solidFgAcc1" presStyleIdx="1" presStyleCnt="5"/>
      <dgm:spPr/>
    </dgm:pt>
    <dgm:pt modelId="{8458C3A1-C79A-4B05-84A2-7B80C5A91A52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5C2F10DF-7144-4828-BBC1-CEBAE6C1C650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0F49FECC-F7A8-4BDF-8559-FE1D7A881618}" type="pres">
      <dgm:prSet presAssocID="{0F4D324A-5802-41F3-936E-7D647A611A74}" presName="text_4" presStyleLbl="node1" presStyleIdx="3" presStyleCnt="5">
        <dgm:presLayoutVars>
          <dgm:bulletEnabled val="1"/>
        </dgm:presLayoutVars>
      </dgm:prSet>
      <dgm:spPr/>
    </dgm:pt>
    <dgm:pt modelId="{C6DD94E8-0AE3-4B52-A992-D6D230D8F42D}" type="pres">
      <dgm:prSet presAssocID="{0F4D324A-5802-41F3-936E-7D647A611A74}" presName="accent_4" presStyleCnt="0"/>
      <dgm:spPr/>
    </dgm:pt>
    <dgm:pt modelId="{6FEFCC39-59CA-4D3A-8833-3C646C32D1A2}" type="pres">
      <dgm:prSet presAssocID="{0F4D324A-5802-41F3-936E-7D647A611A74}" presName="accentRepeatNode" presStyleLbl="solidFgAcc1" presStyleIdx="3" presStyleCnt="5"/>
      <dgm:spPr/>
    </dgm:pt>
    <dgm:pt modelId="{A0326E4A-8F6B-4995-A5D2-A2E9AE160069}" type="pres">
      <dgm:prSet presAssocID="{E21BC8EF-EA54-4C55-8A8E-AC02150DCF36}" presName="text_5" presStyleLbl="node1" presStyleIdx="4" presStyleCnt="5">
        <dgm:presLayoutVars>
          <dgm:bulletEnabled val="1"/>
        </dgm:presLayoutVars>
      </dgm:prSet>
      <dgm:spPr/>
    </dgm:pt>
    <dgm:pt modelId="{E802C205-FA65-4AF8-88D4-2B116B2CCBFC}" type="pres">
      <dgm:prSet presAssocID="{E21BC8EF-EA54-4C55-8A8E-AC02150DCF36}" presName="accent_5" presStyleCnt="0"/>
      <dgm:spPr/>
    </dgm:pt>
    <dgm:pt modelId="{8BA41B4E-918E-4B01-AE02-25AD06455960}" type="pres">
      <dgm:prSet presAssocID="{E21BC8EF-EA54-4C55-8A8E-AC02150DCF36}" presName="accentRepeatNode" presStyleLbl="solidFgAcc1" presStyleIdx="4" presStyleCnt="5"/>
      <dgm:spPr/>
    </dgm:pt>
  </dgm:ptLst>
  <dgm:cxnLst>
    <dgm:cxn modelId="{81EFB124-A7A6-4B87-B72E-D45EBCD6B6CF}" type="presOf" srcId="{5605D28D-2CE6-4513-8566-952984E21E14}" destId="{8458C3A1-C79A-4B05-84A2-7B80C5A91A52}" srcOrd="0" destOrd="0" presId="urn:microsoft.com/office/officeart/2008/layout/VerticalCurvedList"/>
    <dgm:cxn modelId="{C264354B-0161-49CD-813B-AC505F80218C}" srcId="{7E5AA53B-3EEE-4DE4-BB81-9044890C2946}" destId="{87F7DBB5-0CAE-41CB-B636-BE4EE274C4C7}" srcOrd="0" destOrd="0" parTransId="{3FF4B963-4782-4907-94E3-68BD2DDBC3AE}" sibTransId="{A6823DFF-4369-43E2-82C0-CD13FA634A75}"/>
    <dgm:cxn modelId="{03892552-2199-4D55-B53B-A4376637200E}" type="presOf" srcId="{34E8655E-35F9-455A-B8D9-D68038C6BC89}" destId="{1C05B238-D746-46A1-9E55-FB4A61A938A6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6A5FF686-0EB3-424B-A4F6-88C08274C352}" type="presOf" srcId="{A6823DFF-4369-43E2-82C0-CD13FA634A75}" destId="{D79B43FC-100B-4A0D-A4D5-0D2D04B99064}" srcOrd="0" destOrd="0" presId="urn:microsoft.com/office/officeart/2008/layout/VerticalCurvedList"/>
    <dgm:cxn modelId="{5415EB88-DA8D-410F-A4B1-B390E2C968B2}" srcId="{7E5AA53B-3EEE-4DE4-BB81-9044890C2946}" destId="{E21BC8EF-EA54-4C55-8A8E-AC02150DCF36}" srcOrd="4" destOrd="0" parTransId="{7D90DBB8-A435-42BB-9F7B-D9C8A358FA62}" sibTransId="{344777B9-1ED1-462E-AA90-5DA11CBB900F}"/>
    <dgm:cxn modelId="{044AE18A-E41C-4BFE-B8E6-79E321610C29}" type="presOf" srcId="{87F7DBB5-0CAE-41CB-B636-BE4EE274C4C7}" destId="{9ED2CDBC-6D24-446E-9E63-0D476AD617FA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8841FBC-8429-4774-9883-47C4B189B28C}" type="presOf" srcId="{E21BC8EF-EA54-4C55-8A8E-AC02150DCF36}" destId="{A0326E4A-8F6B-4995-A5D2-A2E9AE160069}" srcOrd="0" destOrd="0" presId="urn:microsoft.com/office/officeart/2008/layout/VerticalCurvedList"/>
    <dgm:cxn modelId="{4FEC53D1-17B6-4344-8752-023CC3B3300B}" type="presOf" srcId="{0F4D324A-5802-41F3-936E-7D647A611A74}" destId="{0F49FECC-F7A8-4BDF-8559-FE1D7A881618}" srcOrd="0" destOrd="0" presId="urn:microsoft.com/office/officeart/2008/layout/VerticalCurvedList"/>
    <dgm:cxn modelId="{4F1BA5D4-42F0-47C3-967D-621960265D85}" srcId="{7E5AA53B-3EEE-4DE4-BB81-9044890C2946}" destId="{34E8655E-35F9-455A-B8D9-D68038C6BC89}" srcOrd="1" destOrd="0" parTransId="{3D7BB652-CD7D-4967-977A-F379E7B8B9D1}" sibTransId="{0B558184-B8F0-4EC6-AF95-C2806FEFF732}"/>
    <dgm:cxn modelId="{28CFFBD6-CA04-42A2-A4D1-320F98C5BF68}" srcId="{7E5AA53B-3EEE-4DE4-BB81-9044890C2946}" destId="{0F4D324A-5802-41F3-936E-7D647A611A74}" srcOrd="3" destOrd="0" parTransId="{72DC7461-27EA-41C7-8F92-319ACE6AE107}" sibTransId="{13EE97FA-F09C-4FCF-B565-2B42CA6AC877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026D744-3148-4E58-87BC-CF541DCA3096}" type="presParOf" srcId="{90561C55-3C6E-4D53-85E1-2C50BCDDA392}" destId="{9ED2CDBC-6D24-446E-9E63-0D476AD617FA}" srcOrd="1" destOrd="0" presId="urn:microsoft.com/office/officeart/2008/layout/VerticalCurvedList"/>
    <dgm:cxn modelId="{86DE1BEE-36D6-4A5A-988C-D955E5D0DDC7}" type="presParOf" srcId="{90561C55-3C6E-4D53-85E1-2C50BCDDA392}" destId="{FC3CC7F3-3407-4880-BEB5-B75FB1D50152}" srcOrd="2" destOrd="0" presId="urn:microsoft.com/office/officeart/2008/layout/VerticalCurvedList"/>
    <dgm:cxn modelId="{25E978FD-B896-464F-BBF9-EDAF70FC15CC}" type="presParOf" srcId="{FC3CC7F3-3407-4880-BEB5-B75FB1D50152}" destId="{0A728D73-F847-4A72-9ED6-C6EFAE716D13}" srcOrd="0" destOrd="0" presId="urn:microsoft.com/office/officeart/2008/layout/VerticalCurvedList"/>
    <dgm:cxn modelId="{F7B7282C-54DB-4499-BD68-A622F2D6D3C4}" type="presParOf" srcId="{90561C55-3C6E-4D53-85E1-2C50BCDDA392}" destId="{1C05B238-D746-46A1-9E55-FB4A61A938A6}" srcOrd="3" destOrd="0" presId="urn:microsoft.com/office/officeart/2008/layout/VerticalCurvedList"/>
    <dgm:cxn modelId="{A3A3ABB0-715E-47B2-BF81-E93C9541B5AF}" type="presParOf" srcId="{90561C55-3C6E-4D53-85E1-2C50BCDDA392}" destId="{EEAB12FA-8D54-40D5-BD5F-4832B015970A}" srcOrd="4" destOrd="0" presId="urn:microsoft.com/office/officeart/2008/layout/VerticalCurvedList"/>
    <dgm:cxn modelId="{EC060F88-FD33-47B1-BDFF-9809EEBB39B0}" type="presParOf" srcId="{EEAB12FA-8D54-40D5-BD5F-4832B015970A}" destId="{05379140-559D-425B-B09E-36C983790B94}" srcOrd="0" destOrd="0" presId="urn:microsoft.com/office/officeart/2008/layout/VerticalCurvedList"/>
    <dgm:cxn modelId="{D9EEFA70-624C-4CB5-A769-A19721E10D6E}" type="presParOf" srcId="{90561C55-3C6E-4D53-85E1-2C50BCDDA392}" destId="{8458C3A1-C79A-4B05-84A2-7B80C5A91A52}" srcOrd="5" destOrd="0" presId="urn:microsoft.com/office/officeart/2008/layout/VerticalCurvedList"/>
    <dgm:cxn modelId="{C3986F49-0F84-405B-ABCC-0DC7A13EF153}" type="presParOf" srcId="{90561C55-3C6E-4D53-85E1-2C50BCDDA392}" destId="{5C2F10DF-7144-4828-BBC1-CEBAE6C1C650}" srcOrd="6" destOrd="0" presId="urn:microsoft.com/office/officeart/2008/layout/VerticalCurvedList"/>
    <dgm:cxn modelId="{65193552-20BF-4791-A08E-BD85035ACD80}" type="presParOf" srcId="{5C2F10DF-7144-4828-BBC1-CEBAE6C1C650}" destId="{A965097E-32F1-4AB8-8C4E-2814A7596B2F}" srcOrd="0" destOrd="0" presId="urn:microsoft.com/office/officeart/2008/layout/VerticalCurvedList"/>
    <dgm:cxn modelId="{313F7257-3A15-4B7E-B0C4-50A1F9E4416F}" type="presParOf" srcId="{90561C55-3C6E-4D53-85E1-2C50BCDDA392}" destId="{0F49FECC-F7A8-4BDF-8559-FE1D7A881618}" srcOrd="7" destOrd="0" presId="urn:microsoft.com/office/officeart/2008/layout/VerticalCurvedList"/>
    <dgm:cxn modelId="{6CD2BB48-93C8-4FD7-8C06-15E8C4222239}" type="presParOf" srcId="{90561C55-3C6E-4D53-85E1-2C50BCDDA392}" destId="{C6DD94E8-0AE3-4B52-A992-D6D230D8F42D}" srcOrd="8" destOrd="0" presId="urn:microsoft.com/office/officeart/2008/layout/VerticalCurvedList"/>
    <dgm:cxn modelId="{8CEED74F-7510-416F-815C-4CA7D47444FC}" type="presParOf" srcId="{C6DD94E8-0AE3-4B52-A992-D6D230D8F42D}" destId="{6FEFCC39-59CA-4D3A-8833-3C646C32D1A2}" srcOrd="0" destOrd="0" presId="urn:microsoft.com/office/officeart/2008/layout/VerticalCurvedList"/>
    <dgm:cxn modelId="{1D5822EE-3AD4-4FDF-AB84-F8CFB28D6FB0}" type="presParOf" srcId="{90561C55-3C6E-4D53-85E1-2C50BCDDA392}" destId="{A0326E4A-8F6B-4995-A5D2-A2E9AE160069}" srcOrd="9" destOrd="0" presId="urn:microsoft.com/office/officeart/2008/layout/VerticalCurvedList"/>
    <dgm:cxn modelId="{B22F6C42-275A-4F13-9CA3-0AB51CBD48F2}" type="presParOf" srcId="{90561C55-3C6E-4D53-85E1-2C50BCDDA392}" destId="{E802C205-FA65-4AF8-88D4-2B116B2CCBFC}" srcOrd="10" destOrd="0" presId="urn:microsoft.com/office/officeart/2008/layout/VerticalCurvedList"/>
    <dgm:cxn modelId="{BEF884B6-328B-4733-94CA-1487133B9505}" type="presParOf" srcId="{E802C205-FA65-4AF8-88D4-2B116B2CCBFC}" destId="{8BA41B4E-918E-4B01-AE02-25AD064559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Análise</a:t>
          </a:r>
          <a:r>
            <a:rPr lang="pt-BR" baseline="0" noProof="0" dirty="0"/>
            <a:t> Descritiva</a:t>
          </a:r>
          <a:endParaRPr lang="pt-BR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0F4D324A-5802-41F3-936E-7D647A611A7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Verificação das medianas salariais pré e pós </a:t>
          </a:r>
          <a:r>
            <a:rPr lang="pt-BR" noProof="0" dirty="0" err="1"/>
            <a:t>pademia</a:t>
          </a:r>
          <a:endParaRPr lang="pt-BR" noProof="0" dirty="0"/>
        </a:p>
      </dgm:t>
    </dgm:pt>
    <dgm:pt modelId="{72DC7461-27EA-41C7-8F92-319ACE6AE107}" type="parTrans" cxnId="{28CFFBD6-CA04-42A2-A4D1-320F98C5BF68}">
      <dgm:prSet/>
      <dgm:spPr/>
      <dgm:t>
        <a:bodyPr/>
        <a:lstStyle/>
        <a:p>
          <a:endParaRPr lang="pt-BR"/>
        </a:p>
      </dgm:t>
    </dgm:pt>
    <dgm:pt modelId="{13EE97FA-F09C-4FCF-B565-2B42CA6AC877}" type="sibTrans" cxnId="{28CFFBD6-CA04-42A2-A4D1-320F98C5BF68}">
      <dgm:prSet/>
      <dgm:spPr/>
      <dgm:t>
        <a:bodyPr/>
        <a:lstStyle/>
        <a:p>
          <a:endParaRPr lang="pt-BR"/>
        </a:p>
      </dgm:t>
    </dgm:pt>
    <dgm:pt modelId="{87F7DBB5-0CAE-41CB-B636-BE4EE274C4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Coleta de dados do Novo </a:t>
          </a:r>
          <a:r>
            <a:rPr lang="pt-BR" noProof="0" dirty="0" err="1"/>
            <a:t>Caged</a:t>
          </a:r>
          <a:endParaRPr lang="pt-BR" noProof="0" dirty="0"/>
        </a:p>
      </dgm:t>
    </dgm:pt>
    <dgm:pt modelId="{3FF4B963-4782-4907-94E3-68BD2DDBC3AE}" type="parTrans" cxnId="{C264354B-0161-49CD-813B-AC505F80218C}">
      <dgm:prSet/>
      <dgm:spPr/>
      <dgm:t>
        <a:bodyPr/>
        <a:lstStyle/>
        <a:p>
          <a:endParaRPr lang="pt-BR"/>
        </a:p>
      </dgm:t>
    </dgm:pt>
    <dgm:pt modelId="{A6823DFF-4369-43E2-82C0-CD13FA634A75}" type="sibTrans" cxnId="{C264354B-0161-49CD-813B-AC505F80218C}">
      <dgm:prSet/>
      <dgm:spPr/>
      <dgm:t>
        <a:bodyPr/>
        <a:lstStyle/>
        <a:p>
          <a:endParaRPr lang="pt-BR"/>
        </a:p>
      </dgm:t>
    </dgm:pt>
    <dgm:pt modelId="{E21BC8EF-EA54-4C55-8A8E-AC02150DCF3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Regressão linear múltipla com uso de transformação de Box-Cox</a:t>
          </a:r>
        </a:p>
      </dgm:t>
    </dgm:pt>
    <dgm:pt modelId="{7D90DBB8-A435-42BB-9F7B-D9C8A358FA62}" type="parTrans" cxnId="{5415EB88-DA8D-410F-A4B1-B390E2C968B2}">
      <dgm:prSet/>
      <dgm:spPr/>
      <dgm:t>
        <a:bodyPr/>
        <a:lstStyle/>
        <a:p>
          <a:endParaRPr lang="pt-BR"/>
        </a:p>
      </dgm:t>
    </dgm:pt>
    <dgm:pt modelId="{344777B9-1ED1-462E-AA90-5DA11CBB900F}" type="sibTrans" cxnId="{5415EB88-DA8D-410F-A4B1-B390E2C968B2}">
      <dgm:prSet/>
      <dgm:spPr/>
      <dgm:t>
        <a:bodyPr/>
        <a:lstStyle/>
        <a:p>
          <a:endParaRPr lang="pt-BR"/>
        </a:p>
      </dgm:t>
    </dgm:pt>
    <dgm:pt modelId="{34E8655E-35F9-455A-B8D9-D68038C6BC8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Preparação e organização dos dados coletados</a:t>
          </a:r>
        </a:p>
      </dgm:t>
    </dgm:pt>
    <dgm:pt modelId="{3D7BB652-CD7D-4967-977A-F379E7B8B9D1}" type="parTrans" cxnId="{4F1BA5D4-42F0-47C3-967D-621960265D85}">
      <dgm:prSet/>
      <dgm:spPr/>
      <dgm:t>
        <a:bodyPr/>
        <a:lstStyle/>
        <a:p>
          <a:endParaRPr lang="pt-BR"/>
        </a:p>
      </dgm:t>
    </dgm:pt>
    <dgm:pt modelId="{0B558184-B8F0-4EC6-AF95-C2806FEFF732}" type="sibTrans" cxnId="{4F1BA5D4-42F0-47C3-967D-621960265D85}">
      <dgm:prSet/>
      <dgm:spPr/>
      <dgm:t>
        <a:bodyPr/>
        <a:lstStyle/>
        <a:p>
          <a:endParaRPr lang="pt-BR"/>
        </a:p>
      </dgm:t>
    </dgm:pt>
    <dgm:pt modelId="{24020237-149D-47A9-B8E1-92E0441398A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Análise dos resultados e discussão</a:t>
          </a:r>
        </a:p>
      </dgm:t>
    </dgm:pt>
    <dgm:pt modelId="{5B333A62-AAB0-42DF-A03A-5B31171D1530}" type="parTrans" cxnId="{4663B9C8-BE35-4AB8-B786-B39AFBC5B654}">
      <dgm:prSet/>
      <dgm:spPr/>
      <dgm:t>
        <a:bodyPr/>
        <a:lstStyle/>
        <a:p>
          <a:endParaRPr lang="pt-BR"/>
        </a:p>
      </dgm:t>
    </dgm:pt>
    <dgm:pt modelId="{988A601C-F4EE-4A80-A348-07BF05D074A6}" type="sibTrans" cxnId="{4663B9C8-BE35-4AB8-B786-B39AFBC5B654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6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6"/>
      <dgm:spPr/>
    </dgm:pt>
    <dgm:pt modelId="{429CABD1-4116-474B-81BF-735E2CA9DD00}" type="pres">
      <dgm:prSet presAssocID="{7E5AA53B-3EEE-4DE4-BB81-9044890C2946}" presName="dstNode" presStyleLbl="node1" presStyleIdx="0" presStyleCnt="6"/>
      <dgm:spPr/>
    </dgm:pt>
    <dgm:pt modelId="{9ED2CDBC-6D24-446E-9E63-0D476AD617FA}" type="pres">
      <dgm:prSet presAssocID="{87F7DBB5-0CAE-41CB-B636-BE4EE274C4C7}" presName="text_1" presStyleLbl="node1" presStyleIdx="0" presStyleCnt="6">
        <dgm:presLayoutVars>
          <dgm:bulletEnabled val="1"/>
        </dgm:presLayoutVars>
      </dgm:prSet>
      <dgm:spPr/>
    </dgm:pt>
    <dgm:pt modelId="{FC3CC7F3-3407-4880-BEB5-B75FB1D50152}" type="pres">
      <dgm:prSet presAssocID="{87F7DBB5-0CAE-41CB-B636-BE4EE274C4C7}" presName="accent_1" presStyleCnt="0"/>
      <dgm:spPr/>
    </dgm:pt>
    <dgm:pt modelId="{0A728D73-F847-4A72-9ED6-C6EFAE716D13}" type="pres">
      <dgm:prSet presAssocID="{87F7DBB5-0CAE-41CB-B636-BE4EE274C4C7}" presName="accentRepeatNode" presStyleLbl="solidFgAcc1" presStyleIdx="0" presStyleCnt="6"/>
      <dgm:spPr/>
    </dgm:pt>
    <dgm:pt modelId="{1C05B238-D746-46A1-9E55-FB4A61A938A6}" type="pres">
      <dgm:prSet presAssocID="{34E8655E-35F9-455A-B8D9-D68038C6BC89}" presName="text_2" presStyleLbl="node1" presStyleIdx="1" presStyleCnt="6">
        <dgm:presLayoutVars>
          <dgm:bulletEnabled val="1"/>
        </dgm:presLayoutVars>
      </dgm:prSet>
      <dgm:spPr/>
    </dgm:pt>
    <dgm:pt modelId="{EEAB12FA-8D54-40D5-BD5F-4832B015970A}" type="pres">
      <dgm:prSet presAssocID="{34E8655E-35F9-455A-B8D9-D68038C6BC89}" presName="accent_2" presStyleCnt="0"/>
      <dgm:spPr/>
    </dgm:pt>
    <dgm:pt modelId="{05379140-559D-425B-B09E-36C983790B94}" type="pres">
      <dgm:prSet presAssocID="{34E8655E-35F9-455A-B8D9-D68038C6BC89}" presName="accentRepeatNode" presStyleLbl="solidFgAcc1" presStyleIdx="1" presStyleCnt="6"/>
      <dgm:spPr/>
    </dgm:pt>
    <dgm:pt modelId="{8458C3A1-C79A-4B05-84A2-7B80C5A91A52}" type="pres">
      <dgm:prSet presAssocID="{5605D28D-2CE6-4513-8566-952984E21E14}" presName="text_3" presStyleLbl="node1" presStyleIdx="2" presStyleCnt="6">
        <dgm:presLayoutVars>
          <dgm:bulletEnabled val="1"/>
        </dgm:presLayoutVars>
      </dgm:prSet>
      <dgm:spPr/>
    </dgm:pt>
    <dgm:pt modelId="{5C2F10DF-7144-4828-BBC1-CEBAE6C1C650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6"/>
      <dgm:spPr/>
    </dgm:pt>
    <dgm:pt modelId="{0F49FECC-F7A8-4BDF-8559-FE1D7A881618}" type="pres">
      <dgm:prSet presAssocID="{0F4D324A-5802-41F3-936E-7D647A611A74}" presName="text_4" presStyleLbl="node1" presStyleIdx="3" presStyleCnt="6">
        <dgm:presLayoutVars>
          <dgm:bulletEnabled val="1"/>
        </dgm:presLayoutVars>
      </dgm:prSet>
      <dgm:spPr/>
    </dgm:pt>
    <dgm:pt modelId="{C6DD94E8-0AE3-4B52-A992-D6D230D8F42D}" type="pres">
      <dgm:prSet presAssocID="{0F4D324A-5802-41F3-936E-7D647A611A74}" presName="accent_4" presStyleCnt="0"/>
      <dgm:spPr/>
    </dgm:pt>
    <dgm:pt modelId="{6FEFCC39-59CA-4D3A-8833-3C646C32D1A2}" type="pres">
      <dgm:prSet presAssocID="{0F4D324A-5802-41F3-936E-7D647A611A74}" presName="accentRepeatNode" presStyleLbl="solidFgAcc1" presStyleIdx="3" presStyleCnt="6"/>
      <dgm:spPr/>
    </dgm:pt>
    <dgm:pt modelId="{A0326E4A-8F6B-4995-A5D2-A2E9AE160069}" type="pres">
      <dgm:prSet presAssocID="{E21BC8EF-EA54-4C55-8A8E-AC02150DCF36}" presName="text_5" presStyleLbl="node1" presStyleIdx="4" presStyleCnt="6">
        <dgm:presLayoutVars>
          <dgm:bulletEnabled val="1"/>
        </dgm:presLayoutVars>
      </dgm:prSet>
      <dgm:spPr/>
    </dgm:pt>
    <dgm:pt modelId="{E802C205-FA65-4AF8-88D4-2B116B2CCBFC}" type="pres">
      <dgm:prSet presAssocID="{E21BC8EF-EA54-4C55-8A8E-AC02150DCF36}" presName="accent_5" presStyleCnt="0"/>
      <dgm:spPr/>
    </dgm:pt>
    <dgm:pt modelId="{8BA41B4E-918E-4B01-AE02-25AD06455960}" type="pres">
      <dgm:prSet presAssocID="{E21BC8EF-EA54-4C55-8A8E-AC02150DCF36}" presName="accentRepeatNode" presStyleLbl="solidFgAcc1" presStyleIdx="4" presStyleCnt="6"/>
      <dgm:spPr/>
    </dgm:pt>
    <dgm:pt modelId="{8DF252FC-DA9D-4328-ACE3-9DBC972613E8}" type="pres">
      <dgm:prSet presAssocID="{24020237-149D-47A9-B8E1-92E0441398A4}" presName="text_6" presStyleLbl="node1" presStyleIdx="5" presStyleCnt="6">
        <dgm:presLayoutVars>
          <dgm:bulletEnabled val="1"/>
        </dgm:presLayoutVars>
      </dgm:prSet>
      <dgm:spPr/>
    </dgm:pt>
    <dgm:pt modelId="{99029F72-4715-4DD3-B020-17777B26B108}" type="pres">
      <dgm:prSet presAssocID="{24020237-149D-47A9-B8E1-92E0441398A4}" presName="accent_6" presStyleCnt="0"/>
      <dgm:spPr/>
    </dgm:pt>
    <dgm:pt modelId="{739730FC-0156-4240-953E-81667736869C}" type="pres">
      <dgm:prSet presAssocID="{24020237-149D-47A9-B8E1-92E0441398A4}" presName="accentRepeatNode" presStyleLbl="solidFgAcc1" presStyleIdx="5" presStyleCnt="6"/>
      <dgm:spPr/>
    </dgm:pt>
  </dgm:ptLst>
  <dgm:cxnLst>
    <dgm:cxn modelId="{81EFB124-A7A6-4B87-B72E-D45EBCD6B6CF}" type="presOf" srcId="{5605D28D-2CE6-4513-8566-952984E21E14}" destId="{8458C3A1-C79A-4B05-84A2-7B80C5A91A52}" srcOrd="0" destOrd="0" presId="urn:microsoft.com/office/officeart/2008/layout/VerticalCurvedList"/>
    <dgm:cxn modelId="{C264354B-0161-49CD-813B-AC505F80218C}" srcId="{7E5AA53B-3EEE-4DE4-BB81-9044890C2946}" destId="{87F7DBB5-0CAE-41CB-B636-BE4EE274C4C7}" srcOrd="0" destOrd="0" parTransId="{3FF4B963-4782-4907-94E3-68BD2DDBC3AE}" sibTransId="{A6823DFF-4369-43E2-82C0-CD13FA634A75}"/>
    <dgm:cxn modelId="{03892552-2199-4D55-B53B-A4376637200E}" type="presOf" srcId="{34E8655E-35F9-455A-B8D9-D68038C6BC89}" destId="{1C05B238-D746-46A1-9E55-FB4A61A938A6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6A5FF686-0EB3-424B-A4F6-88C08274C352}" type="presOf" srcId="{A6823DFF-4369-43E2-82C0-CD13FA634A75}" destId="{D79B43FC-100B-4A0D-A4D5-0D2D04B99064}" srcOrd="0" destOrd="0" presId="urn:microsoft.com/office/officeart/2008/layout/VerticalCurvedList"/>
    <dgm:cxn modelId="{5415EB88-DA8D-410F-A4B1-B390E2C968B2}" srcId="{7E5AA53B-3EEE-4DE4-BB81-9044890C2946}" destId="{E21BC8EF-EA54-4C55-8A8E-AC02150DCF36}" srcOrd="4" destOrd="0" parTransId="{7D90DBB8-A435-42BB-9F7B-D9C8A358FA62}" sibTransId="{344777B9-1ED1-462E-AA90-5DA11CBB900F}"/>
    <dgm:cxn modelId="{044AE18A-E41C-4BFE-B8E6-79E321610C29}" type="presOf" srcId="{87F7DBB5-0CAE-41CB-B636-BE4EE274C4C7}" destId="{9ED2CDBC-6D24-446E-9E63-0D476AD617FA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08841FBC-8429-4774-9883-47C4B189B28C}" type="presOf" srcId="{E21BC8EF-EA54-4C55-8A8E-AC02150DCF36}" destId="{A0326E4A-8F6B-4995-A5D2-A2E9AE160069}" srcOrd="0" destOrd="0" presId="urn:microsoft.com/office/officeart/2008/layout/VerticalCurvedList"/>
    <dgm:cxn modelId="{4663B9C8-BE35-4AB8-B786-B39AFBC5B654}" srcId="{7E5AA53B-3EEE-4DE4-BB81-9044890C2946}" destId="{24020237-149D-47A9-B8E1-92E0441398A4}" srcOrd="5" destOrd="0" parTransId="{5B333A62-AAB0-42DF-A03A-5B31171D1530}" sibTransId="{988A601C-F4EE-4A80-A348-07BF05D074A6}"/>
    <dgm:cxn modelId="{C39098CC-27EE-43FE-8FAA-C051119E48BD}" type="presOf" srcId="{24020237-149D-47A9-B8E1-92E0441398A4}" destId="{8DF252FC-DA9D-4328-ACE3-9DBC972613E8}" srcOrd="0" destOrd="0" presId="urn:microsoft.com/office/officeart/2008/layout/VerticalCurvedList"/>
    <dgm:cxn modelId="{4FEC53D1-17B6-4344-8752-023CC3B3300B}" type="presOf" srcId="{0F4D324A-5802-41F3-936E-7D647A611A74}" destId="{0F49FECC-F7A8-4BDF-8559-FE1D7A881618}" srcOrd="0" destOrd="0" presId="urn:microsoft.com/office/officeart/2008/layout/VerticalCurvedList"/>
    <dgm:cxn modelId="{4F1BA5D4-42F0-47C3-967D-621960265D85}" srcId="{7E5AA53B-3EEE-4DE4-BB81-9044890C2946}" destId="{34E8655E-35F9-455A-B8D9-D68038C6BC89}" srcOrd="1" destOrd="0" parTransId="{3D7BB652-CD7D-4967-977A-F379E7B8B9D1}" sibTransId="{0B558184-B8F0-4EC6-AF95-C2806FEFF732}"/>
    <dgm:cxn modelId="{28CFFBD6-CA04-42A2-A4D1-320F98C5BF68}" srcId="{7E5AA53B-3EEE-4DE4-BB81-9044890C2946}" destId="{0F4D324A-5802-41F3-936E-7D647A611A74}" srcOrd="3" destOrd="0" parTransId="{72DC7461-27EA-41C7-8F92-319ACE6AE107}" sibTransId="{13EE97FA-F09C-4FCF-B565-2B42CA6AC877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026D744-3148-4E58-87BC-CF541DCA3096}" type="presParOf" srcId="{90561C55-3C6E-4D53-85E1-2C50BCDDA392}" destId="{9ED2CDBC-6D24-446E-9E63-0D476AD617FA}" srcOrd="1" destOrd="0" presId="urn:microsoft.com/office/officeart/2008/layout/VerticalCurvedList"/>
    <dgm:cxn modelId="{86DE1BEE-36D6-4A5A-988C-D955E5D0DDC7}" type="presParOf" srcId="{90561C55-3C6E-4D53-85E1-2C50BCDDA392}" destId="{FC3CC7F3-3407-4880-BEB5-B75FB1D50152}" srcOrd="2" destOrd="0" presId="urn:microsoft.com/office/officeart/2008/layout/VerticalCurvedList"/>
    <dgm:cxn modelId="{25E978FD-B896-464F-BBF9-EDAF70FC15CC}" type="presParOf" srcId="{FC3CC7F3-3407-4880-BEB5-B75FB1D50152}" destId="{0A728D73-F847-4A72-9ED6-C6EFAE716D13}" srcOrd="0" destOrd="0" presId="urn:microsoft.com/office/officeart/2008/layout/VerticalCurvedList"/>
    <dgm:cxn modelId="{F7B7282C-54DB-4499-BD68-A622F2D6D3C4}" type="presParOf" srcId="{90561C55-3C6E-4D53-85E1-2C50BCDDA392}" destId="{1C05B238-D746-46A1-9E55-FB4A61A938A6}" srcOrd="3" destOrd="0" presId="urn:microsoft.com/office/officeart/2008/layout/VerticalCurvedList"/>
    <dgm:cxn modelId="{A3A3ABB0-715E-47B2-BF81-E93C9541B5AF}" type="presParOf" srcId="{90561C55-3C6E-4D53-85E1-2C50BCDDA392}" destId="{EEAB12FA-8D54-40D5-BD5F-4832B015970A}" srcOrd="4" destOrd="0" presId="urn:microsoft.com/office/officeart/2008/layout/VerticalCurvedList"/>
    <dgm:cxn modelId="{EC060F88-FD33-47B1-BDFF-9809EEBB39B0}" type="presParOf" srcId="{EEAB12FA-8D54-40D5-BD5F-4832B015970A}" destId="{05379140-559D-425B-B09E-36C983790B94}" srcOrd="0" destOrd="0" presId="urn:microsoft.com/office/officeart/2008/layout/VerticalCurvedList"/>
    <dgm:cxn modelId="{D9EEFA70-624C-4CB5-A769-A19721E10D6E}" type="presParOf" srcId="{90561C55-3C6E-4D53-85E1-2C50BCDDA392}" destId="{8458C3A1-C79A-4B05-84A2-7B80C5A91A52}" srcOrd="5" destOrd="0" presId="urn:microsoft.com/office/officeart/2008/layout/VerticalCurvedList"/>
    <dgm:cxn modelId="{C3986F49-0F84-405B-ABCC-0DC7A13EF153}" type="presParOf" srcId="{90561C55-3C6E-4D53-85E1-2C50BCDDA392}" destId="{5C2F10DF-7144-4828-BBC1-CEBAE6C1C650}" srcOrd="6" destOrd="0" presId="urn:microsoft.com/office/officeart/2008/layout/VerticalCurvedList"/>
    <dgm:cxn modelId="{65193552-20BF-4791-A08E-BD85035ACD80}" type="presParOf" srcId="{5C2F10DF-7144-4828-BBC1-CEBAE6C1C650}" destId="{A965097E-32F1-4AB8-8C4E-2814A7596B2F}" srcOrd="0" destOrd="0" presId="urn:microsoft.com/office/officeart/2008/layout/VerticalCurvedList"/>
    <dgm:cxn modelId="{313F7257-3A15-4B7E-B0C4-50A1F9E4416F}" type="presParOf" srcId="{90561C55-3C6E-4D53-85E1-2C50BCDDA392}" destId="{0F49FECC-F7A8-4BDF-8559-FE1D7A881618}" srcOrd="7" destOrd="0" presId="urn:microsoft.com/office/officeart/2008/layout/VerticalCurvedList"/>
    <dgm:cxn modelId="{6CD2BB48-93C8-4FD7-8C06-15E8C4222239}" type="presParOf" srcId="{90561C55-3C6E-4D53-85E1-2C50BCDDA392}" destId="{C6DD94E8-0AE3-4B52-A992-D6D230D8F42D}" srcOrd="8" destOrd="0" presId="urn:microsoft.com/office/officeart/2008/layout/VerticalCurvedList"/>
    <dgm:cxn modelId="{8CEED74F-7510-416F-815C-4CA7D47444FC}" type="presParOf" srcId="{C6DD94E8-0AE3-4B52-A992-D6D230D8F42D}" destId="{6FEFCC39-59CA-4D3A-8833-3C646C32D1A2}" srcOrd="0" destOrd="0" presId="urn:microsoft.com/office/officeart/2008/layout/VerticalCurvedList"/>
    <dgm:cxn modelId="{1D5822EE-3AD4-4FDF-AB84-F8CFB28D6FB0}" type="presParOf" srcId="{90561C55-3C6E-4D53-85E1-2C50BCDDA392}" destId="{A0326E4A-8F6B-4995-A5D2-A2E9AE160069}" srcOrd="9" destOrd="0" presId="urn:microsoft.com/office/officeart/2008/layout/VerticalCurvedList"/>
    <dgm:cxn modelId="{B22F6C42-275A-4F13-9CA3-0AB51CBD48F2}" type="presParOf" srcId="{90561C55-3C6E-4D53-85E1-2C50BCDDA392}" destId="{E802C205-FA65-4AF8-88D4-2B116B2CCBFC}" srcOrd="10" destOrd="0" presId="urn:microsoft.com/office/officeart/2008/layout/VerticalCurvedList"/>
    <dgm:cxn modelId="{BEF884B6-328B-4733-94CA-1487133B9505}" type="presParOf" srcId="{E802C205-FA65-4AF8-88D4-2B116B2CCBFC}" destId="{8BA41B4E-918E-4B01-AE02-25AD06455960}" srcOrd="0" destOrd="0" presId="urn:microsoft.com/office/officeart/2008/layout/VerticalCurvedList"/>
    <dgm:cxn modelId="{916A2038-ABAC-477C-8341-BA5DED624768}" type="presParOf" srcId="{90561C55-3C6E-4D53-85E1-2C50BCDDA392}" destId="{8DF252FC-DA9D-4328-ACE3-9DBC972613E8}" srcOrd="11" destOrd="0" presId="urn:microsoft.com/office/officeart/2008/layout/VerticalCurvedList"/>
    <dgm:cxn modelId="{3265569D-DAA9-4E3C-A164-4C09427EF30D}" type="presParOf" srcId="{90561C55-3C6E-4D53-85E1-2C50BCDDA392}" destId="{99029F72-4715-4DD3-B020-17777B26B108}" srcOrd="12" destOrd="0" presId="urn:microsoft.com/office/officeart/2008/layout/VerticalCurvedList"/>
    <dgm:cxn modelId="{47A46887-2C9A-4EF9-B1D8-13EC8EBFF5A9}" type="presParOf" srcId="{99029F72-4715-4DD3-B020-17777B26B108}" destId="{739730FC-0156-4240-953E-8166773686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Salários das mulheres são menores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0F4D324A-5802-41F3-936E-7D647A611A7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 raça não é um fator significativo para a variação salarial</a:t>
          </a:r>
        </a:p>
      </dgm:t>
    </dgm:pt>
    <dgm:pt modelId="{72DC7461-27EA-41C7-8F92-319ACE6AE107}" type="parTrans" cxnId="{28CFFBD6-CA04-42A2-A4D1-320F98C5BF68}">
      <dgm:prSet/>
      <dgm:spPr/>
      <dgm:t>
        <a:bodyPr/>
        <a:lstStyle/>
        <a:p>
          <a:endParaRPr lang="pt-BR"/>
        </a:p>
      </dgm:t>
    </dgm:pt>
    <dgm:pt modelId="{13EE97FA-F09C-4FCF-B565-2B42CA6AC877}" type="sibTrans" cxnId="{28CFFBD6-CA04-42A2-A4D1-320F98C5BF68}">
      <dgm:prSet/>
      <dgm:spPr/>
      <dgm:t>
        <a:bodyPr/>
        <a:lstStyle/>
        <a:p>
          <a:endParaRPr lang="pt-BR"/>
        </a:p>
      </dgm:t>
    </dgm:pt>
    <dgm:pt modelId="{87F7DBB5-0CAE-41CB-B636-BE4EE274C4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Mercado de Desenvolvimento de Sistemas em São Paulo está em expansão</a:t>
          </a:r>
        </a:p>
      </dgm:t>
    </dgm:pt>
    <dgm:pt modelId="{3FF4B963-4782-4907-94E3-68BD2DDBC3AE}" type="parTrans" cxnId="{C264354B-0161-49CD-813B-AC505F80218C}">
      <dgm:prSet/>
      <dgm:spPr/>
      <dgm:t>
        <a:bodyPr/>
        <a:lstStyle/>
        <a:p>
          <a:endParaRPr lang="pt-BR"/>
        </a:p>
      </dgm:t>
    </dgm:pt>
    <dgm:pt modelId="{A6823DFF-4369-43E2-82C0-CD13FA634A75}" type="sibTrans" cxnId="{C264354B-0161-49CD-813B-AC505F80218C}">
      <dgm:prSet/>
      <dgm:spPr/>
      <dgm:t>
        <a:bodyPr/>
        <a:lstStyle/>
        <a:p>
          <a:endParaRPr lang="pt-BR"/>
        </a:p>
      </dgm:t>
    </dgm:pt>
    <dgm:pt modelId="{34E8655E-35F9-455A-B8D9-D68038C6BC8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Salários pós-pandemia com variação positiva</a:t>
          </a:r>
        </a:p>
      </dgm:t>
    </dgm:pt>
    <dgm:pt modelId="{3D7BB652-CD7D-4967-977A-F379E7B8B9D1}" type="parTrans" cxnId="{4F1BA5D4-42F0-47C3-967D-621960265D85}">
      <dgm:prSet/>
      <dgm:spPr/>
      <dgm:t>
        <a:bodyPr/>
        <a:lstStyle/>
        <a:p>
          <a:endParaRPr lang="pt-BR"/>
        </a:p>
      </dgm:t>
    </dgm:pt>
    <dgm:pt modelId="{0B558184-B8F0-4EC6-AF95-C2806FEFF732}" type="sibTrans" cxnId="{4F1BA5D4-42F0-47C3-967D-621960265D85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9ED2CDBC-6D24-446E-9E63-0D476AD617FA}" type="pres">
      <dgm:prSet presAssocID="{87F7DBB5-0CAE-41CB-B636-BE4EE274C4C7}" presName="text_1" presStyleLbl="node1" presStyleIdx="0" presStyleCnt="4">
        <dgm:presLayoutVars>
          <dgm:bulletEnabled val="1"/>
        </dgm:presLayoutVars>
      </dgm:prSet>
      <dgm:spPr/>
    </dgm:pt>
    <dgm:pt modelId="{FC3CC7F3-3407-4880-BEB5-B75FB1D50152}" type="pres">
      <dgm:prSet presAssocID="{87F7DBB5-0CAE-41CB-B636-BE4EE274C4C7}" presName="accent_1" presStyleCnt="0"/>
      <dgm:spPr/>
    </dgm:pt>
    <dgm:pt modelId="{0A728D73-F847-4A72-9ED6-C6EFAE716D13}" type="pres">
      <dgm:prSet presAssocID="{87F7DBB5-0CAE-41CB-B636-BE4EE274C4C7}" presName="accentRepeatNode" presStyleLbl="solidFgAcc1" presStyleIdx="0" presStyleCnt="4"/>
      <dgm:spPr/>
    </dgm:pt>
    <dgm:pt modelId="{1C05B238-D746-46A1-9E55-FB4A61A938A6}" type="pres">
      <dgm:prSet presAssocID="{34E8655E-35F9-455A-B8D9-D68038C6BC89}" presName="text_2" presStyleLbl="node1" presStyleIdx="1" presStyleCnt="4">
        <dgm:presLayoutVars>
          <dgm:bulletEnabled val="1"/>
        </dgm:presLayoutVars>
      </dgm:prSet>
      <dgm:spPr/>
    </dgm:pt>
    <dgm:pt modelId="{EEAB12FA-8D54-40D5-BD5F-4832B015970A}" type="pres">
      <dgm:prSet presAssocID="{34E8655E-35F9-455A-B8D9-D68038C6BC89}" presName="accent_2" presStyleCnt="0"/>
      <dgm:spPr/>
    </dgm:pt>
    <dgm:pt modelId="{05379140-559D-425B-B09E-36C983790B94}" type="pres">
      <dgm:prSet presAssocID="{34E8655E-35F9-455A-B8D9-D68038C6BC89}" presName="accentRepeatNode" presStyleLbl="solidFgAcc1" presStyleIdx="1" presStyleCnt="4"/>
      <dgm:spPr/>
    </dgm:pt>
    <dgm:pt modelId="{8458C3A1-C79A-4B05-84A2-7B80C5A91A52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5C2F10DF-7144-4828-BBC1-CEBAE6C1C650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0F49FECC-F7A8-4BDF-8559-FE1D7A881618}" type="pres">
      <dgm:prSet presAssocID="{0F4D324A-5802-41F3-936E-7D647A611A74}" presName="text_4" presStyleLbl="node1" presStyleIdx="3" presStyleCnt="4">
        <dgm:presLayoutVars>
          <dgm:bulletEnabled val="1"/>
        </dgm:presLayoutVars>
      </dgm:prSet>
      <dgm:spPr/>
    </dgm:pt>
    <dgm:pt modelId="{C6DD94E8-0AE3-4B52-A992-D6D230D8F42D}" type="pres">
      <dgm:prSet presAssocID="{0F4D324A-5802-41F3-936E-7D647A611A74}" presName="accent_4" presStyleCnt="0"/>
      <dgm:spPr/>
    </dgm:pt>
    <dgm:pt modelId="{6FEFCC39-59CA-4D3A-8833-3C646C32D1A2}" type="pres">
      <dgm:prSet presAssocID="{0F4D324A-5802-41F3-936E-7D647A611A74}" presName="accentRepeatNode" presStyleLbl="solidFgAcc1" presStyleIdx="3" presStyleCnt="4"/>
      <dgm:spPr/>
    </dgm:pt>
  </dgm:ptLst>
  <dgm:cxnLst>
    <dgm:cxn modelId="{81EFB124-A7A6-4B87-B72E-D45EBCD6B6CF}" type="presOf" srcId="{5605D28D-2CE6-4513-8566-952984E21E14}" destId="{8458C3A1-C79A-4B05-84A2-7B80C5A91A52}" srcOrd="0" destOrd="0" presId="urn:microsoft.com/office/officeart/2008/layout/VerticalCurvedList"/>
    <dgm:cxn modelId="{C264354B-0161-49CD-813B-AC505F80218C}" srcId="{7E5AA53B-3EEE-4DE4-BB81-9044890C2946}" destId="{87F7DBB5-0CAE-41CB-B636-BE4EE274C4C7}" srcOrd="0" destOrd="0" parTransId="{3FF4B963-4782-4907-94E3-68BD2DDBC3AE}" sibTransId="{A6823DFF-4369-43E2-82C0-CD13FA634A75}"/>
    <dgm:cxn modelId="{03892552-2199-4D55-B53B-A4376637200E}" type="presOf" srcId="{34E8655E-35F9-455A-B8D9-D68038C6BC89}" destId="{1C05B238-D746-46A1-9E55-FB4A61A938A6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6A5FF686-0EB3-424B-A4F6-88C08274C352}" type="presOf" srcId="{A6823DFF-4369-43E2-82C0-CD13FA634A75}" destId="{D79B43FC-100B-4A0D-A4D5-0D2D04B99064}" srcOrd="0" destOrd="0" presId="urn:microsoft.com/office/officeart/2008/layout/VerticalCurvedList"/>
    <dgm:cxn modelId="{044AE18A-E41C-4BFE-B8E6-79E321610C29}" type="presOf" srcId="{87F7DBB5-0CAE-41CB-B636-BE4EE274C4C7}" destId="{9ED2CDBC-6D24-446E-9E63-0D476AD617FA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FEC53D1-17B6-4344-8752-023CC3B3300B}" type="presOf" srcId="{0F4D324A-5802-41F3-936E-7D647A611A74}" destId="{0F49FECC-F7A8-4BDF-8559-FE1D7A881618}" srcOrd="0" destOrd="0" presId="urn:microsoft.com/office/officeart/2008/layout/VerticalCurvedList"/>
    <dgm:cxn modelId="{4F1BA5D4-42F0-47C3-967D-621960265D85}" srcId="{7E5AA53B-3EEE-4DE4-BB81-9044890C2946}" destId="{34E8655E-35F9-455A-B8D9-D68038C6BC89}" srcOrd="1" destOrd="0" parTransId="{3D7BB652-CD7D-4967-977A-F379E7B8B9D1}" sibTransId="{0B558184-B8F0-4EC6-AF95-C2806FEFF732}"/>
    <dgm:cxn modelId="{28CFFBD6-CA04-42A2-A4D1-320F98C5BF68}" srcId="{7E5AA53B-3EEE-4DE4-BB81-9044890C2946}" destId="{0F4D324A-5802-41F3-936E-7D647A611A74}" srcOrd="3" destOrd="0" parTransId="{72DC7461-27EA-41C7-8F92-319ACE6AE107}" sibTransId="{13EE97FA-F09C-4FCF-B565-2B42CA6AC877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026D744-3148-4E58-87BC-CF541DCA3096}" type="presParOf" srcId="{90561C55-3C6E-4D53-85E1-2C50BCDDA392}" destId="{9ED2CDBC-6D24-446E-9E63-0D476AD617FA}" srcOrd="1" destOrd="0" presId="urn:microsoft.com/office/officeart/2008/layout/VerticalCurvedList"/>
    <dgm:cxn modelId="{86DE1BEE-36D6-4A5A-988C-D955E5D0DDC7}" type="presParOf" srcId="{90561C55-3C6E-4D53-85E1-2C50BCDDA392}" destId="{FC3CC7F3-3407-4880-BEB5-B75FB1D50152}" srcOrd="2" destOrd="0" presId="urn:microsoft.com/office/officeart/2008/layout/VerticalCurvedList"/>
    <dgm:cxn modelId="{25E978FD-B896-464F-BBF9-EDAF70FC15CC}" type="presParOf" srcId="{FC3CC7F3-3407-4880-BEB5-B75FB1D50152}" destId="{0A728D73-F847-4A72-9ED6-C6EFAE716D13}" srcOrd="0" destOrd="0" presId="urn:microsoft.com/office/officeart/2008/layout/VerticalCurvedList"/>
    <dgm:cxn modelId="{F7B7282C-54DB-4499-BD68-A622F2D6D3C4}" type="presParOf" srcId="{90561C55-3C6E-4D53-85E1-2C50BCDDA392}" destId="{1C05B238-D746-46A1-9E55-FB4A61A938A6}" srcOrd="3" destOrd="0" presId="urn:microsoft.com/office/officeart/2008/layout/VerticalCurvedList"/>
    <dgm:cxn modelId="{A3A3ABB0-715E-47B2-BF81-E93C9541B5AF}" type="presParOf" srcId="{90561C55-3C6E-4D53-85E1-2C50BCDDA392}" destId="{EEAB12FA-8D54-40D5-BD5F-4832B015970A}" srcOrd="4" destOrd="0" presId="urn:microsoft.com/office/officeart/2008/layout/VerticalCurvedList"/>
    <dgm:cxn modelId="{EC060F88-FD33-47B1-BDFF-9809EEBB39B0}" type="presParOf" srcId="{EEAB12FA-8D54-40D5-BD5F-4832B015970A}" destId="{05379140-559D-425B-B09E-36C983790B94}" srcOrd="0" destOrd="0" presId="urn:microsoft.com/office/officeart/2008/layout/VerticalCurvedList"/>
    <dgm:cxn modelId="{D9EEFA70-624C-4CB5-A769-A19721E10D6E}" type="presParOf" srcId="{90561C55-3C6E-4D53-85E1-2C50BCDDA392}" destId="{8458C3A1-C79A-4B05-84A2-7B80C5A91A52}" srcOrd="5" destOrd="0" presId="urn:microsoft.com/office/officeart/2008/layout/VerticalCurvedList"/>
    <dgm:cxn modelId="{C3986F49-0F84-405B-ABCC-0DC7A13EF153}" type="presParOf" srcId="{90561C55-3C6E-4D53-85E1-2C50BCDDA392}" destId="{5C2F10DF-7144-4828-BBC1-CEBAE6C1C650}" srcOrd="6" destOrd="0" presId="urn:microsoft.com/office/officeart/2008/layout/VerticalCurvedList"/>
    <dgm:cxn modelId="{65193552-20BF-4791-A08E-BD85035ACD80}" type="presParOf" srcId="{5C2F10DF-7144-4828-BBC1-CEBAE6C1C650}" destId="{A965097E-32F1-4AB8-8C4E-2814A7596B2F}" srcOrd="0" destOrd="0" presId="urn:microsoft.com/office/officeart/2008/layout/VerticalCurvedList"/>
    <dgm:cxn modelId="{313F7257-3A15-4B7E-B0C4-50A1F9E4416F}" type="presParOf" srcId="{90561C55-3C6E-4D53-85E1-2C50BCDDA392}" destId="{0F49FECC-F7A8-4BDF-8559-FE1D7A881618}" srcOrd="7" destOrd="0" presId="urn:microsoft.com/office/officeart/2008/layout/VerticalCurvedList"/>
    <dgm:cxn modelId="{6CD2BB48-93C8-4FD7-8C06-15E8C4222239}" type="presParOf" srcId="{90561C55-3C6E-4D53-85E1-2C50BCDDA392}" destId="{C6DD94E8-0AE3-4B52-A992-D6D230D8F42D}" srcOrd="8" destOrd="0" presId="urn:microsoft.com/office/officeart/2008/layout/VerticalCurvedList"/>
    <dgm:cxn modelId="{8CEED74F-7510-416F-815C-4CA7D47444FC}" type="presParOf" srcId="{C6DD94E8-0AE3-4B52-A992-D6D230D8F42D}" destId="{6FEFCC39-59CA-4D3A-8833-3C646C32D1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Idade, o que realmente está por trás? Experiência, formação não acadêmica, o que mais?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7F7DBB5-0CAE-41CB-B636-BE4EE274C4C7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Pesquisar a participação da mulher tanto no mercado </a:t>
          </a:r>
          <a:r>
            <a:rPr lang="pt-BR" noProof="0" dirty="0" err="1"/>
            <a:t>deTI</a:t>
          </a:r>
          <a:r>
            <a:rPr lang="pt-BR" noProof="0" dirty="0"/>
            <a:t> como nas faculdades de tecnologia</a:t>
          </a:r>
        </a:p>
      </dgm:t>
    </dgm:pt>
    <dgm:pt modelId="{3FF4B963-4782-4907-94E3-68BD2DDBC3AE}" type="parTrans" cxnId="{C264354B-0161-49CD-813B-AC505F80218C}">
      <dgm:prSet/>
      <dgm:spPr/>
      <dgm:t>
        <a:bodyPr/>
        <a:lstStyle/>
        <a:p>
          <a:endParaRPr lang="pt-BR"/>
        </a:p>
      </dgm:t>
    </dgm:pt>
    <dgm:pt modelId="{A6823DFF-4369-43E2-82C0-CD13FA634A75}" type="sibTrans" cxnId="{C264354B-0161-49CD-813B-AC505F80218C}">
      <dgm:prSet/>
      <dgm:spPr/>
      <dgm:t>
        <a:bodyPr/>
        <a:lstStyle/>
        <a:p>
          <a:endParaRPr lang="pt-BR"/>
        </a:p>
      </dgm:t>
    </dgm:pt>
    <dgm:pt modelId="{34E8655E-35F9-455A-B8D9-D68038C6BC8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Pesquisar se as ações afirmativas foram preponderantes para os resultados desta pesquisa</a:t>
          </a:r>
        </a:p>
      </dgm:t>
    </dgm:pt>
    <dgm:pt modelId="{3D7BB652-CD7D-4967-977A-F379E7B8B9D1}" type="parTrans" cxnId="{4F1BA5D4-42F0-47C3-967D-621960265D85}">
      <dgm:prSet/>
      <dgm:spPr/>
      <dgm:t>
        <a:bodyPr/>
        <a:lstStyle/>
        <a:p>
          <a:endParaRPr lang="pt-BR"/>
        </a:p>
      </dgm:t>
    </dgm:pt>
    <dgm:pt modelId="{0B558184-B8F0-4EC6-AF95-C2806FEFF732}" type="sibTrans" cxnId="{4F1BA5D4-42F0-47C3-967D-621960265D85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9ED2CDBC-6D24-446E-9E63-0D476AD617FA}" type="pres">
      <dgm:prSet presAssocID="{87F7DBB5-0CAE-41CB-B636-BE4EE274C4C7}" presName="text_1" presStyleLbl="node1" presStyleIdx="0" presStyleCnt="3">
        <dgm:presLayoutVars>
          <dgm:bulletEnabled val="1"/>
        </dgm:presLayoutVars>
      </dgm:prSet>
      <dgm:spPr/>
    </dgm:pt>
    <dgm:pt modelId="{FC3CC7F3-3407-4880-BEB5-B75FB1D50152}" type="pres">
      <dgm:prSet presAssocID="{87F7DBB5-0CAE-41CB-B636-BE4EE274C4C7}" presName="accent_1" presStyleCnt="0"/>
      <dgm:spPr/>
    </dgm:pt>
    <dgm:pt modelId="{0A728D73-F847-4A72-9ED6-C6EFAE716D13}" type="pres">
      <dgm:prSet presAssocID="{87F7DBB5-0CAE-41CB-B636-BE4EE274C4C7}" presName="accentRepeatNode" presStyleLbl="solidFgAcc1" presStyleIdx="0" presStyleCnt="3"/>
      <dgm:spPr/>
    </dgm:pt>
    <dgm:pt modelId="{1C05B238-D746-46A1-9E55-FB4A61A938A6}" type="pres">
      <dgm:prSet presAssocID="{34E8655E-35F9-455A-B8D9-D68038C6BC89}" presName="text_2" presStyleLbl="node1" presStyleIdx="1" presStyleCnt="3">
        <dgm:presLayoutVars>
          <dgm:bulletEnabled val="1"/>
        </dgm:presLayoutVars>
      </dgm:prSet>
      <dgm:spPr/>
    </dgm:pt>
    <dgm:pt modelId="{EEAB12FA-8D54-40D5-BD5F-4832B015970A}" type="pres">
      <dgm:prSet presAssocID="{34E8655E-35F9-455A-B8D9-D68038C6BC89}" presName="accent_2" presStyleCnt="0"/>
      <dgm:spPr/>
    </dgm:pt>
    <dgm:pt modelId="{05379140-559D-425B-B09E-36C983790B94}" type="pres">
      <dgm:prSet presAssocID="{34E8655E-35F9-455A-B8D9-D68038C6BC89}" presName="accentRepeatNode" presStyleLbl="solidFgAcc1" presStyleIdx="1" presStyleCnt="3"/>
      <dgm:spPr/>
    </dgm:pt>
    <dgm:pt modelId="{8458C3A1-C79A-4B05-84A2-7B80C5A91A52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5C2F10DF-7144-4828-BBC1-CEBAE6C1C650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81EFB124-A7A6-4B87-B72E-D45EBCD6B6CF}" type="presOf" srcId="{5605D28D-2CE6-4513-8566-952984E21E14}" destId="{8458C3A1-C79A-4B05-84A2-7B80C5A91A52}" srcOrd="0" destOrd="0" presId="urn:microsoft.com/office/officeart/2008/layout/VerticalCurvedList"/>
    <dgm:cxn modelId="{C264354B-0161-49CD-813B-AC505F80218C}" srcId="{7E5AA53B-3EEE-4DE4-BB81-9044890C2946}" destId="{87F7DBB5-0CAE-41CB-B636-BE4EE274C4C7}" srcOrd="0" destOrd="0" parTransId="{3FF4B963-4782-4907-94E3-68BD2DDBC3AE}" sibTransId="{A6823DFF-4369-43E2-82C0-CD13FA634A75}"/>
    <dgm:cxn modelId="{03892552-2199-4D55-B53B-A4376637200E}" type="presOf" srcId="{34E8655E-35F9-455A-B8D9-D68038C6BC89}" destId="{1C05B238-D746-46A1-9E55-FB4A61A938A6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6A5FF686-0EB3-424B-A4F6-88C08274C352}" type="presOf" srcId="{A6823DFF-4369-43E2-82C0-CD13FA634A75}" destId="{D79B43FC-100B-4A0D-A4D5-0D2D04B99064}" srcOrd="0" destOrd="0" presId="urn:microsoft.com/office/officeart/2008/layout/VerticalCurvedList"/>
    <dgm:cxn modelId="{044AE18A-E41C-4BFE-B8E6-79E321610C29}" type="presOf" srcId="{87F7DBB5-0CAE-41CB-B636-BE4EE274C4C7}" destId="{9ED2CDBC-6D24-446E-9E63-0D476AD617FA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F1BA5D4-42F0-47C3-967D-621960265D85}" srcId="{7E5AA53B-3EEE-4DE4-BB81-9044890C2946}" destId="{34E8655E-35F9-455A-B8D9-D68038C6BC89}" srcOrd="1" destOrd="0" parTransId="{3D7BB652-CD7D-4967-977A-F379E7B8B9D1}" sibTransId="{0B558184-B8F0-4EC6-AF95-C2806FEFF732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026D744-3148-4E58-87BC-CF541DCA3096}" type="presParOf" srcId="{90561C55-3C6E-4D53-85E1-2C50BCDDA392}" destId="{9ED2CDBC-6D24-446E-9E63-0D476AD617FA}" srcOrd="1" destOrd="0" presId="urn:microsoft.com/office/officeart/2008/layout/VerticalCurvedList"/>
    <dgm:cxn modelId="{86DE1BEE-36D6-4A5A-988C-D955E5D0DDC7}" type="presParOf" srcId="{90561C55-3C6E-4D53-85E1-2C50BCDDA392}" destId="{FC3CC7F3-3407-4880-BEB5-B75FB1D50152}" srcOrd="2" destOrd="0" presId="urn:microsoft.com/office/officeart/2008/layout/VerticalCurvedList"/>
    <dgm:cxn modelId="{25E978FD-B896-464F-BBF9-EDAF70FC15CC}" type="presParOf" srcId="{FC3CC7F3-3407-4880-BEB5-B75FB1D50152}" destId="{0A728D73-F847-4A72-9ED6-C6EFAE716D13}" srcOrd="0" destOrd="0" presId="urn:microsoft.com/office/officeart/2008/layout/VerticalCurvedList"/>
    <dgm:cxn modelId="{F7B7282C-54DB-4499-BD68-A622F2D6D3C4}" type="presParOf" srcId="{90561C55-3C6E-4D53-85E1-2C50BCDDA392}" destId="{1C05B238-D746-46A1-9E55-FB4A61A938A6}" srcOrd="3" destOrd="0" presId="urn:microsoft.com/office/officeart/2008/layout/VerticalCurvedList"/>
    <dgm:cxn modelId="{A3A3ABB0-715E-47B2-BF81-E93C9541B5AF}" type="presParOf" srcId="{90561C55-3C6E-4D53-85E1-2C50BCDDA392}" destId="{EEAB12FA-8D54-40D5-BD5F-4832B015970A}" srcOrd="4" destOrd="0" presId="urn:microsoft.com/office/officeart/2008/layout/VerticalCurvedList"/>
    <dgm:cxn modelId="{EC060F88-FD33-47B1-BDFF-9809EEBB39B0}" type="presParOf" srcId="{EEAB12FA-8D54-40D5-BD5F-4832B015970A}" destId="{05379140-559D-425B-B09E-36C983790B94}" srcOrd="0" destOrd="0" presId="urn:microsoft.com/office/officeart/2008/layout/VerticalCurvedList"/>
    <dgm:cxn modelId="{D9EEFA70-624C-4CB5-A769-A19721E10D6E}" type="presParOf" srcId="{90561C55-3C6E-4D53-85E1-2C50BCDDA392}" destId="{8458C3A1-C79A-4B05-84A2-7B80C5A91A52}" srcOrd="5" destOrd="0" presId="urn:microsoft.com/office/officeart/2008/layout/VerticalCurvedList"/>
    <dgm:cxn modelId="{C3986F49-0F84-405B-ABCC-0DC7A13EF153}" type="presParOf" srcId="{90561C55-3C6E-4D53-85E1-2C50BCDDA392}" destId="{5C2F10DF-7144-4828-BBC1-CEBAE6C1C650}" srcOrd="6" destOrd="0" presId="urn:microsoft.com/office/officeart/2008/layout/VerticalCurvedList"/>
    <dgm:cxn modelId="{65193552-20BF-4791-A08E-BD85035ACD80}" type="presParOf" srcId="{5C2F10DF-7144-4828-BBC1-CEBAE6C1C650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2CDBC-6D24-446E-9E63-0D476AD617FA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Introdução</a:t>
          </a:r>
        </a:p>
      </dsp:txBody>
      <dsp:txXfrm>
        <a:off x="338329" y="222674"/>
        <a:ext cx="6468629" cy="445634"/>
      </dsp:txXfrm>
    </dsp:sp>
    <dsp:sp modelId="{0A728D73-F847-4A72-9ED6-C6EFAE716D13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5B73D-DB1F-4732-80E7-2ED25371DDCA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Desenvolvimento</a:t>
          </a:r>
        </a:p>
      </dsp:txBody>
      <dsp:txXfrm>
        <a:off x="657658" y="890913"/>
        <a:ext cx="6149301" cy="445634"/>
      </dsp:txXfrm>
    </dsp:sp>
    <dsp:sp modelId="{A965097E-32F1-4AB8-8C4E-2814A7596B2F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D59D1-BAA3-4F92-81F5-187287E6CF33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Método</a:t>
          </a:r>
        </a:p>
      </dsp:txBody>
      <dsp:txXfrm>
        <a:off x="755666" y="1559151"/>
        <a:ext cx="6051292" cy="445634"/>
      </dsp:txXfrm>
    </dsp:sp>
    <dsp:sp modelId="{6FEFCC39-59CA-4D3A-8833-3C646C32D1A2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4D5A-8148-477A-91B1-B46D52145A65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Resultados e Discussão</a:t>
          </a:r>
        </a:p>
      </dsp:txBody>
      <dsp:txXfrm>
        <a:off x="657658" y="2227389"/>
        <a:ext cx="6149301" cy="445634"/>
      </dsp:txXfrm>
    </dsp:sp>
    <dsp:sp modelId="{8BA41B4E-918E-4B01-AE02-25AD06455960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5D934-9F4A-49E3-9C8C-0D433F9EA688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Conclusão</a:t>
          </a:r>
        </a:p>
      </dsp:txBody>
      <dsp:txXfrm>
        <a:off x="338329" y="2895628"/>
        <a:ext cx="6468629" cy="445634"/>
      </dsp:txXfrm>
    </dsp:sp>
    <dsp:sp modelId="{22EC07D3-9B25-4581-B6C1-B4C267A38921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017323" y="384598"/>
          <a:ext cx="1270528" cy="1270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17756" y="1915146"/>
          <a:ext cx="1538508" cy="19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Aquecimento do mercado de TI</a:t>
          </a:r>
        </a:p>
      </dsp:txBody>
      <dsp:txXfrm>
        <a:off x="817756" y="1915146"/>
        <a:ext cx="1538508" cy="1983193"/>
      </dsp:txXfrm>
    </dsp:sp>
    <dsp:sp modelId="{CE9DF0E8-B0DE-4E1E-9FF4-6006AD8428DB}">
      <dsp:nvSpPr>
        <dsp:cNvPr id="0" name=""/>
        <dsp:cNvSpPr/>
      </dsp:nvSpPr>
      <dsp:spPr>
        <a:xfrm>
          <a:off x="4817798" y="384598"/>
          <a:ext cx="1270528" cy="1270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2861654" y="1915146"/>
          <a:ext cx="5182815" cy="19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Novo </a:t>
          </a:r>
          <a:r>
            <a:rPr lang="pt-BR" sz="1800" kern="1200" noProof="0" dirty="0" err="1"/>
            <a:t>Caged</a:t>
          </a:r>
          <a:endParaRPr lang="pt-BR" sz="1800" kern="1200" noProof="0" dirty="0"/>
        </a:p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Setembro/2020</a:t>
          </a:r>
        </a:p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Saldo positivo na variação do emprego</a:t>
          </a:r>
        </a:p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Acumulado negativo no ano</a:t>
          </a:r>
        </a:p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noProof="0" dirty="0"/>
            <a:t>Salário médio R$ 1.710,97</a:t>
          </a:r>
        </a:p>
        <a:p>
          <a:pPr marL="0" lvl="0" indent="0" algn="ctr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noProof="0" dirty="0"/>
        </a:p>
      </dsp:txBody>
      <dsp:txXfrm>
        <a:off x="2861654" y="1915146"/>
        <a:ext cx="5182815" cy="1983193"/>
      </dsp:txXfrm>
    </dsp:sp>
    <dsp:sp modelId="{6DB1FE51-13D0-4A38-AD6E-48D4371A1AF3}">
      <dsp:nvSpPr>
        <dsp:cNvPr id="0" name=""/>
        <dsp:cNvSpPr/>
      </dsp:nvSpPr>
      <dsp:spPr>
        <a:xfrm>
          <a:off x="8618273" y="384598"/>
          <a:ext cx="1270528" cy="12705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8357931" y="1915146"/>
          <a:ext cx="1791210" cy="19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E quanto a Gênero?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 noProof="0" dirty="0"/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E raça?</a:t>
          </a:r>
        </a:p>
      </dsp:txBody>
      <dsp:txXfrm>
        <a:off x="8357931" y="1915146"/>
        <a:ext cx="1791210" cy="1983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2CDBC-6D24-446E-9E63-0D476AD617FA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Novo </a:t>
          </a:r>
          <a:r>
            <a:rPr lang="pt-BR" sz="1500" kern="1200" noProof="0" dirty="0" err="1"/>
            <a:t>Caged</a:t>
          </a:r>
          <a:endParaRPr lang="pt-BR" sz="1500" kern="1200" noProof="0" dirty="0"/>
        </a:p>
      </dsp:txBody>
      <dsp:txXfrm>
        <a:off x="338329" y="222674"/>
        <a:ext cx="6468629" cy="445634"/>
      </dsp:txXfrm>
    </dsp:sp>
    <dsp:sp modelId="{0A728D73-F847-4A72-9ED6-C6EFAE716D13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B238-D746-46A1-9E55-FB4A61A938A6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PNAD – Homens 48,2% Mulheres 51,8%</a:t>
          </a:r>
        </a:p>
      </dsp:txBody>
      <dsp:txXfrm>
        <a:off x="657658" y="890913"/>
        <a:ext cx="6149301" cy="445634"/>
      </dsp:txXfrm>
    </dsp:sp>
    <dsp:sp modelId="{05379140-559D-425B-B09E-36C983790B94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C3A1-C79A-4B05-84A2-7B80C5A91A52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Curso de Análise de Sistemas – 2016 – Homens  85,9% Mulheres 14,1%</a:t>
          </a: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9FECC-F7A8-4BDF-8559-FE1D7A881618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Negros 52,9% da população</a:t>
          </a:r>
        </a:p>
      </dsp:txBody>
      <dsp:txXfrm>
        <a:off x="657658" y="2227389"/>
        <a:ext cx="6149301" cy="445634"/>
      </dsp:txXfrm>
    </dsp:sp>
    <dsp:sp modelId="{6FEFCC39-59CA-4D3A-8833-3C646C32D1A2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26E4A-8F6B-4995-A5D2-A2E9AE160069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Ações Afirmativas</a:t>
          </a:r>
        </a:p>
      </dsp:txBody>
      <dsp:txXfrm>
        <a:off x="338329" y="2895628"/>
        <a:ext cx="6468629" cy="445634"/>
      </dsp:txXfrm>
    </dsp:sp>
    <dsp:sp modelId="{8BA41B4E-918E-4B01-AE02-25AD06455960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2CDBC-6D24-446E-9E63-0D476AD617FA}">
      <dsp:nvSpPr>
        <dsp:cNvPr id="0" name=""/>
        <dsp:cNvSpPr/>
      </dsp:nvSpPr>
      <dsp:spPr>
        <a:xfrm>
          <a:off x="288790" y="187676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Coleta de dados do Novo </a:t>
          </a:r>
          <a:r>
            <a:rPr lang="pt-BR" sz="1700" kern="1200" noProof="0" dirty="0" err="1"/>
            <a:t>Caged</a:t>
          </a:r>
          <a:endParaRPr lang="pt-BR" sz="1700" kern="1200" noProof="0" dirty="0"/>
        </a:p>
      </dsp:txBody>
      <dsp:txXfrm>
        <a:off x="288790" y="187676"/>
        <a:ext cx="6518168" cy="375211"/>
      </dsp:txXfrm>
    </dsp:sp>
    <dsp:sp modelId="{0A728D73-F847-4A72-9ED6-C6EFAE716D13}">
      <dsp:nvSpPr>
        <dsp:cNvPr id="0" name=""/>
        <dsp:cNvSpPr/>
      </dsp:nvSpPr>
      <dsp:spPr>
        <a:xfrm>
          <a:off x="54283" y="140775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B238-D746-46A1-9E55-FB4A61A938A6}">
      <dsp:nvSpPr>
        <dsp:cNvPr id="0" name=""/>
        <dsp:cNvSpPr/>
      </dsp:nvSpPr>
      <dsp:spPr>
        <a:xfrm>
          <a:off x="597427" y="750422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Preparação e organização dos dados coletados</a:t>
          </a:r>
        </a:p>
      </dsp:txBody>
      <dsp:txXfrm>
        <a:off x="597427" y="750422"/>
        <a:ext cx="6209531" cy="375211"/>
      </dsp:txXfrm>
    </dsp:sp>
    <dsp:sp modelId="{05379140-559D-425B-B09E-36C983790B94}">
      <dsp:nvSpPr>
        <dsp:cNvPr id="0" name=""/>
        <dsp:cNvSpPr/>
      </dsp:nvSpPr>
      <dsp:spPr>
        <a:xfrm>
          <a:off x="362920" y="703521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C3A1-C79A-4B05-84A2-7B80C5A91A52}">
      <dsp:nvSpPr>
        <dsp:cNvPr id="0" name=""/>
        <dsp:cNvSpPr/>
      </dsp:nvSpPr>
      <dsp:spPr>
        <a:xfrm>
          <a:off x="738559" y="131316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Análise</a:t>
          </a:r>
          <a:r>
            <a:rPr lang="pt-BR" sz="1700" kern="1200" baseline="0" noProof="0" dirty="0"/>
            <a:t> Descritiva</a:t>
          </a:r>
          <a:endParaRPr lang="pt-BR" sz="1700" kern="1200" noProof="0" dirty="0"/>
        </a:p>
      </dsp:txBody>
      <dsp:txXfrm>
        <a:off x="738559" y="1313168"/>
        <a:ext cx="6068399" cy="375211"/>
      </dsp:txXfrm>
    </dsp:sp>
    <dsp:sp modelId="{A965097E-32F1-4AB8-8C4E-2814A7596B2F}">
      <dsp:nvSpPr>
        <dsp:cNvPr id="0" name=""/>
        <dsp:cNvSpPr/>
      </dsp:nvSpPr>
      <dsp:spPr>
        <a:xfrm>
          <a:off x="504052" y="1266267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9FECC-F7A8-4BDF-8559-FE1D7A881618}">
      <dsp:nvSpPr>
        <dsp:cNvPr id="0" name=""/>
        <dsp:cNvSpPr/>
      </dsp:nvSpPr>
      <dsp:spPr>
        <a:xfrm>
          <a:off x="738559" y="1875558"/>
          <a:ext cx="6068399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Verificação das medianas salariais pré e pós </a:t>
          </a:r>
          <a:r>
            <a:rPr lang="pt-BR" sz="1700" kern="1200" noProof="0" dirty="0" err="1"/>
            <a:t>pademia</a:t>
          </a:r>
          <a:endParaRPr lang="pt-BR" sz="1700" kern="1200" noProof="0" dirty="0"/>
        </a:p>
      </dsp:txBody>
      <dsp:txXfrm>
        <a:off x="738559" y="1875558"/>
        <a:ext cx="6068399" cy="375211"/>
      </dsp:txXfrm>
    </dsp:sp>
    <dsp:sp modelId="{6FEFCC39-59CA-4D3A-8833-3C646C32D1A2}">
      <dsp:nvSpPr>
        <dsp:cNvPr id="0" name=""/>
        <dsp:cNvSpPr/>
      </dsp:nvSpPr>
      <dsp:spPr>
        <a:xfrm>
          <a:off x="504052" y="1828656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26E4A-8F6B-4995-A5D2-A2E9AE160069}">
      <dsp:nvSpPr>
        <dsp:cNvPr id="0" name=""/>
        <dsp:cNvSpPr/>
      </dsp:nvSpPr>
      <dsp:spPr>
        <a:xfrm>
          <a:off x="597427" y="2438303"/>
          <a:ext cx="6209531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Regressão linear múltipla com uso de transformação de Box-Cox</a:t>
          </a:r>
        </a:p>
      </dsp:txBody>
      <dsp:txXfrm>
        <a:off x="597427" y="2438303"/>
        <a:ext cx="6209531" cy="375211"/>
      </dsp:txXfrm>
    </dsp:sp>
    <dsp:sp modelId="{8BA41B4E-918E-4B01-AE02-25AD06455960}">
      <dsp:nvSpPr>
        <dsp:cNvPr id="0" name=""/>
        <dsp:cNvSpPr/>
      </dsp:nvSpPr>
      <dsp:spPr>
        <a:xfrm>
          <a:off x="362920" y="2391402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252FC-DA9D-4328-ACE3-9DBC972613E8}">
      <dsp:nvSpPr>
        <dsp:cNvPr id="0" name=""/>
        <dsp:cNvSpPr/>
      </dsp:nvSpPr>
      <dsp:spPr>
        <a:xfrm>
          <a:off x="288790" y="3001049"/>
          <a:ext cx="6518168" cy="3752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782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Análise dos resultados e discussão</a:t>
          </a:r>
        </a:p>
      </dsp:txBody>
      <dsp:txXfrm>
        <a:off x="288790" y="3001049"/>
        <a:ext cx="6518168" cy="375211"/>
      </dsp:txXfrm>
    </dsp:sp>
    <dsp:sp modelId="{739730FC-0156-4240-953E-81667736869C}">
      <dsp:nvSpPr>
        <dsp:cNvPr id="0" name=""/>
        <dsp:cNvSpPr/>
      </dsp:nvSpPr>
      <dsp:spPr>
        <a:xfrm>
          <a:off x="54283" y="2954148"/>
          <a:ext cx="469014" cy="4690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2CDBC-6D24-446E-9E63-0D476AD617FA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Mercado de Desenvolvimento de Sistemas em São Paulo está em expansão</a:t>
          </a:r>
        </a:p>
      </dsp:txBody>
      <dsp:txXfrm>
        <a:off x="404618" y="273995"/>
        <a:ext cx="6402340" cy="548276"/>
      </dsp:txXfrm>
    </dsp:sp>
    <dsp:sp modelId="{0A728D73-F847-4A72-9ED6-C6EFAE716D13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B238-D746-46A1-9E55-FB4A61A938A6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Salários pós-pandemia com variação positiva</a:t>
          </a:r>
        </a:p>
      </dsp:txBody>
      <dsp:txXfrm>
        <a:off x="718958" y="1096552"/>
        <a:ext cx="6088001" cy="548276"/>
      </dsp:txXfrm>
    </dsp:sp>
    <dsp:sp modelId="{05379140-559D-425B-B09E-36C983790B94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C3A1-C79A-4B05-84A2-7B80C5A91A52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Salários das mulheres são menores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9FECC-F7A8-4BDF-8559-FE1D7A881618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8100" rIns="38100" bIns="38100" numCol="1" spcCol="1270" rtlCol="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noProof="0" dirty="0"/>
            <a:t>A raça não é um fator significativo para a variação salarial</a:t>
          </a:r>
        </a:p>
      </dsp:txBody>
      <dsp:txXfrm>
        <a:off x="404618" y="2741666"/>
        <a:ext cx="6402340" cy="548276"/>
      </dsp:txXfrm>
    </dsp:sp>
    <dsp:sp modelId="{6FEFCC39-59CA-4D3A-8833-3C646C32D1A2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2CDBC-6D24-446E-9E63-0D476AD617FA}">
      <dsp:nvSpPr>
        <dsp:cNvPr id="0" name=""/>
        <dsp:cNvSpPr/>
      </dsp:nvSpPr>
      <dsp:spPr>
        <a:xfrm>
          <a:off x="496568" y="356393"/>
          <a:ext cx="10485758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Pesquisar a participação da mulher tanto no mercado </a:t>
          </a:r>
          <a:r>
            <a:rPr lang="pt-BR" sz="2000" kern="1200" noProof="0" dirty="0" err="1"/>
            <a:t>deTI</a:t>
          </a:r>
          <a:r>
            <a:rPr lang="pt-BR" sz="2000" kern="1200" noProof="0" dirty="0"/>
            <a:t> como nas faculdades de tecnologia</a:t>
          </a:r>
        </a:p>
      </dsp:txBody>
      <dsp:txXfrm>
        <a:off x="496568" y="356393"/>
        <a:ext cx="10485758" cy="712787"/>
      </dsp:txXfrm>
    </dsp:sp>
    <dsp:sp modelId="{0A728D73-F847-4A72-9ED6-C6EFAE716D13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B238-D746-46A1-9E55-FB4A61A938A6}">
      <dsp:nvSpPr>
        <dsp:cNvPr id="0" name=""/>
        <dsp:cNvSpPr/>
      </dsp:nvSpPr>
      <dsp:spPr>
        <a:xfrm>
          <a:off x="755666" y="1425575"/>
          <a:ext cx="10226659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Pesquisar se as ações afirmativas foram preponderantes para os resultados desta pesquisa</a:t>
          </a:r>
        </a:p>
      </dsp:txBody>
      <dsp:txXfrm>
        <a:off x="755666" y="1425575"/>
        <a:ext cx="10226659" cy="712787"/>
      </dsp:txXfrm>
    </dsp:sp>
    <dsp:sp modelId="{05379140-559D-425B-B09E-36C983790B94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C3A1-C79A-4B05-84A2-7B80C5A91A52}">
      <dsp:nvSpPr>
        <dsp:cNvPr id="0" name=""/>
        <dsp:cNvSpPr/>
      </dsp:nvSpPr>
      <dsp:spPr>
        <a:xfrm>
          <a:off x="496568" y="2494756"/>
          <a:ext cx="10485758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noProof="0" dirty="0"/>
            <a:t>Idade, o que realmente está por trás? Experiência, formação não acadêmica, o que mais?</a:t>
          </a:r>
        </a:p>
      </dsp:txBody>
      <dsp:txXfrm>
        <a:off x="496568" y="2494756"/>
        <a:ext cx="10485758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5066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3538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692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4885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8339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4223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15274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5404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9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818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16956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4042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5624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24/11/2020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24510"/>
            <a:ext cx="10993549" cy="1042734"/>
          </a:xfrm>
        </p:spPr>
        <p:txBody>
          <a:bodyPr rtlCol="0">
            <a:noAutofit/>
          </a:bodyPr>
          <a:lstStyle/>
          <a:p>
            <a:pPr algn="ctr" rtl="0"/>
            <a:r>
              <a:rPr lang="pt-BR" sz="2400" dirty="0">
                <a:solidFill>
                  <a:schemeClr val="bg1"/>
                </a:solidFill>
              </a:rPr>
              <a:t> ESTUDO SOBRE O INGRESSO NO MERCADO DE TRABALHO DE DESENVOLVIMENTO DE SISTEMAS NO MUNICÍPIO DE SÃO PAULO EM 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5686493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7CEBFF"/>
                </a:solidFill>
              </a:rPr>
              <a:t>Rubens Vasconcellos Terra Neto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22093"/>
          </a:xfrm>
        </p:spPr>
        <p:txBody>
          <a:bodyPr rtlCol="0"/>
          <a:lstStyle/>
          <a:p>
            <a:pPr rtl="0"/>
            <a:r>
              <a:rPr lang="pt-BR" dirty="0"/>
              <a:t>Resultados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2BE9EB-4DD4-4489-9DAC-F6037DE6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6" y="1929008"/>
            <a:ext cx="7719297" cy="17762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D30F4B1-A226-48F9-8E8C-F8E194B9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159" y="3705224"/>
            <a:ext cx="7853649" cy="2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5151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Tabela 3: Coeficientes do Modelo para Analista de Desenvolvimento de Sistemas.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3217CA-A514-426E-A7A8-C6CC7B4B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7" y="1950041"/>
            <a:ext cx="6600178" cy="51021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E1FA27-23B6-444E-8E3E-3565CC9B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075" y="3429000"/>
            <a:ext cx="540512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5151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Tabela 4: Testes das premissas do modelo de regressão linear . 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2C0594-7A23-4A4E-9B1C-28E7110D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93" y="2805830"/>
            <a:ext cx="8425100" cy="1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5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5151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Tabela 5: Coeficientes do modelo para Programador de Sistemas de Informação.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0A82A-7FBE-465C-B9CD-A5DEE9BD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3" y="1851154"/>
            <a:ext cx="6341098" cy="52260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E87A95-870C-47FB-B8C4-9C711254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21" y="3519814"/>
            <a:ext cx="5591448" cy="15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105151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Resultados</a:t>
            </a:r>
            <a:br>
              <a:rPr lang="pt-BR" dirty="0"/>
            </a:br>
            <a:r>
              <a:rPr lang="pt-BR" dirty="0"/>
              <a:t>Tabela 6: Testes das premissas do modelo de regressão linear de Programador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29E4F6-3B70-4896-96C6-781671E2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70" y="3143250"/>
            <a:ext cx="9043459" cy="15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0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657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graphicFrame>
        <p:nvGraphicFramePr>
          <p:cNvPr id="4" name="Espaço Reservado para Conteúdo 5" descr="SmartArt">
            <a:extLst>
              <a:ext uri="{FF2B5EF4-FFF2-40B4-BE49-F238E27FC236}">
                <a16:creationId xmlns:a16="http://schemas.microsoft.com/office/drawing/2014/main" id="{49DCE791-092B-4C36-853F-5BFC6638F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50158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308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6576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Estudos Futuros</a:t>
            </a:r>
          </a:p>
        </p:txBody>
      </p:sp>
      <p:graphicFrame>
        <p:nvGraphicFramePr>
          <p:cNvPr id="4" name="Espaço Reservado para Conteúdo 5" descr="SmartArt">
            <a:extLst>
              <a:ext uri="{FF2B5EF4-FFF2-40B4-BE49-F238E27FC236}">
                <a16:creationId xmlns:a16="http://schemas.microsoft.com/office/drawing/2014/main" id="{49DCE791-092B-4C36-853F-5BFC6638F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594304"/>
              </p:ext>
            </p:extLst>
          </p:nvPr>
        </p:nvGraphicFramePr>
        <p:xfrm>
          <a:off x="719570" y="2198254"/>
          <a:ext cx="11029615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85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Rubens Vasconcellos Terra Neto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r>
              <a:rPr lang="pt-BR" dirty="0">
                <a:solidFill>
                  <a:schemeClr val="bg2"/>
                </a:solidFill>
              </a:rPr>
              <a:t>Rterraneto@gmail.com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026029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CONTÉUDO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39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Introdução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71470"/>
              </p:ext>
            </p:extLst>
          </p:nvPr>
        </p:nvGraphicFramePr>
        <p:xfrm>
          <a:off x="642938" y="536713"/>
          <a:ext cx="10906125" cy="42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22093"/>
          </a:xfrm>
        </p:spPr>
        <p:txBody>
          <a:bodyPr rtlCol="0"/>
          <a:lstStyle/>
          <a:p>
            <a:pPr rtl="0"/>
            <a:r>
              <a:rPr lang="pt-BR" dirty="0"/>
              <a:t>Perguntas de pesquisa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D756-9F19-43F3-8A9C-B92BCB22A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1) O mercado de desenvolvimento de sistemas apresenta saldo negativo na recuperação do emprego, ou está em franca expansão como divulgado na imprensa?</a:t>
            </a:r>
          </a:p>
          <a:p>
            <a:endParaRPr lang="pt-BR" dirty="0"/>
          </a:p>
          <a:p>
            <a:r>
              <a:rPr lang="pt-BR" dirty="0"/>
              <a:t>2) O salário pós-pandemia é diferente do encontrado antes da pandemia?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36F6576-EF63-4E2D-9D82-D840961C5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3) Quais são os fatores que influenciam no salário?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4) Ainda há diferenças relativas a gênero e raça?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026029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Desenvolvimento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1683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844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22093"/>
          </a:xfrm>
        </p:spPr>
        <p:txBody>
          <a:bodyPr rtlCol="0"/>
          <a:lstStyle/>
          <a:p>
            <a:pPr rtl="0"/>
            <a:r>
              <a:rPr lang="pt-BR" dirty="0"/>
              <a:t>Diversidade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34D756-9F19-43F3-8A9C-B92BCB22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0205176" cy="3633047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“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Para se beneficiar da diversidade, as organizações precisam ter uma política sólida de igualdade de oportunidades. Beneficiar-se da diversidade é o fim, e os processos e as políticas de igualdade de oportunidades são o meio.”</a:t>
            </a: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 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pt-BR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								</a:t>
            </a: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ZAULI(2015)</a:t>
            </a:r>
          </a:p>
        </p:txBody>
      </p:sp>
    </p:spTree>
    <p:extLst>
      <p:ext uri="{BB962C8B-B14F-4D97-AF65-F5344CB8AC3E}">
        <p14:creationId xmlns:p14="http://schemas.microsoft.com/office/powerpoint/2010/main" val="2877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026029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Método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0790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532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22093"/>
          </a:xfrm>
        </p:spPr>
        <p:txBody>
          <a:bodyPr rtlCol="0"/>
          <a:lstStyle/>
          <a:p>
            <a:pPr rtl="0"/>
            <a:r>
              <a:rPr lang="pt-BR" dirty="0"/>
              <a:t>Resultados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DA950BF-D84C-430B-8B1F-55778A71A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9915" y="1888560"/>
            <a:ext cx="7896860" cy="46646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D2A67E-C567-4C55-A76A-FC183AB77B84}"/>
              </a:ext>
            </a:extLst>
          </p:cNvPr>
          <p:cNvSpPr txBox="1"/>
          <p:nvPr/>
        </p:nvSpPr>
        <p:spPr>
          <a:xfrm>
            <a:off x="8486774" y="2618912"/>
            <a:ext cx="3000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1 – Gráfico do número de movimentações (admissões menos desligamentos) por categoria profissional mensal</a:t>
            </a:r>
          </a:p>
          <a:p>
            <a:endParaRPr lang="pt-BR" dirty="0"/>
          </a:p>
          <a:p>
            <a:r>
              <a:rPr lang="pt-BR" dirty="0"/>
              <a:t>Fonte: Elaboração própria com dados do Novo </a:t>
            </a:r>
            <a:r>
              <a:rPr lang="pt-BR" dirty="0" err="1"/>
              <a:t>Caged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53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22093"/>
          </a:xfrm>
        </p:spPr>
        <p:txBody>
          <a:bodyPr rtlCol="0"/>
          <a:lstStyle/>
          <a:p>
            <a:pPr rtl="0"/>
            <a:r>
              <a:rPr lang="pt-BR" dirty="0"/>
              <a:t>Resultados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D2A67E-C567-4C55-A76A-FC183AB77B84}"/>
              </a:ext>
            </a:extLst>
          </p:cNvPr>
          <p:cNvSpPr txBox="1"/>
          <p:nvPr/>
        </p:nvSpPr>
        <p:spPr>
          <a:xfrm>
            <a:off x="8486774" y="2618912"/>
            <a:ext cx="3000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Figura 2 – Média Salarial de Admissão de Analistas e Programadores em 2020</a:t>
            </a:r>
          </a:p>
          <a:p>
            <a:endParaRPr lang="pt-BR" dirty="0"/>
          </a:p>
          <a:p>
            <a:r>
              <a:rPr lang="pt-BR" dirty="0"/>
              <a:t>Fonte: Elaboração própria utilizando dados do Novo </a:t>
            </a:r>
            <a:r>
              <a:rPr lang="pt-BR" dirty="0" err="1"/>
              <a:t>Caged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EA7556-73D3-4956-99FA-B31ABCE7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37" y="1881393"/>
            <a:ext cx="7958145" cy="48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84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92</TotalTime>
  <Words>472</Words>
  <Application>Microsoft Office PowerPoint</Application>
  <PresentationFormat>Widescreen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Wingdings 2</vt:lpstr>
      <vt:lpstr>Dividendo</vt:lpstr>
      <vt:lpstr> ESTUDO SOBRE O INGRESSO NO MERCADO DE TRABALHO DE DESENVOLVIMENTO DE SISTEMAS NO MUNICÍPIO DE SÃO PAULO EM 2020</vt:lpstr>
      <vt:lpstr>CONTÉUDO DA APRESENTAÇÃO</vt:lpstr>
      <vt:lpstr>Introdução</vt:lpstr>
      <vt:lpstr>Perguntas de pesquisa</vt:lpstr>
      <vt:lpstr>Desenvolvimento</vt:lpstr>
      <vt:lpstr>Diversidade</vt:lpstr>
      <vt:lpstr>Método</vt:lpstr>
      <vt:lpstr>Resultados </vt:lpstr>
      <vt:lpstr>Resultados </vt:lpstr>
      <vt:lpstr>Resultados </vt:lpstr>
      <vt:lpstr>Resultados Tabela 3: Coeficientes do Modelo para Analista de Desenvolvimento de Sistemas.  </vt:lpstr>
      <vt:lpstr>Resultados Tabela 4: Testes das premissas do modelo de regressão linear .  </vt:lpstr>
      <vt:lpstr>Resultados Tabela 5: Coeficientes do modelo para Programador de Sistemas de Informação.  </vt:lpstr>
      <vt:lpstr>Resultados Tabela 6: Testes das premissas do modelo de regressão linear de Programador</vt:lpstr>
      <vt:lpstr>Conclusão</vt:lpstr>
      <vt:lpstr>Estudos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ESTUDO SOBRE O INGRESSO NO MERCADO DE TRABALHO DE DESENVOLVIMENTO DE SISTEMAS NO MUNICÍPIO DE SÃO PAULO EM 2020</dc:title>
  <dc:creator>Rubens Terra Neto</dc:creator>
  <cp:lastModifiedBy>Rubens Terra Neto</cp:lastModifiedBy>
  <cp:revision>1</cp:revision>
  <dcterms:created xsi:type="dcterms:W3CDTF">2020-11-24T18:43:38Z</dcterms:created>
  <dcterms:modified xsi:type="dcterms:W3CDTF">2020-11-24T20:15:52Z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