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66877" y="1244398"/>
            <a:ext cx="6610244" cy="117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008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2514" y="299253"/>
            <a:ext cx="1289399" cy="4808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" y="4784167"/>
            <a:ext cx="9143997" cy="3593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7003" y="1533958"/>
            <a:ext cx="6609992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874" y="1398675"/>
            <a:ext cx="8407400" cy="2047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008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hyperlink" Target="http://guides.neo4j.com/modeling_airports/02_flight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0560" y="1533958"/>
            <a:ext cx="40894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Neo4j</a:t>
            </a:r>
            <a:r>
              <a:rPr spc="-35" dirty="0"/>
              <a:t> </a:t>
            </a:r>
            <a:r>
              <a:rPr dirty="0"/>
              <a:t>Basic</a:t>
            </a:r>
            <a:r>
              <a:rPr spc="-30" dirty="0"/>
              <a:t> </a:t>
            </a:r>
            <a:r>
              <a:rPr spc="-5" dirty="0"/>
              <a:t>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" y="3424844"/>
            <a:ext cx="9144000" cy="1718945"/>
            <a:chOff x="2" y="3424844"/>
            <a:chExt cx="9144000" cy="1718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5657" y="3424844"/>
              <a:ext cx="1350817" cy="13508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31608" y="3448231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40" h="1259839">
                  <a:moveTo>
                    <a:pt x="629850" y="0"/>
                  </a:moveTo>
                  <a:lnTo>
                    <a:pt x="582843" y="1727"/>
                  </a:lnTo>
                  <a:lnTo>
                    <a:pt x="536775" y="6829"/>
                  </a:lnTo>
                  <a:lnTo>
                    <a:pt x="491767" y="15182"/>
                  </a:lnTo>
                  <a:lnTo>
                    <a:pt x="447941" y="26667"/>
                  </a:lnTo>
                  <a:lnTo>
                    <a:pt x="405418" y="41160"/>
                  </a:lnTo>
                  <a:lnTo>
                    <a:pt x="364321" y="58539"/>
                  </a:lnTo>
                  <a:lnTo>
                    <a:pt x="324771" y="78684"/>
                  </a:lnTo>
                  <a:lnTo>
                    <a:pt x="286890" y="101472"/>
                  </a:lnTo>
                  <a:lnTo>
                    <a:pt x="250799" y="126782"/>
                  </a:lnTo>
                  <a:lnTo>
                    <a:pt x="216622" y="154491"/>
                  </a:lnTo>
                  <a:lnTo>
                    <a:pt x="184478" y="184478"/>
                  </a:lnTo>
                  <a:lnTo>
                    <a:pt x="154491" y="216622"/>
                  </a:lnTo>
                  <a:lnTo>
                    <a:pt x="126782" y="250799"/>
                  </a:lnTo>
                  <a:lnTo>
                    <a:pt x="101472" y="286889"/>
                  </a:lnTo>
                  <a:lnTo>
                    <a:pt x="78684" y="324770"/>
                  </a:lnTo>
                  <a:lnTo>
                    <a:pt x="58539" y="364320"/>
                  </a:lnTo>
                  <a:lnTo>
                    <a:pt x="41160" y="405418"/>
                  </a:lnTo>
                  <a:lnTo>
                    <a:pt x="26667" y="447940"/>
                  </a:lnTo>
                  <a:lnTo>
                    <a:pt x="15182" y="491767"/>
                  </a:lnTo>
                  <a:lnTo>
                    <a:pt x="6829" y="536775"/>
                  </a:lnTo>
                  <a:lnTo>
                    <a:pt x="1727" y="582843"/>
                  </a:lnTo>
                  <a:lnTo>
                    <a:pt x="0" y="629849"/>
                  </a:lnTo>
                  <a:lnTo>
                    <a:pt x="1727" y="676856"/>
                  </a:lnTo>
                  <a:lnTo>
                    <a:pt x="6829" y="722924"/>
                  </a:lnTo>
                  <a:lnTo>
                    <a:pt x="15182" y="767932"/>
                  </a:lnTo>
                  <a:lnTo>
                    <a:pt x="26667" y="811758"/>
                  </a:lnTo>
                  <a:lnTo>
                    <a:pt x="41160" y="854281"/>
                  </a:lnTo>
                  <a:lnTo>
                    <a:pt x="58539" y="895378"/>
                  </a:lnTo>
                  <a:lnTo>
                    <a:pt x="78684" y="934928"/>
                  </a:lnTo>
                  <a:lnTo>
                    <a:pt x="101472" y="972809"/>
                  </a:lnTo>
                  <a:lnTo>
                    <a:pt x="126782" y="1008899"/>
                  </a:lnTo>
                  <a:lnTo>
                    <a:pt x="154491" y="1043077"/>
                  </a:lnTo>
                  <a:lnTo>
                    <a:pt x="184478" y="1075220"/>
                  </a:lnTo>
                  <a:lnTo>
                    <a:pt x="216622" y="1105207"/>
                  </a:lnTo>
                  <a:lnTo>
                    <a:pt x="250799" y="1132917"/>
                  </a:lnTo>
                  <a:lnTo>
                    <a:pt x="286890" y="1158226"/>
                  </a:lnTo>
                  <a:lnTo>
                    <a:pt x="324771" y="1181014"/>
                  </a:lnTo>
                  <a:lnTo>
                    <a:pt x="364321" y="1201159"/>
                  </a:lnTo>
                  <a:lnTo>
                    <a:pt x="405418" y="1218539"/>
                  </a:lnTo>
                  <a:lnTo>
                    <a:pt x="447941" y="1233032"/>
                  </a:lnTo>
                  <a:lnTo>
                    <a:pt x="491767" y="1244516"/>
                  </a:lnTo>
                  <a:lnTo>
                    <a:pt x="536775" y="1252870"/>
                  </a:lnTo>
                  <a:lnTo>
                    <a:pt x="582843" y="1257971"/>
                  </a:lnTo>
                  <a:lnTo>
                    <a:pt x="629850" y="1259699"/>
                  </a:lnTo>
                  <a:lnTo>
                    <a:pt x="676856" y="1257971"/>
                  </a:lnTo>
                  <a:lnTo>
                    <a:pt x="722924" y="1252870"/>
                  </a:lnTo>
                  <a:lnTo>
                    <a:pt x="767932" y="1244516"/>
                  </a:lnTo>
                  <a:lnTo>
                    <a:pt x="811759" y="1233032"/>
                  </a:lnTo>
                  <a:lnTo>
                    <a:pt x="854281" y="1218539"/>
                  </a:lnTo>
                  <a:lnTo>
                    <a:pt x="895379" y="1201159"/>
                  </a:lnTo>
                  <a:lnTo>
                    <a:pt x="934929" y="1181014"/>
                  </a:lnTo>
                  <a:lnTo>
                    <a:pt x="972810" y="1158226"/>
                  </a:lnTo>
                  <a:lnTo>
                    <a:pt x="1008900" y="1132917"/>
                  </a:lnTo>
                  <a:lnTo>
                    <a:pt x="1043078" y="1105207"/>
                  </a:lnTo>
                  <a:lnTo>
                    <a:pt x="1075221" y="1075220"/>
                  </a:lnTo>
                  <a:lnTo>
                    <a:pt x="1105208" y="1043077"/>
                  </a:lnTo>
                  <a:lnTo>
                    <a:pt x="1132918" y="1008899"/>
                  </a:lnTo>
                  <a:lnTo>
                    <a:pt x="1158227" y="972809"/>
                  </a:lnTo>
                  <a:lnTo>
                    <a:pt x="1181015" y="934928"/>
                  </a:lnTo>
                  <a:lnTo>
                    <a:pt x="1201160" y="895378"/>
                  </a:lnTo>
                  <a:lnTo>
                    <a:pt x="1218540" y="854281"/>
                  </a:lnTo>
                  <a:lnTo>
                    <a:pt x="1233033" y="811758"/>
                  </a:lnTo>
                  <a:lnTo>
                    <a:pt x="1244517" y="767932"/>
                  </a:lnTo>
                  <a:lnTo>
                    <a:pt x="1252871" y="722924"/>
                  </a:lnTo>
                  <a:lnTo>
                    <a:pt x="1257972" y="676856"/>
                  </a:lnTo>
                  <a:lnTo>
                    <a:pt x="1259700" y="629849"/>
                  </a:lnTo>
                  <a:lnTo>
                    <a:pt x="1257972" y="582843"/>
                  </a:lnTo>
                  <a:lnTo>
                    <a:pt x="1252871" y="536775"/>
                  </a:lnTo>
                  <a:lnTo>
                    <a:pt x="1244517" y="491767"/>
                  </a:lnTo>
                  <a:lnTo>
                    <a:pt x="1233033" y="447940"/>
                  </a:lnTo>
                  <a:lnTo>
                    <a:pt x="1218540" y="405418"/>
                  </a:lnTo>
                  <a:lnTo>
                    <a:pt x="1201160" y="364320"/>
                  </a:lnTo>
                  <a:lnTo>
                    <a:pt x="1181015" y="324770"/>
                  </a:lnTo>
                  <a:lnTo>
                    <a:pt x="1158227" y="286889"/>
                  </a:lnTo>
                  <a:lnTo>
                    <a:pt x="1132918" y="250799"/>
                  </a:lnTo>
                  <a:lnTo>
                    <a:pt x="1105208" y="216622"/>
                  </a:lnTo>
                  <a:lnTo>
                    <a:pt x="1075221" y="184478"/>
                  </a:lnTo>
                  <a:lnTo>
                    <a:pt x="1043078" y="154491"/>
                  </a:lnTo>
                  <a:lnTo>
                    <a:pt x="1008900" y="126782"/>
                  </a:lnTo>
                  <a:lnTo>
                    <a:pt x="972810" y="101472"/>
                  </a:lnTo>
                  <a:lnTo>
                    <a:pt x="934929" y="78684"/>
                  </a:lnTo>
                  <a:lnTo>
                    <a:pt x="895379" y="58539"/>
                  </a:lnTo>
                  <a:lnTo>
                    <a:pt x="854281" y="41160"/>
                  </a:lnTo>
                  <a:lnTo>
                    <a:pt x="811759" y="26667"/>
                  </a:lnTo>
                  <a:lnTo>
                    <a:pt x="767932" y="15182"/>
                  </a:lnTo>
                  <a:lnTo>
                    <a:pt x="722924" y="6829"/>
                  </a:lnTo>
                  <a:lnTo>
                    <a:pt x="676856" y="1727"/>
                  </a:lnTo>
                  <a:lnTo>
                    <a:pt x="629850" y="0"/>
                  </a:lnTo>
                  <a:close/>
                </a:path>
              </a:pathLst>
            </a:custGeom>
            <a:solidFill>
              <a:srgbClr val="80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3556" y="3681939"/>
              <a:ext cx="915899" cy="7679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83599" y="3969430"/>
            <a:ext cx="361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FB048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455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Property Graph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Model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Components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61904" y="1002611"/>
            <a:ext cx="364490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00"/>
              </a:spcBef>
            </a:pPr>
            <a:r>
              <a:rPr sz="1900" b="1" dirty="0">
                <a:solidFill>
                  <a:srgbClr val="6FB048"/>
                </a:solidFill>
                <a:latin typeface="Calibri"/>
                <a:cs typeface="Calibri"/>
              </a:rPr>
              <a:t>Nodes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ts val="2240"/>
              </a:lnSpc>
              <a:buClr>
                <a:srgbClr val="69B445"/>
              </a:buClr>
              <a:buSzPct val="10526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libri"/>
                <a:cs typeface="Calibri"/>
              </a:rPr>
              <a:t>Represent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objects</a:t>
            </a:r>
            <a:r>
              <a:rPr sz="1900" dirty="0">
                <a:latin typeface="Calibri"/>
                <a:cs typeface="Calibri"/>
              </a:rPr>
              <a:t> in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graph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Clr>
                <a:srgbClr val="69B445"/>
              </a:buClr>
              <a:buSzPct val="10526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latin typeface="Calibri"/>
                <a:cs typeface="Calibri"/>
              </a:rPr>
              <a:t>Can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labeled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73236" y="1525385"/>
            <a:ext cx="1351280" cy="1351280"/>
            <a:chOff x="4073236" y="1525385"/>
            <a:chExt cx="1351280" cy="13512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3236" y="1525385"/>
              <a:ext cx="1350817" cy="13508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17329" y="1549543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39" h="1259839">
                  <a:moveTo>
                    <a:pt x="629838" y="0"/>
                  </a:moveTo>
                  <a:lnTo>
                    <a:pt x="582833" y="1727"/>
                  </a:lnTo>
                  <a:lnTo>
                    <a:pt x="536765" y="6829"/>
                  </a:lnTo>
                  <a:lnTo>
                    <a:pt x="491758" y="15182"/>
                  </a:lnTo>
                  <a:lnTo>
                    <a:pt x="447932" y="26666"/>
                  </a:lnTo>
                  <a:lnTo>
                    <a:pt x="405411" y="41159"/>
                  </a:lnTo>
                  <a:lnTo>
                    <a:pt x="364314" y="58539"/>
                  </a:lnTo>
                  <a:lnTo>
                    <a:pt x="324765" y="78683"/>
                  </a:lnTo>
                  <a:lnTo>
                    <a:pt x="286884" y="101471"/>
                  </a:lnTo>
                  <a:lnTo>
                    <a:pt x="250795" y="126780"/>
                  </a:lnTo>
                  <a:lnTo>
                    <a:pt x="216618" y="154489"/>
                  </a:lnTo>
                  <a:lnTo>
                    <a:pt x="184475" y="184476"/>
                  </a:lnTo>
                  <a:lnTo>
                    <a:pt x="154488" y="216618"/>
                  </a:lnTo>
                  <a:lnTo>
                    <a:pt x="126779" y="250796"/>
                  </a:lnTo>
                  <a:lnTo>
                    <a:pt x="101470" y="286885"/>
                  </a:lnTo>
                  <a:lnTo>
                    <a:pt x="78683" y="324766"/>
                  </a:lnTo>
                  <a:lnTo>
                    <a:pt x="58538" y="364315"/>
                  </a:lnTo>
                  <a:lnTo>
                    <a:pt x="41159" y="405412"/>
                  </a:lnTo>
                  <a:lnTo>
                    <a:pt x="26666" y="447934"/>
                  </a:lnTo>
                  <a:lnTo>
                    <a:pt x="15182" y="491759"/>
                  </a:lnTo>
                  <a:lnTo>
                    <a:pt x="6829" y="536766"/>
                  </a:lnTo>
                  <a:lnTo>
                    <a:pt x="1727" y="582834"/>
                  </a:lnTo>
                  <a:lnTo>
                    <a:pt x="0" y="629839"/>
                  </a:lnTo>
                  <a:lnTo>
                    <a:pt x="1727" y="676845"/>
                  </a:lnTo>
                  <a:lnTo>
                    <a:pt x="6829" y="722913"/>
                  </a:lnTo>
                  <a:lnTo>
                    <a:pt x="15182" y="767920"/>
                  </a:lnTo>
                  <a:lnTo>
                    <a:pt x="26666" y="811746"/>
                  </a:lnTo>
                  <a:lnTo>
                    <a:pt x="41159" y="854268"/>
                  </a:lnTo>
                  <a:lnTo>
                    <a:pt x="58538" y="895364"/>
                  </a:lnTo>
                  <a:lnTo>
                    <a:pt x="78683" y="934914"/>
                  </a:lnTo>
                  <a:lnTo>
                    <a:pt x="101470" y="972794"/>
                  </a:lnTo>
                  <a:lnTo>
                    <a:pt x="126779" y="1008884"/>
                  </a:lnTo>
                  <a:lnTo>
                    <a:pt x="154488" y="1043061"/>
                  </a:lnTo>
                  <a:lnTo>
                    <a:pt x="184475" y="1075204"/>
                  </a:lnTo>
                  <a:lnTo>
                    <a:pt x="216618" y="1105191"/>
                  </a:lnTo>
                  <a:lnTo>
                    <a:pt x="250795" y="1132899"/>
                  </a:lnTo>
                  <a:lnTo>
                    <a:pt x="286884" y="1158209"/>
                  </a:lnTo>
                  <a:lnTo>
                    <a:pt x="324765" y="1180996"/>
                  </a:lnTo>
                  <a:lnTo>
                    <a:pt x="364314" y="1201141"/>
                  </a:lnTo>
                  <a:lnTo>
                    <a:pt x="405411" y="1218520"/>
                  </a:lnTo>
                  <a:lnTo>
                    <a:pt x="447932" y="1233013"/>
                  </a:lnTo>
                  <a:lnTo>
                    <a:pt x="491758" y="1244497"/>
                  </a:lnTo>
                  <a:lnTo>
                    <a:pt x="536765" y="1252850"/>
                  </a:lnTo>
                  <a:lnTo>
                    <a:pt x="582833" y="1257952"/>
                  </a:lnTo>
                  <a:lnTo>
                    <a:pt x="629838" y="1259679"/>
                  </a:lnTo>
                  <a:lnTo>
                    <a:pt x="676844" y="1257952"/>
                  </a:lnTo>
                  <a:lnTo>
                    <a:pt x="722912" y="1252850"/>
                  </a:lnTo>
                  <a:lnTo>
                    <a:pt x="767919" y="1244497"/>
                  </a:lnTo>
                  <a:lnTo>
                    <a:pt x="811745" y="1233013"/>
                  </a:lnTo>
                  <a:lnTo>
                    <a:pt x="854267" y="1218520"/>
                  </a:lnTo>
                  <a:lnTo>
                    <a:pt x="895363" y="1201141"/>
                  </a:lnTo>
                  <a:lnTo>
                    <a:pt x="934913" y="1180996"/>
                  </a:lnTo>
                  <a:lnTo>
                    <a:pt x="972793" y="1158209"/>
                  </a:lnTo>
                  <a:lnTo>
                    <a:pt x="1008883" y="1132899"/>
                  </a:lnTo>
                  <a:lnTo>
                    <a:pt x="1043060" y="1105191"/>
                  </a:lnTo>
                  <a:lnTo>
                    <a:pt x="1075203" y="1075204"/>
                  </a:lnTo>
                  <a:lnTo>
                    <a:pt x="1105189" y="1043061"/>
                  </a:lnTo>
                  <a:lnTo>
                    <a:pt x="1132898" y="1008884"/>
                  </a:lnTo>
                  <a:lnTo>
                    <a:pt x="1158207" y="972794"/>
                  </a:lnTo>
                  <a:lnTo>
                    <a:pt x="1180995" y="934914"/>
                  </a:lnTo>
                  <a:lnTo>
                    <a:pt x="1201139" y="895364"/>
                  </a:lnTo>
                  <a:lnTo>
                    <a:pt x="1218519" y="854268"/>
                  </a:lnTo>
                  <a:lnTo>
                    <a:pt x="1233011" y="811746"/>
                  </a:lnTo>
                  <a:lnTo>
                    <a:pt x="1244495" y="767920"/>
                  </a:lnTo>
                  <a:lnTo>
                    <a:pt x="1252849" y="722913"/>
                  </a:lnTo>
                  <a:lnTo>
                    <a:pt x="1257951" y="676845"/>
                  </a:lnTo>
                  <a:lnTo>
                    <a:pt x="1259678" y="629839"/>
                  </a:lnTo>
                  <a:lnTo>
                    <a:pt x="1257951" y="582834"/>
                  </a:lnTo>
                  <a:lnTo>
                    <a:pt x="1252849" y="536766"/>
                  </a:lnTo>
                  <a:lnTo>
                    <a:pt x="1244495" y="491759"/>
                  </a:lnTo>
                  <a:lnTo>
                    <a:pt x="1233011" y="447934"/>
                  </a:lnTo>
                  <a:lnTo>
                    <a:pt x="1218519" y="405412"/>
                  </a:lnTo>
                  <a:lnTo>
                    <a:pt x="1201139" y="364315"/>
                  </a:lnTo>
                  <a:lnTo>
                    <a:pt x="1180995" y="324766"/>
                  </a:lnTo>
                  <a:lnTo>
                    <a:pt x="1158207" y="286885"/>
                  </a:lnTo>
                  <a:lnTo>
                    <a:pt x="1132898" y="250796"/>
                  </a:lnTo>
                  <a:lnTo>
                    <a:pt x="1105189" y="216618"/>
                  </a:lnTo>
                  <a:lnTo>
                    <a:pt x="1075203" y="184476"/>
                  </a:lnTo>
                  <a:lnTo>
                    <a:pt x="1043060" y="154489"/>
                  </a:lnTo>
                  <a:lnTo>
                    <a:pt x="1008883" y="126780"/>
                  </a:lnTo>
                  <a:lnTo>
                    <a:pt x="972793" y="101471"/>
                  </a:lnTo>
                  <a:lnTo>
                    <a:pt x="934913" y="78683"/>
                  </a:lnTo>
                  <a:lnTo>
                    <a:pt x="895363" y="58539"/>
                  </a:lnTo>
                  <a:lnTo>
                    <a:pt x="854267" y="41159"/>
                  </a:lnTo>
                  <a:lnTo>
                    <a:pt x="811745" y="26666"/>
                  </a:lnTo>
                  <a:lnTo>
                    <a:pt x="767919" y="15182"/>
                  </a:lnTo>
                  <a:lnTo>
                    <a:pt x="722912" y="6829"/>
                  </a:lnTo>
                  <a:lnTo>
                    <a:pt x="676844" y="1727"/>
                  </a:lnTo>
                  <a:lnTo>
                    <a:pt x="629838" y="0"/>
                  </a:lnTo>
                  <a:close/>
                </a:path>
              </a:pathLst>
            </a:custGeom>
            <a:solidFill>
              <a:srgbClr val="009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9004" y="1674155"/>
              <a:ext cx="839502" cy="93010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429659" y="2298974"/>
            <a:ext cx="657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8DC1"/>
                </a:solidFill>
                <a:latin typeface="Calibri"/>
                <a:cs typeface="Calibri"/>
              </a:rPr>
              <a:t>PERSON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73140" y="1517073"/>
            <a:ext cx="1355090" cy="1351280"/>
            <a:chOff x="7473140" y="1517073"/>
            <a:chExt cx="1355090" cy="135128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3140" y="1517073"/>
              <a:ext cx="1354974" cy="135081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20802" y="1538917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40" h="1259839">
                  <a:moveTo>
                    <a:pt x="629839" y="0"/>
                  </a:moveTo>
                  <a:lnTo>
                    <a:pt x="582834" y="1727"/>
                  </a:lnTo>
                  <a:lnTo>
                    <a:pt x="536766" y="6829"/>
                  </a:lnTo>
                  <a:lnTo>
                    <a:pt x="491759" y="15182"/>
                  </a:lnTo>
                  <a:lnTo>
                    <a:pt x="447934" y="26666"/>
                  </a:lnTo>
                  <a:lnTo>
                    <a:pt x="405412" y="41159"/>
                  </a:lnTo>
                  <a:lnTo>
                    <a:pt x="364315" y="58539"/>
                  </a:lnTo>
                  <a:lnTo>
                    <a:pt x="324766" y="78683"/>
                  </a:lnTo>
                  <a:lnTo>
                    <a:pt x="286885" y="101471"/>
                  </a:lnTo>
                  <a:lnTo>
                    <a:pt x="250796" y="126780"/>
                  </a:lnTo>
                  <a:lnTo>
                    <a:pt x="216618" y="154489"/>
                  </a:lnTo>
                  <a:lnTo>
                    <a:pt x="184476" y="184476"/>
                  </a:lnTo>
                  <a:lnTo>
                    <a:pt x="154489" y="216618"/>
                  </a:lnTo>
                  <a:lnTo>
                    <a:pt x="126780" y="250796"/>
                  </a:lnTo>
                  <a:lnTo>
                    <a:pt x="101471" y="286885"/>
                  </a:lnTo>
                  <a:lnTo>
                    <a:pt x="78683" y="324766"/>
                  </a:lnTo>
                  <a:lnTo>
                    <a:pt x="58539" y="364315"/>
                  </a:lnTo>
                  <a:lnTo>
                    <a:pt x="41159" y="405412"/>
                  </a:lnTo>
                  <a:lnTo>
                    <a:pt x="26666" y="447934"/>
                  </a:lnTo>
                  <a:lnTo>
                    <a:pt x="15182" y="491759"/>
                  </a:lnTo>
                  <a:lnTo>
                    <a:pt x="6829" y="536766"/>
                  </a:lnTo>
                  <a:lnTo>
                    <a:pt x="1727" y="582834"/>
                  </a:lnTo>
                  <a:lnTo>
                    <a:pt x="0" y="629839"/>
                  </a:lnTo>
                  <a:lnTo>
                    <a:pt x="1727" y="676845"/>
                  </a:lnTo>
                  <a:lnTo>
                    <a:pt x="6829" y="722913"/>
                  </a:lnTo>
                  <a:lnTo>
                    <a:pt x="15182" y="767920"/>
                  </a:lnTo>
                  <a:lnTo>
                    <a:pt x="26666" y="811746"/>
                  </a:lnTo>
                  <a:lnTo>
                    <a:pt x="41159" y="854268"/>
                  </a:lnTo>
                  <a:lnTo>
                    <a:pt x="58539" y="895364"/>
                  </a:lnTo>
                  <a:lnTo>
                    <a:pt x="78683" y="934914"/>
                  </a:lnTo>
                  <a:lnTo>
                    <a:pt x="101471" y="972794"/>
                  </a:lnTo>
                  <a:lnTo>
                    <a:pt x="126780" y="1008884"/>
                  </a:lnTo>
                  <a:lnTo>
                    <a:pt x="154489" y="1043061"/>
                  </a:lnTo>
                  <a:lnTo>
                    <a:pt x="184476" y="1075204"/>
                  </a:lnTo>
                  <a:lnTo>
                    <a:pt x="216618" y="1105191"/>
                  </a:lnTo>
                  <a:lnTo>
                    <a:pt x="250796" y="1132899"/>
                  </a:lnTo>
                  <a:lnTo>
                    <a:pt x="286885" y="1158209"/>
                  </a:lnTo>
                  <a:lnTo>
                    <a:pt x="324766" y="1180996"/>
                  </a:lnTo>
                  <a:lnTo>
                    <a:pt x="364315" y="1201141"/>
                  </a:lnTo>
                  <a:lnTo>
                    <a:pt x="405412" y="1218520"/>
                  </a:lnTo>
                  <a:lnTo>
                    <a:pt x="447934" y="1233013"/>
                  </a:lnTo>
                  <a:lnTo>
                    <a:pt x="491759" y="1244497"/>
                  </a:lnTo>
                  <a:lnTo>
                    <a:pt x="536766" y="1252850"/>
                  </a:lnTo>
                  <a:lnTo>
                    <a:pt x="582834" y="1257952"/>
                  </a:lnTo>
                  <a:lnTo>
                    <a:pt x="629839" y="1259679"/>
                  </a:lnTo>
                  <a:lnTo>
                    <a:pt x="676845" y="1257952"/>
                  </a:lnTo>
                  <a:lnTo>
                    <a:pt x="722913" y="1252850"/>
                  </a:lnTo>
                  <a:lnTo>
                    <a:pt x="767920" y="1244497"/>
                  </a:lnTo>
                  <a:lnTo>
                    <a:pt x="811745" y="1233013"/>
                  </a:lnTo>
                  <a:lnTo>
                    <a:pt x="854267" y="1218520"/>
                  </a:lnTo>
                  <a:lnTo>
                    <a:pt x="895364" y="1201141"/>
                  </a:lnTo>
                  <a:lnTo>
                    <a:pt x="934913" y="1180996"/>
                  </a:lnTo>
                  <a:lnTo>
                    <a:pt x="972794" y="1158209"/>
                  </a:lnTo>
                  <a:lnTo>
                    <a:pt x="1008883" y="1132899"/>
                  </a:lnTo>
                  <a:lnTo>
                    <a:pt x="1043061" y="1105191"/>
                  </a:lnTo>
                  <a:lnTo>
                    <a:pt x="1075203" y="1075204"/>
                  </a:lnTo>
                  <a:lnTo>
                    <a:pt x="1105190" y="1043061"/>
                  </a:lnTo>
                  <a:lnTo>
                    <a:pt x="1132899" y="1008884"/>
                  </a:lnTo>
                  <a:lnTo>
                    <a:pt x="1158208" y="972794"/>
                  </a:lnTo>
                  <a:lnTo>
                    <a:pt x="1180996" y="934914"/>
                  </a:lnTo>
                  <a:lnTo>
                    <a:pt x="1201140" y="895364"/>
                  </a:lnTo>
                  <a:lnTo>
                    <a:pt x="1218520" y="854268"/>
                  </a:lnTo>
                  <a:lnTo>
                    <a:pt x="1233013" y="811746"/>
                  </a:lnTo>
                  <a:lnTo>
                    <a:pt x="1244497" y="767920"/>
                  </a:lnTo>
                  <a:lnTo>
                    <a:pt x="1252850" y="722913"/>
                  </a:lnTo>
                  <a:lnTo>
                    <a:pt x="1257952" y="676845"/>
                  </a:lnTo>
                  <a:lnTo>
                    <a:pt x="1259679" y="629839"/>
                  </a:lnTo>
                  <a:lnTo>
                    <a:pt x="1257952" y="582834"/>
                  </a:lnTo>
                  <a:lnTo>
                    <a:pt x="1252850" y="536766"/>
                  </a:lnTo>
                  <a:lnTo>
                    <a:pt x="1244497" y="491759"/>
                  </a:lnTo>
                  <a:lnTo>
                    <a:pt x="1233013" y="447934"/>
                  </a:lnTo>
                  <a:lnTo>
                    <a:pt x="1218520" y="405412"/>
                  </a:lnTo>
                  <a:lnTo>
                    <a:pt x="1201140" y="364315"/>
                  </a:lnTo>
                  <a:lnTo>
                    <a:pt x="1180996" y="324766"/>
                  </a:lnTo>
                  <a:lnTo>
                    <a:pt x="1158208" y="286885"/>
                  </a:lnTo>
                  <a:lnTo>
                    <a:pt x="1132899" y="250796"/>
                  </a:lnTo>
                  <a:lnTo>
                    <a:pt x="1105190" y="216618"/>
                  </a:lnTo>
                  <a:lnTo>
                    <a:pt x="1075203" y="184476"/>
                  </a:lnTo>
                  <a:lnTo>
                    <a:pt x="1043061" y="154489"/>
                  </a:lnTo>
                  <a:lnTo>
                    <a:pt x="1008883" y="126780"/>
                  </a:lnTo>
                  <a:lnTo>
                    <a:pt x="972794" y="101471"/>
                  </a:lnTo>
                  <a:lnTo>
                    <a:pt x="934913" y="78683"/>
                  </a:lnTo>
                  <a:lnTo>
                    <a:pt x="895364" y="58539"/>
                  </a:lnTo>
                  <a:lnTo>
                    <a:pt x="854267" y="41159"/>
                  </a:lnTo>
                  <a:lnTo>
                    <a:pt x="811745" y="26666"/>
                  </a:lnTo>
                  <a:lnTo>
                    <a:pt x="767920" y="15182"/>
                  </a:lnTo>
                  <a:lnTo>
                    <a:pt x="722913" y="6829"/>
                  </a:lnTo>
                  <a:lnTo>
                    <a:pt x="676845" y="1727"/>
                  </a:lnTo>
                  <a:lnTo>
                    <a:pt x="629839" y="0"/>
                  </a:lnTo>
                  <a:close/>
                </a:path>
              </a:pathLst>
            </a:custGeom>
            <a:solidFill>
              <a:srgbClr val="009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0103" y="1668287"/>
              <a:ext cx="766168" cy="93283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27619" y="2291220"/>
            <a:ext cx="657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8DC1"/>
                </a:solidFill>
                <a:latin typeface="Calibri"/>
                <a:cs typeface="Calibri"/>
              </a:rPr>
              <a:t>PERSON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" y="3424844"/>
            <a:ext cx="9144000" cy="1718945"/>
            <a:chOff x="2" y="3424844"/>
            <a:chExt cx="9144000" cy="1718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5657" y="3424844"/>
              <a:ext cx="1350817" cy="13508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31608" y="3448231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40" h="1259839">
                  <a:moveTo>
                    <a:pt x="629850" y="0"/>
                  </a:moveTo>
                  <a:lnTo>
                    <a:pt x="582843" y="1727"/>
                  </a:lnTo>
                  <a:lnTo>
                    <a:pt x="536775" y="6829"/>
                  </a:lnTo>
                  <a:lnTo>
                    <a:pt x="491767" y="15182"/>
                  </a:lnTo>
                  <a:lnTo>
                    <a:pt x="447941" y="26667"/>
                  </a:lnTo>
                  <a:lnTo>
                    <a:pt x="405418" y="41160"/>
                  </a:lnTo>
                  <a:lnTo>
                    <a:pt x="364321" y="58539"/>
                  </a:lnTo>
                  <a:lnTo>
                    <a:pt x="324771" y="78684"/>
                  </a:lnTo>
                  <a:lnTo>
                    <a:pt x="286890" y="101472"/>
                  </a:lnTo>
                  <a:lnTo>
                    <a:pt x="250799" y="126782"/>
                  </a:lnTo>
                  <a:lnTo>
                    <a:pt x="216622" y="154491"/>
                  </a:lnTo>
                  <a:lnTo>
                    <a:pt x="184478" y="184478"/>
                  </a:lnTo>
                  <a:lnTo>
                    <a:pt x="154491" y="216622"/>
                  </a:lnTo>
                  <a:lnTo>
                    <a:pt x="126782" y="250799"/>
                  </a:lnTo>
                  <a:lnTo>
                    <a:pt x="101472" y="286889"/>
                  </a:lnTo>
                  <a:lnTo>
                    <a:pt x="78684" y="324770"/>
                  </a:lnTo>
                  <a:lnTo>
                    <a:pt x="58539" y="364320"/>
                  </a:lnTo>
                  <a:lnTo>
                    <a:pt x="41160" y="405418"/>
                  </a:lnTo>
                  <a:lnTo>
                    <a:pt x="26667" y="447940"/>
                  </a:lnTo>
                  <a:lnTo>
                    <a:pt x="15182" y="491767"/>
                  </a:lnTo>
                  <a:lnTo>
                    <a:pt x="6829" y="536775"/>
                  </a:lnTo>
                  <a:lnTo>
                    <a:pt x="1727" y="582843"/>
                  </a:lnTo>
                  <a:lnTo>
                    <a:pt x="0" y="629849"/>
                  </a:lnTo>
                  <a:lnTo>
                    <a:pt x="1727" y="676856"/>
                  </a:lnTo>
                  <a:lnTo>
                    <a:pt x="6829" y="722924"/>
                  </a:lnTo>
                  <a:lnTo>
                    <a:pt x="15182" y="767932"/>
                  </a:lnTo>
                  <a:lnTo>
                    <a:pt x="26667" y="811758"/>
                  </a:lnTo>
                  <a:lnTo>
                    <a:pt x="41160" y="854281"/>
                  </a:lnTo>
                  <a:lnTo>
                    <a:pt x="58539" y="895378"/>
                  </a:lnTo>
                  <a:lnTo>
                    <a:pt x="78684" y="934928"/>
                  </a:lnTo>
                  <a:lnTo>
                    <a:pt x="101472" y="972809"/>
                  </a:lnTo>
                  <a:lnTo>
                    <a:pt x="126782" y="1008899"/>
                  </a:lnTo>
                  <a:lnTo>
                    <a:pt x="154491" y="1043077"/>
                  </a:lnTo>
                  <a:lnTo>
                    <a:pt x="184478" y="1075220"/>
                  </a:lnTo>
                  <a:lnTo>
                    <a:pt x="216622" y="1105207"/>
                  </a:lnTo>
                  <a:lnTo>
                    <a:pt x="250799" y="1132917"/>
                  </a:lnTo>
                  <a:lnTo>
                    <a:pt x="286890" y="1158226"/>
                  </a:lnTo>
                  <a:lnTo>
                    <a:pt x="324771" y="1181014"/>
                  </a:lnTo>
                  <a:lnTo>
                    <a:pt x="364321" y="1201159"/>
                  </a:lnTo>
                  <a:lnTo>
                    <a:pt x="405418" y="1218539"/>
                  </a:lnTo>
                  <a:lnTo>
                    <a:pt x="447941" y="1233032"/>
                  </a:lnTo>
                  <a:lnTo>
                    <a:pt x="491767" y="1244516"/>
                  </a:lnTo>
                  <a:lnTo>
                    <a:pt x="536775" y="1252870"/>
                  </a:lnTo>
                  <a:lnTo>
                    <a:pt x="582843" y="1257971"/>
                  </a:lnTo>
                  <a:lnTo>
                    <a:pt x="629850" y="1259699"/>
                  </a:lnTo>
                  <a:lnTo>
                    <a:pt x="676856" y="1257971"/>
                  </a:lnTo>
                  <a:lnTo>
                    <a:pt x="722924" y="1252870"/>
                  </a:lnTo>
                  <a:lnTo>
                    <a:pt x="767932" y="1244516"/>
                  </a:lnTo>
                  <a:lnTo>
                    <a:pt x="811759" y="1233032"/>
                  </a:lnTo>
                  <a:lnTo>
                    <a:pt x="854281" y="1218539"/>
                  </a:lnTo>
                  <a:lnTo>
                    <a:pt x="895379" y="1201159"/>
                  </a:lnTo>
                  <a:lnTo>
                    <a:pt x="934929" y="1181014"/>
                  </a:lnTo>
                  <a:lnTo>
                    <a:pt x="972810" y="1158226"/>
                  </a:lnTo>
                  <a:lnTo>
                    <a:pt x="1008900" y="1132917"/>
                  </a:lnTo>
                  <a:lnTo>
                    <a:pt x="1043078" y="1105207"/>
                  </a:lnTo>
                  <a:lnTo>
                    <a:pt x="1075221" y="1075220"/>
                  </a:lnTo>
                  <a:lnTo>
                    <a:pt x="1105208" y="1043077"/>
                  </a:lnTo>
                  <a:lnTo>
                    <a:pt x="1132918" y="1008899"/>
                  </a:lnTo>
                  <a:lnTo>
                    <a:pt x="1158227" y="972809"/>
                  </a:lnTo>
                  <a:lnTo>
                    <a:pt x="1181015" y="934928"/>
                  </a:lnTo>
                  <a:lnTo>
                    <a:pt x="1201160" y="895378"/>
                  </a:lnTo>
                  <a:lnTo>
                    <a:pt x="1218540" y="854281"/>
                  </a:lnTo>
                  <a:lnTo>
                    <a:pt x="1233033" y="811758"/>
                  </a:lnTo>
                  <a:lnTo>
                    <a:pt x="1244517" y="767932"/>
                  </a:lnTo>
                  <a:lnTo>
                    <a:pt x="1252871" y="722924"/>
                  </a:lnTo>
                  <a:lnTo>
                    <a:pt x="1257972" y="676856"/>
                  </a:lnTo>
                  <a:lnTo>
                    <a:pt x="1259700" y="629849"/>
                  </a:lnTo>
                  <a:lnTo>
                    <a:pt x="1257972" y="582843"/>
                  </a:lnTo>
                  <a:lnTo>
                    <a:pt x="1252871" y="536775"/>
                  </a:lnTo>
                  <a:lnTo>
                    <a:pt x="1244517" y="491767"/>
                  </a:lnTo>
                  <a:lnTo>
                    <a:pt x="1233033" y="447940"/>
                  </a:lnTo>
                  <a:lnTo>
                    <a:pt x="1218540" y="405418"/>
                  </a:lnTo>
                  <a:lnTo>
                    <a:pt x="1201160" y="364320"/>
                  </a:lnTo>
                  <a:lnTo>
                    <a:pt x="1181015" y="324770"/>
                  </a:lnTo>
                  <a:lnTo>
                    <a:pt x="1158227" y="286889"/>
                  </a:lnTo>
                  <a:lnTo>
                    <a:pt x="1132918" y="250799"/>
                  </a:lnTo>
                  <a:lnTo>
                    <a:pt x="1105208" y="216622"/>
                  </a:lnTo>
                  <a:lnTo>
                    <a:pt x="1075221" y="184478"/>
                  </a:lnTo>
                  <a:lnTo>
                    <a:pt x="1043078" y="154491"/>
                  </a:lnTo>
                  <a:lnTo>
                    <a:pt x="1008900" y="126782"/>
                  </a:lnTo>
                  <a:lnTo>
                    <a:pt x="972810" y="101472"/>
                  </a:lnTo>
                  <a:lnTo>
                    <a:pt x="934929" y="78684"/>
                  </a:lnTo>
                  <a:lnTo>
                    <a:pt x="895379" y="58539"/>
                  </a:lnTo>
                  <a:lnTo>
                    <a:pt x="854281" y="41160"/>
                  </a:lnTo>
                  <a:lnTo>
                    <a:pt x="811759" y="26667"/>
                  </a:lnTo>
                  <a:lnTo>
                    <a:pt x="767932" y="15182"/>
                  </a:lnTo>
                  <a:lnTo>
                    <a:pt x="722924" y="6829"/>
                  </a:lnTo>
                  <a:lnTo>
                    <a:pt x="676856" y="1727"/>
                  </a:lnTo>
                  <a:lnTo>
                    <a:pt x="629850" y="0"/>
                  </a:lnTo>
                  <a:close/>
                </a:path>
              </a:pathLst>
            </a:custGeom>
            <a:solidFill>
              <a:srgbClr val="80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3556" y="3681939"/>
              <a:ext cx="915899" cy="7679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83599" y="3969430"/>
            <a:ext cx="361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FB048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52828" y="1615512"/>
            <a:ext cx="3413125" cy="2197735"/>
            <a:chOff x="4652828" y="1615512"/>
            <a:chExt cx="3413125" cy="2197735"/>
          </a:xfrm>
        </p:grpSpPr>
        <p:sp>
          <p:nvSpPr>
            <p:cNvPr id="8" name="object 8"/>
            <p:cNvSpPr/>
            <p:nvPr/>
          </p:nvSpPr>
          <p:spPr>
            <a:xfrm>
              <a:off x="4678228" y="2636665"/>
              <a:ext cx="1190625" cy="1150620"/>
            </a:xfrm>
            <a:custGeom>
              <a:avLst/>
              <a:gdLst/>
              <a:ahLst/>
              <a:cxnLst/>
              <a:rect l="l" t="t" r="r" b="b"/>
              <a:pathLst>
                <a:path w="1190625" h="1150620">
                  <a:moveTo>
                    <a:pt x="33799" y="0"/>
                  </a:moveTo>
                  <a:lnTo>
                    <a:pt x="0" y="34998"/>
                  </a:lnTo>
                  <a:lnTo>
                    <a:pt x="1044968" y="1044163"/>
                  </a:lnTo>
                  <a:lnTo>
                    <a:pt x="1011167" y="1079163"/>
                  </a:lnTo>
                  <a:lnTo>
                    <a:pt x="1190198" y="1150598"/>
                  </a:lnTo>
                  <a:lnTo>
                    <a:pt x="1112568" y="974164"/>
                  </a:lnTo>
                  <a:lnTo>
                    <a:pt x="1078767" y="1009164"/>
                  </a:lnTo>
                  <a:lnTo>
                    <a:pt x="3379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8228" y="2636666"/>
              <a:ext cx="1190625" cy="1150620"/>
            </a:xfrm>
            <a:custGeom>
              <a:avLst/>
              <a:gdLst/>
              <a:ahLst/>
              <a:cxnLst/>
              <a:rect l="l" t="t" r="r" b="b"/>
              <a:pathLst>
                <a:path w="1190625" h="1150620">
                  <a:moveTo>
                    <a:pt x="33799" y="0"/>
                  </a:moveTo>
                  <a:lnTo>
                    <a:pt x="1078767" y="1009164"/>
                  </a:lnTo>
                  <a:lnTo>
                    <a:pt x="1112568" y="974164"/>
                  </a:lnTo>
                  <a:lnTo>
                    <a:pt x="1190198" y="1150599"/>
                  </a:lnTo>
                  <a:lnTo>
                    <a:pt x="1011166" y="1079163"/>
                  </a:lnTo>
                  <a:lnTo>
                    <a:pt x="1044967" y="1044163"/>
                  </a:lnTo>
                  <a:lnTo>
                    <a:pt x="0" y="34998"/>
                  </a:lnTo>
                  <a:lnTo>
                    <a:pt x="33799" y="0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4711" y="2890449"/>
              <a:ext cx="755015" cy="755015"/>
            </a:xfrm>
            <a:custGeom>
              <a:avLst/>
              <a:gdLst/>
              <a:ahLst/>
              <a:cxnLst/>
              <a:rect l="l" t="t" r="r" b="b"/>
              <a:pathLst>
                <a:path w="755014" h="755014">
                  <a:moveTo>
                    <a:pt x="199731" y="0"/>
                  </a:moveTo>
                  <a:lnTo>
                    <a:pt x="162835" y="15293"/>
                  </a:lnTo>
                  <a:lnTo>
                    <a:pt x="15275" y="162931"/>
                  </a:lnTo>
                  <a:lnTo>
                    <a:pt x="0" y="199835"/>
                  </a:lnTo>
                  <a:lnTo>
                    <a:pt x="3826" y="219471"/>
                  </a:lnTo>
                  <a:lnTo>
                    <a:pt x="15294" y="236732"/>
                  </a:lnTo>
                  <a:lnTo>
                    <a:pt x="518073" y="739249"/>
                  </a:lnTo>
                  <a:lnTo>
                    <a:pt x="535339" y="750708"/>
                  </a:lnTo>
                  <a:lnTo>
                    <a:pt x="554978" y="754524"/>
                  </a:lnTo>
                  <a:lnTo>
                    <a:pt x="574614" y="750698"/>
                  </a:lnTo>
                  <a:lnTo>
                    <a:pt x="591874" y="739230"/>
                  </a:lnTo>
                  <a:lnTo>
                    <a:pt x="739434" y="591594"/>
                  </a:lnTo>
                  <a:lnTo>
                    <a:pt x="750893" y="574327"/>
                  </a:lnTo>
                  <a:lnTo>
                    <a:pt x="754709" y="554689"/>
                  </a:lnTo>
                  <a:lnTo>
                    <a:pt x="750883" y="535053"/>
                  </a:lnTo>
                  <a:lnTo>
                    <a:pt x="739415" y="517793"/>
                  </a:lnTo>
                  <a:lnTo>
                    <a:pt x="236636" y="15274"/>
                  </a:lnTo>
                  <a:lnTo>
                    <a:pt x="219370" y="3816"/>
                  </a:lnTo>
                  <a:lnTo>
                    <a:pt x="19973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4711" y="2890449"/>
              <a:ext cx="755015" cy="755015"/>
            </a:xfrm>
            <a:custGeom>
              <a:avLst/>
              <a:gdLst/>
              <a:ahLst/>
              <a:cxnLst/>
              <a:rect l="l" t="t" r="r" b="b"/>
              <a:pathLst>
                <a:path w="755014" h="755014">
                  <a:moveTo>
                    <a:pt x="162835" y="15294"/>
                  </a:moveTo>
                  <a:lnTo>
                    <a:pt x="180095" y="3826"/>
                  </a:lnTo>
                  <a:lnTo>
                    <a:pt x="199731" y="0"/>
                  </a:lnTo>
                  <a:lnTo>
                    <a:pt x="219369" y="3816"/>
                  </a:lnTo>
                  <a:lnTo>
                    <a:pt x="236636" y="15275"/>
                  </a:lnTo>
                  <a:lnTo>
                    <a:pt x="739415" y="517792"/>
                  </a:lnTo>
                  <a:lnTo>
                    <a:pt x="750883" y="535053"/>
                  </a:lnTo>
                  <a:lnTo>
                    <a:pt x="754710" y="554689"/>
                  </a:lnTo>
                  <a:lnTo>
                    <a:pt x="750893" y="574327"/>
                  </a:lnTo>
                  <a:lnTo>
                    <a:pt x="739434" y="591593"/>
                  </a:lnTo>
                  <a:lnTo>
                    <a:pt x="591874" y="739230"/>
                  </a:lnTo>
                  <a:lnTo>
                    <a:pt x="574614" y="750698"/>
                  </a:lnTo>
                  <a:lnTo>
                    <a:pt x="554978" y="754525"/>
                  </a:lnTo>
                  <a:lnTo>
                    <a:pt x="535340" y="750709"/>
                  </a:lnTo>
                  <a:lnTo>
                    <a:pt x="518073" y="739250"/>
                  </a:lnTo>
                  <a:lnTo>
                    <a:pt x="15294" y="236732"/>
                  </a:lnTo>
                  <a:lnTo>
                    <a:pt x="3826" y="219471"/>
                  </a:lnTo>
                  <a:lnTo>
                    <a:pt x="0" y="199835"/>
                  </a:lnTo>
                  <a:lnTo>
                    <a:pt x="3816" y="180197"/>
                  </a:lnTo>
                  <a:lnTo>
                    <a:pt x="15275" y="162931"/>
                  </a:lnTo>
                  <a:lnTo>
                    <a:pt x="162835" y="15294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68758" y="3039863"/>
              <a:ext cx="481330" cy="476250"/>
            </a:xfrm>
            <a:custGeom>
              <a:avLst/>
              <a:gdLst/>
              <a:ahLst/>
              <a:cxnLst/>
              <a:rect l="l" t="t" r="r" b="b"/>
              <a:pathLst>
                <a:path w="481329" h="476250">
                  <a:moveTo>
                    <a:pt x="363593" y="420369"/>
                  </a:moveTo>
                  <a:lnTo>
                    <a:pt x="359869" y="420369"/>
                  </a:lnTo>
                  <a:lnTo>
                    <a:pt x="358333" y="421639"/>
                  </a:lnTo>
                  <a:lnTo>
                    <a:pt x="357437" y="422910"/>
                  </a:lnTo>
                  <a:lnTo>
                    <a:pt x="354970" y="425450"/>
                  </a:lnTo>
                  <a:lnTo>
                    <a:pt x="353946" y="426719"/>
                  </a:lnTo>
                  <a:lnTo>
                    <a:pt x="352738" y="429260"/>
                  </a:lnTo>
                  <a:lnTo>
                    <a:pt x="352423" y="429260"/>
                  </a:lnTo>
                  <a:lnTo>
                    <a:pt x="352372" y="431800"/>
                  </a:lnTo>
                  <a:lnTo>
                    <a:pt x="353814" y="438150"/>
                  </a:lnTo>
                  <a:lnTo>
                    <a:pt x="354747" y="440689"/>
                  </a:lnTo>
                  <a:lnTo>
                    <a:pt x="357315" y="445769"/>
                  </a:lnTo>
                  <a:lnTo>
                    <a:pt x="358998" y="449580"/>
                  </a:lnTo>
                  <a:lnTo>
                    <a:pt x="363161" y="454660"/>
                  </a:lnTo>
                  <a:lnTo>
                    <a:pt x="365724" y="458469"/>
                  </a:lnTo>
                  <a:lnTo>
                    <a:pt x="373122" y="466089"/>
                  </a:lnTo>
                  <a:lnTo>
                    <a:pt x="377769" y="468630"/>
                  </a:lnTo>
                  <a:lnTo>
                    <a:pt x="387645" y="474980"/>
                  </a:lnTo>
                  <a:lnTo>
                    <a:pt x="392663" y="476250"/>
                  </a:lnTo>
                  <a:lnTo>
                    <a:pt x="407854" y="476250"/>
                  </a:lnTo>
                  <a:lnTo>
                    <a:pt x="417626" y="472439"/>
                  </a:lnTo>
                  <a:lnTo>
                    <a:pt x="422196" y="469900"/>
                  </a:lnTo>
                  <a:lnTo>
                    <a:pt x="426450" y="466089"/>
                  </a:lnTo>
                  <a:lnTo>
                    <a:pt x="430047" y="462280"/>
                  </a:lnTo>
                  <a:lnTo>
                    <a:pt x="430888" y="461010"/>
                  </a:lnTo>
                  <a:lnTo>
                    <a:pt x="399356" y="461010"/>
                  </a:lnTo>
                  <a:lnTo>
                    <a:pt x="393656" y="459739"/>
                  </a:lnTo>
                  <a:lnTo>
                    <a:pt x="390794" y="459739"/>
                  </a:lnTo>
                  <a:lnTo>
                    <a:pt x="385041" y="455930"/>
                  </a:lnTo>
                  <a:lnTo>
                    <a:pt x="382292" y="454660"/>
                  </a:lnTo>
                  <a:lnTo>
                    <a:pt x="376204" y="448310"/>
                  </a:lnTo>
                  <a:lnTo>
                    <a:pt x="373557" y="444500"/>
                  </a:lnTo>
                  <a:lnTo>
                    <a:pt x="369896" y="438150"/>
                  </a:lnTo>
                  <a:lnTo>
                    <a:pt x="368509" y="434339"/>
                  </a:lnTo>
                  <a:lnTo>
                    <a:pt x="366627" y="429260"/>
                  </a:lnTo>
                  <a:lnTo>
                    <a:pt x="365955" y="426719"/>
                  </a:lnTo>
                  <a:lnTo>
                    <a:pt x="365151" y="422910"/>
                  </a:lnTo>
                  <a:lnTo>
                    <a:pt x="364623" y="421639"/>
                  </a:lnTo>
                  <a:lnTo>
                    <a:pt x="363593" y="420369"/>
                  </a:lnTo>
                  <a:close/>
                </a:path>
                <a:path w="481329" h="476250">
                  <a:moveTo>
                    <a:pt x="445545" y="359410"/>
                  </a:moveTo>
                  <a:lnTo>
                    <a:pt x="432215" y="359410"/>
                  </a:lnTo>
                  <a:lnTo>
                    <a:pt x="423520" y="361950"/>
                  </a:lnTo>
                  <a:lnTo>
                    <a:pt x="419455" y="365760"/>
                  </a:lnTo>
                  <a:lnTo>
                    <a:pt x="411979" y="373380"/>
                  </a:lnTo>
                  <a:lnTo>
                    <a:pt x="409408" y="375919"/>
                  </a:lnTo>
                  <a:lnTo>
                    <a:pt x="406513" y="384810"/>
                  </a:lnTo>
                  <a:lnTo>
                    <a:pt x="405766" y="388619"/>
                  </a:lnTo>
                  <a:lnTo>
                    <a:pt x="405676" y="396239"/>
                  </a:lnTo>
                  <a:lnTo>
                    <a:pt x="406143" y="400050"/>
                  </a:lnTo>
                  <a:lnTo>
                    <a:pt x="408109" y="407669"/>
                  </a:lnTo>
                  <a:lnTo>
                    <a:pt x="409291" y="411480"/>
                  </a:lnTo>
                  <a:lnTo>
                    <a:pt x="416015" y="429260"/>
                  </a:lnTo>
                  <a:lnTo>
                    <a:pt x="416938" y="433069"/>
                  </a:lnTo>
                  <a:lnTo>
                    <a:pt x="418015" y="439419"/>
                  </a:lnTo>
                  <a:lnTo>
                    <a:pt x="417959" y="443230"/>
                  </a:lnTo>
                  <a:lnTo>
                    <a:pt x="416652" y="448310"/>
                  </a:lnTo>
                  <a:lnTo>
                    <a:pt x="415041" y="452119"/>
                  </a:lnTo>
                  <a:lnTo>
                    <a:pt x="410091" y="455930"/>
                  </a:lnTo>
                  <a:lnTo>
                    <a:pt x="407549" y="458469"/>
                  </a:lnTo>
                  <a:lnTo>
                    <a:pt x="402135" y="459739"/>
                  </a:lnTo>
                  <a:lnTo>
                    <a:pt x="399356" y="461010"/>
                  </a:lnTo>
                  <a:lnTo>
                    <a:pt x="430888" y="461010"/>
                  </a:lnTo>
                  <a:lnTo>
                    <a:pt x="432569" y="458469"/>
                  </a:lnTo>
                  <a:lnTo>
                    <a:pt x="435462" y="450850"/>
                  </a:lnTo>
                  <a:lnTo>
                    <a:pt x="436182" y="447039"/>
                  </a:lnTo>
                  <a:lnTo>
                    <a:pt x="436172" y="439419"/>
                  </a:lnTo>
                  <a:lnTo>
                    <a:pt x="425554" y="405130"/>
                  </a:lnTo>
                  <a:lnTo>
                    <a:pt x="424625" y="401319"/>
                  </a:lnTo>
                  <a:lnTo>
                    <a:pt x="423542" y="394969"/>
                  </a:lnTo>
                  <a:lnTo>
                    <a:pt x="423595" y="391160"/>
                  </a:lnTo>
                  <a:lnTo>
                    <a:pt x="424898" y="384810"/>
                  </a:lnTo>
                  <a:lnTo>
                    <a:pt x="426486" y="382269"/>
                  </a:lnTo>
                  <a:lnTo>
                    <a:pt x="430735" y="378460"/>
                  </a:lnTo>
                  <a:lnTo>
                    <a:pt x="432671" y="377189"/>
                  </a:lnTo>
                  <a:lnTo>
                    <a:pt x="436963" y="374650"/>
                  </a:lnTo>
                  <a:lnTo>
                    <a:pt x="468990" y="374650"/>
                  </a:lnTo>
                  <a:lnTo>
                    <a:pt x="463055" y="368300"/>
                  </a:lnTo>
                  <a:lnTo>
                    <a:pt x="458873" y="365760"/>
                  </a:lnTo>
                  <a:lnTo>
                    <a:pt x="449995" y="360680"/>
                  </a:lnTo>
                  <a:lnTo>
                    <a:pt x="445545" y="359410"/>
                  </a:lnTo>
                  <a:close/>
                </a:path>
                <a:path w="481329" h="476250">
                  <a:moveTo>
                    <a:pt x="371374" y="283210"/>
                  </a:moveTo>
                  <a:lnTo>
                    <a:pt x="369620" y="284480"/>
                  </a:lnTo>
                  <a:lnTo>
                    <a:pt x="285009" y="368300"/>
                  </a:lnTo>
                  <a:lnTo>
                    <a:pt x="284215" y="370839"/>
                  </a:lnTo>
                  <a:lnTo>
                    <a:pt x="284685" y="374650"/>
                  </a:lnTo>
                  <a:lnTo>
                    <a:pt x="285342" y="375919"/>
                  </a:lnTo>
                  <a:lnTo>
                    <a:pt x="330428" y="420369"/>
                  </a:lnTo>
                  <a:lnTo>
                    <a:pt x="334424" y="420369"/>
                  </a:lnTo>
                  <a:lnTo>
                    <a:pt x="335875" y="419100"/>
                  </a:lnTo>
                  <a:lnTo>
                    <a:pt x="336660" y="417830"/>
                  </a:lnTo>
                  <a:lnTo>
                    <a:pt x="337505" y="417830"/>
                  </a:lnTo>
                  <a:lnTo>
                    <a:pt x="338442" y="416560"/>
                  </a:lnTo>
                  <a:lnTo>
                    <a:pt x="339181" y="415289"/>
                  </a:lnTo>
                  <a:lnTo>
                    <a:pt x="340260" y="414019"/>
                  </a:lnTo>
                  <a:lnTo>
                    <a:pt x="340612" y="414019"/>
                  </a:lnTo>
                  <a:lnTo>
                    <a:pt x="340939" y="412750"/>
                  </a:lnTo>
                  <a:lnTo>
                    <a:pt x="340961" y="411480"/>
                  </a:lnTo>
                  <a:lnTo>
                    <a:pt x="340728" y="411480"/>
                  </a:lnTo>
                  <a:lnTo>
                    <a:pt x="340483" y="410210"/>
                  </a:lnTo>
                  <a:lnTo>
                    <a:pt x="304050" y="373380"/>
                  </a:lnTo>
                  <a:lnTo>
                    <a:pt x="336514" y="341630"/>
                  </a:lnTo>
                  <a:lnTo>
                    <a:pt x="356170" y="341630"/>
                  </a:lnTo>
                  <a:lnTo>
                    <a:pt x="346283" y="331469"/>
                  </a:lnTo>
                  <a:lnTo>
                    <a:pt x="374724" y="303530"/>
                  </a:lnTo>
                  <a:lnTo>
                    <a:pt x="395233" y="303530"/>
                  </a:lnTo>
                  <a:lnTo>
                    <a:pt x="376127" y="284480"/>
                  </a:lnTo>
                  <a:lnTo>
                    <a:pt x="374745" y="284480"/>
                  </a:lnTo>
                  <a:lnTo>
                    <a:pt x="371374" y="283210"/>
                  </a:lnTo>
                  <a:close/>
                </a:path>
                <a:path w="481329" h="476250">
                  <a:moveTo>
                    <a:pt x="468990" y="374650"/>
                  </a:moveTo>
                  <a:lnTo>
                    <a:pt x="443875" y="374650"/>
                  </a:lnTo>
                  <a:lnTo>
                    <a:pt x="446316" y="375919"/>
                  </a:lnTo>
                  <a:lnTo>
                    <a:pt x="453947" y="379730"/>
                  </a:lnTo>
                  <a:lnTo>
                    <a:pt x="459188" y="384810"/>
                  </a:lnTo>
                  <a:lnTo>
                    <a:pt x="461294" y="387350"/>
                  </a:lnTo>
                  <a:lnTo>
                    <a:pt x="464287" y="393700"/>
                  </a:lnTo>
                  <a:lnTo>
                    <a:pt x="465421" y="396239"/>
                  </a:lnTo>
                  <a:lnTo>
                    <a:pt x="466965" y="401319"/>
                  </a:lnTo>
                  <a:lnTo>
                    <a:pt x="467572" y="402589"/>
                  </a:lnTo>
                  <a:lnTo>
                    <a:pt x="468459" y="406400"/>
                  </a:lnTo>
                  <a:lnTo>
                    <a:pt x="468938" y="407669"/>
                  </a:lnTo>
                  <a:lnTo>
                    <a:pt x="469781" y="408939"/>
                  </a:lnTo>
                  <a:lnTo>
                    <a:pt x="471643" y="408939"/>
                  </a:lnTo>
                  <a:lnTo>
                    <a:pt x="472813" y="407669"/>
                  </a:lnTo>
                  <a:lnTo>
                    <a:pt x="473469" y="407669"/>
                  </a:lnTo>
                  <a:lnTo>
                    <a:pt x="474924" y="406400"/>
                  </a:lnTo>
                  <a:lnTo>
                    <a:pt x="475710" y="406400"/>
                  </a:lnTo>
                  <a:lnTo>
                    <a:pt x="477443" y="403860"/>
                  </a:lnTo>
                  <a:lnTo>
                    <a:pt x="478148" y="403860"/>
                  </a:lnTo>
                  <a:lnTo>
                    <a:pt x="479181" y="402589"/>
                  </a:lnTo>
                  <a:lnTo>
                    <a:pt x="479592" y="401319"/>
                  </a:lnTo>
                  <a:lnTo>
                    <a:pt x="480200" y="400050"/>
                  </a:lnTo>
                  <a:lnTo>
                    <a:pt x="480411" y="400050"/>
                  </a:lnTo>
                  <a:lnTo>
                    <a:pt x="480646" y="398780"/>
                  </a:lnTo>
                  <a:lnTo>
                    <a:pt x="480706" y="397510"/>
                  </a:lnTo>
                  <a:lnTo>
                    <a:pt x="480369" y="394969"/>
                  </a:lnTo>
                  <a:lnTo>
                    <a:pt x="479018" y="391160"/>
                  </a:lnTo>
                  <a:lnTo>
                    <a:pt x="478073" y="388619"/>
                  </a:lnTo>
                  <a:lnTo>
                    <a:pt x="475646" y="383539"/>
                  </a:lnTo>
                  <a:lnTo>
                    <a:pt x="474198" y="382269"/>
                  </a:lnTo>
                  <a:lnTo>
                    <a:pt x="470835" y="377189"/>
                  </a:lnTo>
                  <a:lnTo>
                    <a:pt x="468990" y="374650"/>
                  </a:lnTo>
                  <a:close/>
                </a:path>
                <a:path w="481329" h="476250">
                  <a:moveTo>
                    <a:pt x="370469" y="372110"/>
                  </a:moveTo>
                  <a:lnTo>
                    <a:pt x="367832" y="372110"/>
                  </a:lnTo>
                  <a:lnTo>
                    <a:pt x="368771" y="373380"/>
                  </a:lnTo>
                  <a:lnTo>
                    <a:pt x="369298" y="373380"/>
                  </a:lnTo>
                  <a:lnTo>
                    <a:pt x="370469" y="372110"/>
                  </a:lnTo>
                  <a:close/>
                </a:path>
                <a:path w="481329" h="476250">
                  <a:moveTo>
                    <a:pt x="356170" y="341630"/>
                  </a:moveTo>
                  <a:lnTo>
                    <a:pt x="336514" y="341630"/>
                  </a:lnTo>
                  <a:lnTo>
                    <a:pt x="367411" y="372110"/>
                  </a:lnTo>
                  <a:lnTo>
                    <a:pt x="371113" y="372110"/>
                  </a:lnTo>
                  <a:lnTo>
                    <a:pt x="372518" y="370839"/>
                  </a:lnTo>
                  <a:lnTo>
                    <a:pt x="373292" y="370839"/>
                  </a:lnTo>
                  <a:lnTo>
                    <a:pt x="375025" y="368300"/>
                  </a:lnTo>
                  <a:lnTo>
                    <a:pt x="375752" y="368300"/>
                  </a:lnTo>
                  <a:lnTo>
                    <a:pt x="376876" y="367030"/>
                  </a:lnTo>
                  <a:lnTo>
                    <a:pt x="377238" y="365760"/>
                  </a:lnTo>
                  <a:lnTo>
                    <a:pt x="377567" y="364489"/>
                  </a:lnTo>
                  <a:lnTo>
                    <a:pt x="377413" y="363219"/>
                  </a:lnTo>
                  <a:lnTo>
                    <a:pt x="377179" y="363219"/>
                  </a:lnTo>
                  <a:lnTo>
                    <a:pt x="356170" y="341630"/>
                  </a:lnTo>
                  <a:close/>
                </a:path>
                <a:path w="481329" h="476250">
                  <a:moveTo>
                    <a:pt x="395233" y="303530"/>
                  </a:moveTo>
                  <a:lnTo>
                    <a:pt x="374724" y="303530"/>
                  </a:lnTo>
                  <a:lnTo>
                    <a:pt x="410651" y="339089"/>
                  </a:lnTo>
                  <a:lnTo>
                    <a:pt x="414449" y="339089"/>
                  </a:lnTo>
                  <a:lnTo>
                    <a:pt x="415949" y="337819"/>
                  </a:lnTo>
                  <a:lnTo>
                    <a:pt x="416745" y="336550"/>
                  </a:lnTo>
                  <a:lnTo>
                    <a:pt x="418527" y="335280"/>
                  </a:lnTo>
                  <a:lnTo>
                    <a:pt x="419254" y="334010"/>
                  </a:lnTo>
                  <a:lnTo>
                    <a:pt x="420284" y="332739"/>
                  </a:lnTo>
                  <a:lnTo>
                    <a:pt x="420659" y="332739"/>
                  </a:lnTo>
                  <a:lnTo>
                    <a:pt x="421128" y="331469"/>
                  </a:lnTo>
                  <a:lnTo>
                    <a:pt x="421186" y="330200"/>
                  </a:lnTo>
                  <a:lnTo>
                    <a:pt x="420955" y="330200"/>
                  </a:lnTo>
                  <a:lnTo>
                    <a:pt x="420709" y="328930"/>
                  </a:lnTo>
                  <a:lnTo>
                    <a:pt x="395233" y="303530"/>
                  </a:lnTo>
                  <a:close/>
                </a:path>
                <a:path w="481329" h="476250">
                  <a:moveTo>
                    <a:pt x="282430" y="190500"/>
                  </a:moveTo>
                  <a:lnTo>
                    <a:pt x="280254" y="190500"/>
                  </a:lnTo>
                  <a:lnTo>
                    <a:pt x="279038" y="191769"/>
                  </a:lnTo>
                  <a:lnTo>
                    <a:pt x="277751" y="194310"/>
                  </a:lnTo>
                  <a:lnTo>
                    <a:pt x="222854" y="309880"/>
                  </a:lnTo>
                  <a:lnTo>
                    <a:pt x="222689" y="309880"/>
                  </a:lnTo>
                  <a:lnTo>
                    <a:pt x="222503" y="311150"/>
                  </a:lnTo>
                  <a:lnTo>
                    <a:pt x="222690" y="312419"/>
                  </a:lnTo>
                  <a:lnTo>
                    <a:pt x="222877" y="312419"/>
                  </a:lnTo>
                  <a:lnTo>
                    <a:pt x="223437" y="313689"/>
                  </a:lnTo>
                  <a:lnTo>
                    <a:pt x="223812" y="313689"/>
                  </a:lnTo>
                  <a:lnTo>
                    <a:pt x="224746" y="314960"/>
                  </a:lnTo>
                  <a:lnTo>
                    <a:pt x="225356" y="316230"/>
                  </a:lnTo>
                  <a:lnTo>
                    <a:pt x="226855" y="317500"/>
                  </a:lnTo>
                  <a:lnTo>
                    <a:pt x="230176" y="321310"/>
                  </a:lnTo>
                  <a:lnTo>
                    <a:pt x="231369" y="322580"/>
                  </a:lnTo>
                  <a:lnTo>
                    <a:pt x="233335" y="323850"/>
                  </a:lnTo>
                  <a:lnTo>
                    <a:pt x="234212" y="325119"/>
                  </a:lnTo>
                  <a:lnTo>
                    <a:pt x="238459" y="325119"/>
                  </a:lnTo>
                  <a:lnTo>
                    <a:pt x="275791" y="307339"/>
                  </a:lnTo>
                  <a:lnTo>
                    <a:pt x="241965" y="307339"/>
                  </a:lnTo>
                  <a:lnTo>
                    <a:pt x="292348" y="204469"/>
                  </a:lnTo>
                  <a:lnTo>
                    <a:pt x="292630" y="204469"/>
                  </a:lnTo>
                  <a:lnTo>
                    <a:pt x="293002" y="201930"/>
                  </a:lnTo>
                  <a:lnTo>
                    <a:pt x="291997" y="199389"/>
                  </a:lnTo>
                  <a:lnTo>
                    <a:pt x="290593" y="198119"/>
                  </a:lnTo>
                  <a:lnTo>
                    <a:pt x="289589" y="196850"/>
                  </a:lnTo>
                  <a:lnTo>
                    <a:pt x="286687" y="194310"/>
                  </a:lnTo>
                  <a:lnTo>
                    <a:pt x="285376" y="193039"/>
                  </a:lnTo>
                  <a:lnTo>
                    <a:pt x="283317" y="191769"/>
                  </a:lnTo>
                  <a:lnTo>
                    <a:pt x="282430" y="190500"/>
                  </a:lnTo>
                  <a:close/>
                </a:path>
                <a:path w="481329" h="476250">
                  <a:moveTo>
                    <a:pt x="348667" y="256539"/>
                  </a:moveTo>
                  <a:lnTo>
                    <a:pt x="343719" y="256539"/>
                  </a:lnTo>
                  <a:lnTo>
                    <a:pt x="242108" y="307339"/>
                  </a:lnTo>
                  <a:lnTo>
                    <a:pt x="275791" y="307339"/>
                  </a:lnTo>
                  <a:lnTo>
                    <a:pt x="353122" y="270510"/>
                  </a:lnTo>
                  <a:lnTo>
                    <a:pt x="354525" y="269239"/>
                  </a:lnTo>
                  <a:lnTo>
                    <a:pt x="355578" y="269239"/>
                  </a:lnTo>
                  <a:lnTo>
                    <a:pt x="356981" y="267969"/>
                  </a:lnTo>
                  <a:lnTo>
                    <a:pt x="357344" y="266700"/>
                  </a:lnTo>
                  <a:lnTo>
                    <a:pt x="357393" y="265430"/>
                  </a:lnTo>
                  <a:lnTo>
                    <a:pt x="357042" y="265430"/>
                  </a:lnTo>
                  <a:lnTo>
                    <a:pt x="355591" y="262889"/>
                  </a:lnTo>
                  <a:lnTo>
                    <a:pt x="354502" y="261619"/>
                  </a:lnTo>
                  <a:lnTo>
                    <a:pt x="351649" y="259080"/>
                  </a:lnTo>
                  <a:lnTo>
                    <a:pt x="350492" y="257810"/>
                  </a:lnTo>
                  <a:lnTo>
                    <a:pt x="348667" y="256539"/>
                  </a:lnTo>
                  <a:close/>
                </a:path>
                <a:path w="481329" h="476250">
                  <a:moveTo>
                    <a:pt x="256810" y="165100"/>
                  </a:moveTo>
                  <a:lnTo>
                    <a:pt x="253512" y="165100"/>
                  </a:lnTo>
                  <a:lnTo>
                    <a:pt x="165606" y="252730"/>
                  </a:lnTo>
                  <a:lnTo>
                    <a:pt x="165371" y="252730"/>
                  </a:lnTo>
                  <a:lnTo>
                    <a:pt x="165291" y="255269"/>
                  </a:lnTo>
                  <a:lnTo>
                    <a:pt x="165898" y="256539"/>
                  </a:lnTo>
                  <a:lnTo>
                    <a:pt x="166390" y="256539"/>
                  </a:lnTo>
                  <a:lnTo>
                    <a:pt x="167747" y="259080"/>
                  </a:lnTo>
                  <a:lnTo>
                    <a:pt x="168649" y="259080"/>
                  </a:lnTo>
                  <a:lnTo>
                    <a:pt x="170940" y="261619"/>
                  </a:lnTo>
                  <a:lnTo>
                    <a:pt x="171970" y="262889"/>
                  </a:lnTo>
                  <a:lnTo>
                    <a:pt x="173748" y="264160"/>
                  </a:lnTo>
                  <a:lnTo>
                    <a:pt x="174509" y="264160"/>
                  </a:lnTo>
                  <a:lnTo>
                    <a:pt x="175773" y="265430"/>
                  </a:lnTo>
                  <a:lnTo>
                    <a:pt x="177678" y="265430"/>
                  </a:lnTo>
                  <a:lnTo>
                    <a:pt x="265210" y="177800"/>
                  </a:lnTo>
                  <a:lnTo>
                    <a:pt x="265584" y="176530"/>
                  </a:lnTo>
                  <a:lnTo>
                    <a:pt x="265818" y="176530"/>
                  </a:lnTo>
                  <a:lnTo>
                    <a:pt x="265899" y="175260"/>
                  </a:lnTo>
                  <a:lnTo>
                    <a:pt x="265291" y="173989"/>
                  </a:lnTo>
                  <a:lnTo>
                    <a:pt x="264812" y="172719"/>
                  </a:lnTo>
                  <a:lnTo>
                    <a:pt x="263500" y="171450"/>
                  </a:lnTo>
                  <a:lnTo>
                    <a:pt x="262587" y="170180"/>
                  </a:lnTo>
                  <a:lnTo>
                    <a:pt x="260342" y="167639"/>
                  </a:lnTo>
                  <a:lnTo>
                    <a:pt x="259359" y="167639"/>
                  </a:lnTo>
                  <a:lnTo>
                    <a:pt x="257582" y="166369"/>
                  </a:lnTo>
                  <a:lnTo>
                    <a:pt x="256810" y="165100"/>
                  </a:lnTo>
                  <a:close/>
                </a:path>
                <a:path w="481329" h="476250">
                  <a:moveTo>
                    <a:pt x="346574" y="255269"/>
                  </a:moveTo>
                  <a:lnTo>
                    <a:pt x="344958" y="255269"/>
                  </a:lnTo>
                  <a:lnTo>
                    <a:pt x="344374" y="256539"/>
                  </a:lnTo>
                  <a:lnTo>
                    <a:pt x="347883" y="256539"/>
                  </a:lnTo>
                  <a:lnTo>
                    <a:pt x="346574" y="255269"/>
                  </a:lnTo>
                  <a:close/>
                </a:path>
                <a:path w="481329" h="476250">
                  <a:moveTo>
                    <a:pt x="148154" y="234950"/>
                  </a:moveTo>
                  <a:lnTo>
                    <a:pt x="145064" y="234950"/>
                  </a:lnTo>
                  <a:lnTo>
                    <a:pt x="146375" y="236219"/>
                  </a:lnTo>
                  <a:lnTo>
                    <a:pt x="147756" y="236219"/>
                  </a:lnTo>
                  <a:lnTo>
                    <a:pt x="148154" y="234950"/>
                  </a:lnTo>
                  <a:close/>
                </a:path>
                <a:path w="481329" h="476250">
                  <a:moveTo>
                    <a:pt x="157215" y="147319"/>
                  </a:moveTo>
                  <a:lnTo>
                    <a:pt x="138711" y="147319"/>
                  </a:lnTo>
                  <a:lnTo>
                    <a:pt x="149551" y="158750"/>
                  </a:lnTo>
                  <a:lnTo>
                    <a:pt x="151504" y="161289"/>
                  </a:lnTo>
                  <a:lnTo>
                    <a:pt x="153798" y="167639"/>
                  </a:lnTo>
                  <a:lnTo>
                    <a:pt x="154359" y="170180"/>
                  </a:lnTo>
                  <a:lnTo>
                    <a:pt x="154313" y="175260"/>
                  </a:lnTo>
                  <a:lnTo>
                    <a:pt x="153809" y="179069"/>
                  </a:lnTo>
                  <a:lnTo>
                    <a:pt x="151843" y="185419"/>
                  </a:lnTo>
                  <a:lnTo>
                    <a:pt x="150627" y="187960"/>
                  </a:lnTo>
                  <a:lnTo>
                    <a:pt x="149175" y="191769"/>
                  </a:lnTo>
                  <a:lnTo>
                    <a:pt x="136108" y="220980"/>
                  </a:lnTo>
                  <a:lnTo>
                    <a:pt x="135732" y="222250"/>
                  </a:lnTo>
                  <a:lnTo>
                    <a:pt x="135487" y="222250"/>
                  </a:lnTo>
                  <a:lnTo>
                    <a:pt x="135253" y="223519"/>
                  </a:lnTo>
                  <a:lnTo>
                    <a:pt x="135323" y="224789"/>
                  </a:lnTo>
                  <a:lnTo>
                    <a:pt x="135837" y="226060"/>
                  </a:lnTo>
                  <a:lnTo>
                    <a:pt x="136305" y="227330"/>
                  </a:lnTo>
                  <a:lnTo>
                    <a:pt x="137661" y="228600"/>
                  </a:lnTo>
                  <a:lnTo>
                    <a:pt x="138609" y="229869"/>
                  </a:lnTo>
                  <a:lnTo>
                    <a:pt x="141229" y="232410"/>
                  </a:lnTo>
                  <a:lnTo>
                    <a:pt x="142398" y="233680"/>
                  </a:lnTo>
                  <a:lnTo>
                    <a:pt x="144269" y="234950"/>
                  </a:lnTo>
                  <a:lnTo>
                    <a:pt x="148904" y="234950"/>
                  </a:lnTo>
                  <a:lnTo>
                    <a:pt x="149338" y="233680"/>
                  </a:lnTo>
                  <a:lnTo>
                    <a:pt x="150321" y="232410"/>
                  </a:lnTo>
                  <a:lnTo>
                    <a:pt x="151081" y="231139"/>
                  </a:lnTo>
                  <a:lnTo>
                    <a:pt x="152110" y="228600"/>
                  </a:lnTo>
                  <a:lnTo>
                    <a:pt x="165345" y="196850"/>
                  </a:lnTo>
                  <a:lnTo>
                    <a:pt x="166469" y="194310"/>
                  </a:lnTo>
                  <a:lnTo>
                    <a:pt x="168248" y="187960"/>
                  </a:lnTo>
                  <a:lnTo>
                    <a:pt x="168869" y="185419"/>
                  </a:lnTo>
                  <a:lnTo>
                    <a:pt x="169574" y="180339"/>
                  </a:lnTo>
                  <a:lnTo>
                    <a:pt x="169540" y="177800"/>
                  </a:lnTo>
                  <a:lnTo>
                    <a:pt x="169226" y="173989"/>
                  </a:lnTo>
                  <a:lnTo>
                    <a:pt x="168700" y="171450"/>
                  </a:lnTo>
                  <a:lnTo>
                    <a:pt x="167858" y="170180"/>
                  </a:lnTo>
                  <a:lnTo>
                    <a:pt x="202026" y="170180"/>
                  </a:lnTo>
                  <a:lnTo>
                    <a:pt x="205158" y="167639"/>
                  </a:lnTo>
                  <a:lnTo>
                    <a:pt x="211329" y="161289"/>
                  </a:lnTo>
                  <a:lnTo>
                    <a:pt x="212131" y="160019"/>
                  </a:lnTo>
                  <a:lnTo>
                    <a:pt x="181621" y="160019"/>
                  </a:lnTo>
                  <a:lnTo>
                    <a:pt x="175774" y="158750"/>
                  </a:lnTo>
                  <a:lnTo>
                    <a:pt x="172766" y="158750"/>
                  </a:lnTo>
                  <a:lnTo>
                    <a:pt x="166589" y="154939"/>
                  </a:lnTo>
                  <a:lnTo>
                    <a:pt x="163455" y="153669"/>
                  </a:lnTo>
                  <a:lnTo>
                    <a:pt x="157215" y="147319"/>
                  </a:lnTo>
                  <a:close/>
                </a:path>
                <a:path w="481329" h="476250">
                  <a:moveTo>
                    <a:pt x="178951" y="87630"/>
                  </a:moveTo>
                  <a:lnTo>
                    <a:pt x="175582" y="87630"/>
                  </a:lnTo>
                  <a:lnTo>
                    <a:pt x="173828" y="88900"/>
                  </a:lnTo>
                  <a:lnTo>
                    <a:pt x="87569" y="175260"/>
                  </a:lnTo>
                  <a:lnTo>
                    <a:pt x="87336" y="175260"/>
                  </a:lnTo>
                  <a:lnTo>
                    <a:pt x="87149" y="176530"/>
                  </a:lnTo>
                  <a:lnTo>
                    <a:pt x="87862" y="177800"/>
                  </a:lnTo>
                  <a:lnTo>
                    <a:pt x="88342" y="179069"/>
                  </a:lnTo>
                  <a:lnTo>
                    <a:pt x="89654" y="180339"/>
                  </a:lnTo>
                  <a:lnTo>
                    <a:pt x="90566" y="181610"/>
                  </a:lnTo>
                  <a:lnTo>
                    <a:pt x="92905" y="184150"/>
                  </a:lnTo>
                  <a:lnTo>
                    <a:pt x="93934" y="185419"/>
                  </a:lnTo>
                  <a:lnTo>
                    <a:pt x="95712" y="186689"/>
                  </a:lnTo>
                  <a:lnTo>
                    <a:pt x="99644" y="186689"/>
                  </a:lnTo>
                  <a:lnTo>
                    <a:pt x="138711" y="147319"/>
                  </a:lnTo>
                  <a:lnTo>
                    <a:pt x="157215" y="147319"/>
                  </a:lnTo>
                  <a:lnTo>
                    <a:pt x="148479" y="138430"/>
                  </a:lnTo>
                  <a:lnTo>
                    <a:pt x="179076" y="107950"/>
                  </a:lnTo>
                  <a:lnTo>
                    <a:pt x="199232" y="107950"/>
                  </a:lnTo>
                  <a:lnTo>
                    <a:pt x="180332" y="88900"/>
                  </a:lnTo>
                  <a:lnTo>
                    <a:pt x="178951" y="87630"/>
                  </a:lnTo>
                  <a:close/>
                </a:path>
                <a:path w="481329" h="476250">
                  <a:moveTo>
                    <a:pt x="202026" y="170180"/>
                  </a:moveTo>
                  <a:lnTo>
                    <a:pt x="167858" y="170180"/>
                  </a:lnTo>
                  <a:lnTo>
                    <a:pt x="175017" y="172719"/>
                  </a:lnTo>
                  <a:lnTo>
                    <a:pt x="182034" y="173989"/>
                  </a:lnTo>
                  <a:lnTo>
                    <a:pt x="185483" y="175260"/>
                  </a:lnTo>
                  <a:lnTo>
                    <a:pt x="192266" y="173989"/>
                  </a:lnTo>
                  <a:lnTo>
                    <a:pt x="202026" y="170180"/>
                  </a:lnTo>
                  <a:close/>
                </a:path>
                <a:path w="481329" h="476250">
                  <a:moveTo>
                    <a:pt x="199232" y="107950"/>
                  </a:moveTo>
                  <a:lnTo>
                    <a:pt x="179076" y="107950"/>
                  </a:lnTo>
                  <a:lnTo>
                    <a:pt x="191641" y="120650"/>
                  </a:lnTo>
                  <a:lnTo>
                    <a:pt x="193502" y="121919"/>
                  </a:lnTo>
                  <a:lnTo>
                    <a:pt x="196168" y="125730"/>
                  </a:lnTo>
                  <a:lnTo>
                    <a:pt x="197257" y="127000"/>
                  </a:lnTo>
                  <a:lnTo>
                    <a:pt x="200766" y="133350"/>
                  </a:lnTo>
                  <a:lnTo>
                    <a:pt x="201667" y="137160"/>
                  </a:lnTo>
                  <a:lnTo>
                    <a:pt x="199937" y="146050"/>
                  </a:lnTo>
                  <a:lnTo>
                    <a:pt x="197727" y="149860"/>
                  </a:lnTo>
                  <a:lnTo>
                    <a:pt x="194172" y="152400"/>
                  </a:lnTo>
                  <a:lnTo>
                    <a:pt x="191974" y="154939"/>
                  </a:lnTo>
                  <a:lnTo>
                    <a:pt x="189576" y="157480"/>
                  </a:lnTo>
                  <a:lnTo>
                    <a:pt x="184382" y="158750"/>
                  </a:lnTo>
                  <a:lnTo>
                    <a:pt x="181621" y="160019"/>
                  </a:lnTo>
                  <a:lnTo>
                    <a:pt x="212131" y="160019"/>
                  </a:lnTo>
                  <a:lnTo>
                    <a:pt x="213734" y="157480"/>
                  </a:lnTo>
                  <a:lnTo>
                    <a:pt x="217098" y="151130"/>
                  </a:lnTo>
                  <a:lnTo>
                    <a:pt x="218032" y="147319"/>
                  </a:lnTo>
                  <a:lnTo>
                    <a:pt x="218399" y="139700"/>
                  </a:lnTo>
                  <a:lnTo>
                    <a:pt x="217799" y="135889"/>
                  </a:lnTo>
                  <a:lnTo>
                    <a:pt x="207670" y="116839"/>
                  </a:lnTo>
                  <a:lnTo>
                    <a:pt x="204861" y="113030"/>
                  </a:lnTo>
                  <a:lnTo>
                    <a:pt x="203012" y="111760"/>
                  </a:lnTo>
                  <a:lnTo>
                    <a:pt x="199232" y="107950"/>
                  </a:lnTo>
                  <a:close/>
                </a:path>
                <a:path w="481329" h="476250">
                  <a:moveTo>
                    <a:pt x="91909" y="0"/>
                  </a:moveTo>
                  <a:lnTo>
                    <a:pt x="85406" y="0"/>
                  </a:lnTo>
                  <a:lnTo>
                    <a:pt x="795" y="85089"/>
                  </a:lnTo>
                  <a:lnTo>
                    <a:pt x="0" y="86360"/>
                  </a:lnTo>
                  <a:lnTo>
                    <a:pt x="469" y="90169"/>
                  </a:lnTo>
                  <a:lnTo>
                    <a:pt x="33000" y="121919"/>
                  </a:lnTo>
                  <a:lnTo>
                    <a:pt x="44389" y="128269"/>
                  </a:lnTo>
                  <a:lnTo>
                    <a:pt x="51922" y="132080"/>
                  </a:lnTo>
                  <a:lnTo>
                    <a:pt x="59550" y="134619"/>
                  </a:lnTo>
                  <a:lnTo>
                    <a:pt x="74989" y="134619"/>
                  </a:lnTo>
                  <a:lnTo>
                    <a:pt x="82791" y="132080"/>
                  </a:lnTo>
                  <a:lnTo>
                    <a:pt x="90672" y="128269"/>
                  </a:lnTo>
                  <a:lnTo>
                    <a:pt x="96582" y="125730"/>
                  </a:lnTo>
                  <a:lnTo>
                    <a:pt x="102487" y="121919"/>
                  </a:lnTo>
                  <a:lnTo>
                    <a:pt x="106911" y="118110"/>
                  </a:lnTo>
                  <a:lnTo>
                    <a:pt x="60128" y="118110"/>
                  </a:lnTo>
                  <a:lnTo>
                    <a:pt x="54579" y="116839"/>
                  </a:lnTo>
                  <a:lnTo>
                    <a:pt x="43710" y="111760"/>
                  </a:lnTo>
                  <a:lnTo>
                    <a:pt x="38088" y="107950"/>
                  </a:lnTo>
                  <a:lnTo>
                    <a:pt x="19836" y="90169"/>
                  </a:lnTo>
                  <a:lnTo>
                    <a:pt x="90510" y="19050"/>
                  </a:lnTo>
                  <a:lnTo>
                    <a:pt x="111008" y="19050"/>
                  </a:lnTo>
                  <a:lnTo>
                    <a:pt x="91909" y="0"/>
                  </a:lnTo>
                  <a:close/>
                </a:path>
                <a:path w="481329" h="476250">
                  <a:moveTo>
                    <a:pt x="111008" y="19050"/>
                  </a:moveTo>
                  <a:lnTo>
                    <a:pt x="90510" y="19050"/>
                  </a:lnTo>
                  <a:lnTo>
                    <a:pt x="109090" y="38100"/>
                  </a:lnTo>
                  <a:lnTo>
                    <a:pt x="113356" y="43180"/>
                  </a:lnTo>
                  <a:lnTo>
                    <a:pt x="117861" y="54609"/>
                  </a:lnTo>
                  <a:lnTo>
                    <a:pt x="118743" y="60959"/>
                  </a:lnTo>
                  <a:lnTo>
                    <a:pt x="117769" y="72389"/>
                  </a:lnTo>
                  <a:lnTo>
                    <a:pt x="94932" y="105410"/>
                  </a:lnTo>
                  <a:lnTo>
                    <a:pt x="71460" y="118110"/>
                  </a:lnTo>
                  <a:lnTo>
                    <a:pt x="106911" y="118110"/>
                  </a:lnTo>
                  <a:lnTo>
                    <a:pt x="108386" y="116839"/>
                  </a:lnTo>
                  <a:lnTo>
                    <a:pt x="114282" y="110489"/>
                  </a:lnTo>
                  <a:lnTo>
                    <a:pt x="119094" y="105410"/>
                  </a:lnTo>
                  <a:lnTo>
                    <a:pt x="135462" y="59690"/>
                  </a:lnTo>
                  <a:lnTo>
                    <a:pt x="133833" y="52069"/>
                  </a:lnTo>
                  <a:lnTo>
                    <a:pt x="130440" y="45719"/>
                  </a:lnTo>
                  <a:lnTo>
                    <a:pt x="127475" y="39369"/>
                  </a:lnTo>
                  <a:lnTo>
                    <a:pt x="123672" y="34290"/>
                  </a:lnTo>
                  <a:lnTo>
                    <a:pt x="119032" y="27940"/>
                  </a:lnTo>
                  <a:lnTo>
                    <a:pt x="113554" y="21590"/>
                  </a:lnTo>
                  <a:lnTo>
                    <a:pt x="111008" y="1905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3152" y="2564437"/>
              <a:ext cx="2583180" cy="127635"/>
            </a:xfrm>
            <a:custGeom>
              <a:avLst/>
              <a:gdLst/>
              <a:ahLst/>
              <a:cxnLst/>
              <a:rect l="l" t="t" r="r" b="b"/>
              <a:pathLst>
                <a:path w="2583179" h="127635">
                  <a:moveTo>
                    <a:pt x="2427410" y="0"/>
                  </a:moveTo>
                  <a:lnTo>
                    <a:pt x="2427410" y="42400"/>
                  </a:lnTo>
                  <a:lnTo>
                    <a:pt x="0" y="42400"/>
                  </a:lnTo>
                  <a:lnTo>
                    <a:pt x="0" y="84800"/>
                  </a:lnTo>
                  <a:lnTo>
                    <a:pt x="2427410" y="84800"/>
                  </a:lnTo>
                  <a:lnTo>
                    <a:pt x="2427410" y="127200"/>
                  </a:lnTo>
                  <a:lnTo>
                    <a:pt x="2582876" y="63600"/>
                  </a:lnTo>
                  <a:lnTo>
                    <a:pt x="242741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3152" y="2564437"/>
              <a:ext cx="2583180" cy="127635"/>
            </a:xfrm>
            <a:custGeom>
              <a:avLst/>
              <a:gdLst/>
              <a:ahLst/>
              <a:cxnLst/>
              <a:rect l="l" t="t" r="r" b="b"/>
              <a:pathLst>
                <a:path w="2583179" h="127635">
                  <a:moveTo>
                    <a:pt x="0" y="42399"/>
                  </a:moveTo>
                  <a:lnTo>
                    <a:pt x="2427410" y="42399"/>
                  </a:lnTo>
                  <a:lnTo>
                    <a:pt x="2427410" y="0"/>
                  </a:lnTo>
                  <a:lnTo>
                    <a:pt x="2582876" y="63599"/>
                  </a:lnTo>
                  <a:lnTo>
                    <a:pt x="2427410" y="127200"/>
                  </a:lnTo>
                  <a:lnTo>
                    <a:pt x="2427410" y="84800"/>
                  </a:lnTo>
                  <a:lnTo>
                    <a:pt x="0" y="84800"/>
                  </a:lnTo>
                  <a:lnTo>
                    <a:pt x="0" y="42399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95027" y="2471687"/>
              <a:ext cx="1296670" cy="313690"/>
            </a:xfrm>
            <a:custGeom>
              <a:avLst/>
              <a:gdLst/>
              <a:ahLst/>
              <a:cxnLst/>
              <a:rect l="l" t="t" r="r" b="b"/>
              <a:pathLst>
                <a:path w="1296670" h="313689">
                  <a:moveTo>
                    <a:pt x="1244429" y="0"/>
                  </a:moveTo>
                  <a:lnTo>
                    <a:pt x="52200" y="0"/>
                  </a:lnTo>
                  <a:lnTo>
                    <a:pt x="31882" y="4102"/>
                  </a:lnTo>
                  <a:lnTo>
                    <a:pt x="15289" y="15289"/>
                  </a:lnTo>
                  <a:lnTo>
                    <a:pt x="4102" y="31882"/>
                  </a:lnTo>
                  <a:lnTo>
                    <a:pt x="0" y="52202"/>
                  </a:lnTo>
                  <a:lnTo>
                    <a:pt x="0" y="260998"/>
                  </a:lnTo>
                  <a:lnTo>
                    <a:pt x="4102" y="281318"/>
                  </a:lnTo>
                  <a:lnTo>
                    <a:pt x="15289" y="297910"/>
                  </a:lnTo>
                  <a:lnTo>
                    <a:pt x="31882" y="309097"/>
                  </a:lnTo>
                  <a:lnTo>
                    <a:pt x="52200" y="313199"/>
                  </a:lnTo>
                  <a:lnTo>
                    <a:pt x="1244429" y="313199"/>
                  </a:lnTo>
                  <a:lnTo>
                    <a:pt x="1264748" y="309097"/>
                  </a:lnTo>
                  <a:lnTo>
                    <a:pt x="1281341" y="297910"/>
                  </a:lnTo>
                  <a:lnTo>
                    <a:pt x="1292528" y="281318"/>
                  </a:lnTo>
                  <a:lnTo>
                    <a:pt x="1296630" y="260998"/>
                  </a:lnTo>
                  <a:lnTo>
                    <a:pt x="1296630" y="52202"/>
                  </a:lnTo>
                  <a:lnTo>
                    <a:pt x="1292528" y="31882"/>
                  </a:lnTo>
                  <a:lnTo>
                    <a:pt x="1281341" y="15289"/>
                  </a:lnTo>
                  <a:lnTo>
                    <a:pt x="1264748" y="4102"/>
                  </a:lnTo>
                  <a:lnTo>
                    <a:pt x="124442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95027" y="2471687"/>
              <a:ext cx="1296670" cy="313690"/>
            </a:xfrm>
            <a:custGeom>
              <a:avLst/>
              <a:gdLst/>
              <a:ahLst/>
              <a:cxnLst/>
              <a:rect l="l" t="t" r="r" b="b"/>
              <a:pathLst>
                <a:path w="1296670" h="313689">
                  <a:moveTo>
                    <a:pt x="0" y="52201"/>
                  </a:moveTo>
                  <a:lnTo>
                    <a:pt x="4102" y="31882"/>
                  </a:lnTo>
                  <a:lnTo>
                    <a:pt x="15289" y="15289"/>
                  </a:lnTo>
                  <a:lnTo>
                    <a:pt x="31881" y="4102"/>
                  </a:lnTo>
                  <a:lnTo>
                    <a:pt x="52201" y="0"/>
                  </a:lnTo>
                  <a:lnTo>
                    <a:pt x="1244428" y="0"/>
                  </a:lnTo>
                  <a:lnTo>
                    <a:pt x="1264747" y="4102"/>
                  </a:lnTo>
                  <a:lnTo>
                    <a:pt x="1281340" y="15289"/>
                  </a:lnTo>
                  <a:lnTo>
                    <a:pt x="1292527" y="31882"/>
                  </a:lnTo>
                  <a:lnTo>
                    <a:pt x="1296629" y="52201"/>
                  </a:lnTo>
                  <a:lnTo>
                    <a:pt x="1296629" y="260998"/>
                  </a:lnTo>
                  <a:lnTo>
                    <a:pt x="1292527" y="281317"/>
                  </a:lnTo>
                  <a:lnTo>
                    <a:pt x="1281340" y="297910"/>
                  </a:lnTo>
                  <a:lnTo>
                    <a:pt x="1264747" y="309097"/>
                  </a:lnTo>
                  <a:lnTo>
                    <a:pt x="1244428" y="313199"/>
                  </a:lnTo>
                  <a:lnTo>
                    <a:pt x="52201" y="313199"/>
                  </a:lnTo>
                  <a:lnTo>
                    <a:pt x="31881" y="309097"/>
                  </a:lnTo>
                  <a:lnTo>
                    <a:pt x="15289" y="297910"/>
                  </a:lnTo>
                  <a:lnTo>
                    <a:pt x="4102" y="281317"/>
                  </a:lnTo>
                  <a:lnTo>
                    <a:pt x="0" y="260998"/>
                  </a:lnTo>
                  <a:lnTo>
                    <a:pt x="0" y="5220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3260" y="1724205"/>
              <a:ext cx="2542540" cy="142240"/>
            </a:xfrm>
            <a:custGeom>
              <a:avLst/>
              <a:gdLst/>
              <a:ahLst/>
              <a:cxnLst/>
              <a:rect l="l" t="t" r="r" b="b"/>
              <a:pathLst>
                <a:path w="2542540" h="142239">
                  <a:moveTo>
                    <a:pt x="2368688" y="0"/>
                  </a:moveTo>
                  <a:lnTo>
                    <a:pt x="2368688" y="47400"/>
                  </a:lnTo>
                  <a:lnTo>
                    <a:pt x="0" y="47400"/>
                  </a:lnTo>
                  <a:lnTo>
                    <a:pt x="0" y="94800"/>
                  </a:lnTo>
                  <a:lnTo>
                    <a:pt x="2368688" y="94800"/>
                  </a:lnTo>
                  <a:lnTo>
                    <a:pt x="2368688" y="142200"/>
                  </a:lnTo>
                  <a:lnTo>
                    <a:pt x="2542489" y="71099"/>
                  </a:lnTo>
                  <a:lnTo>
                    <a:pt x="2368688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3260" y="1724205"/>
              <a:ext cx="2542540" cy="142240"/>
            </a:xfrm>
            <a:custGeom>
              <a:avLst/>
              <a:gdLst/>
              <a:ahLst/>
              <a:cxnLst/>
              <a:rect l="l" t="t" r="r" b="b"/>
              <a:pathLst>
                <a:path w="2542540" h="142239">
                  <a:moveTo>
                    <a:pt x="0" y="47399"/>
                  </a:moveTo>
                  <a:lnTo>
                    <a:pt x="2368687" y="47399"/>
                  </a:lnTo>
                  <a:lnTo>
                    <a:pt x="2368687" y="0"/>
                  </a:lnTo>
                  <a:lnTo>
                    <a:pt x="2542488" y="71099"/>
                  </a:lnTo>
                  <a:lnTo>
                    <a:pt x="2368687" y="142199"/>
                  </a:lnTo>
                  <a:lnTo>
                    <a:pt x="2368687" y="94800"/>
                  </a:lnTo>
                  <a:lnTo>
                    <a:pt x="0" y="94800"/>
                  </a:lnTo>
                  <a:lnTo>
                    <a:pt x="0" y="47399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46701" y="1631387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759244" y="0"/>
                  </a:moveTo>
                  <a:lnTo>
                    <a:pt x="52200" y="0"/>
                  </a:lnTo>
                  <a:lnTo>
                    <a:pt x="31881" y="4102"/>
                  </a:lnTo>
                  <a:lnTo>
                    <a:pt x="15289" y="15289"/>
                  </a:lnTo>
                  <a:lnTo>
                    <a:pt x="4102" y="31882"/>
                  </a:lnTo>
                  <a:lnTo>
                    <a:pt x="0" y="52200"/>
                  </a:lnTo>
                  <a:lnTo>
                    <a:pt x="0" y="260997"/>
                  </a:lnTo>
                  <a:lnTo>
                    <a:pt x="4102" y="281317"/>
                  </a:lnTo>
                  <a:lnTo>
                    <a:pt x="15289" y="297910"/>
                  </a:lnTo>
                  <a:lnTo>
                    <a:pt x="31881" y="309097"/>
                  </a:lnTo>
                  <a:lnTo>
                    <a:pt x="52200" y="313199"/>
                  </a:lnTo>
                  <a:lnTo>
                    <a:pt x="759244" y="313199"/>
                  </a:lnTo>
                  <a:lnTo>
                    <a:pt x="779563" y="309097"/>
                  </a:lnTo>
                  <a:lnTo>
                    <a:pt x="796156" y="297910"/>
                  </a:lnTo>
                  <a:lnTo>
                    <a:pt x="807343" y="281317"/>
                  </a:lnTo>
                  <a:lnTo>
                    <a:pt x="811446" y="260997"/>
                  </a:lnTo>
                  <a:lnTo>
                    <a:pt x="811446" y="52200"/>
                  </a:lnTo>
                  <a:lnTo>
                    <a:pt x="807343" y="31882"/>
                  </a:lnTo>
                  <a:lnTo>
                    <a:pt x="796156" y="15289"/>
                  </a:lnTo>
                  <a:lnTo>
                    <a:pt x="779563" y="4102"/>
                  </a:lnTo>
                  <a:lnTo>
                    <a:pt x="75924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6701" y="1631387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0" y="52201"/>
                  </a:moveTo>
                  <a:lnTo>
                    <a:pt x="4102" y="31881"/>
                  </a:lnTo>
                  <a:lnTo>
                    <a:pt x="15289" y="15289"/>
                  </a:lnTo>
                  <a:lnTo>
                    <a:pt x="31881" y="4102"/>
                  </a:lnTo>
                  <a:lnTo>
                    <a:pt x="52201" y="0"/>
                  </a:lnTo>
                  <a:lnTo>
                    <a:pt x="759244" y="0"/>
                  </a:lnTo>
                  <a:lnTo>
                    <a:pt x="779563" y="4102"/>
                  </a:lnTo>
                  <a:lnTo>
                    <a:pt x="796156" y="15289"/>
                  </a:lnTo>
                  <a:lnTo>
                    <a:pt x="807343" y="31881"/>
                  </a:lnTo>
                  <a:lnTo>
                    <a:pt x="811446" y="52201"/>
                  </a:lnTo>
                  <a:lnTo>
                    <a:pt x="811446" y="260998"/>
                  </a:lnTo>
                  <a:lnTo>
                    <a:pt x="807343" y="281316"/>
                  </a:lnTo>
                  <a:lnTo>
                    <a:pt x="796156" y="297909"/>
                  </a:lnTo>
                  <a:lnTo>
                    <a:pt x="779563" y="309096"/>
                  </a:lnTo>
                  <a:lnTo>
                    <a:pt x="759244" y="313198"/>
                  </a:lnTo>
                  <a:lnTo>
                    <a:pt x="52201" y="313198"/>
                  </a:lnTo>
                  <a:lnTo>
                    <a:pt x="31881" y="309096"/>
                  </a:lnTo>
                  <a:lnTo>
                    <a:pt x="15289" y="297909"/>
                  </a:lnTo>
                  <a:lnTo>
                    <a:pt x="4102" y="281316"/>
                  </a:lnTo>
                  <a:lnTo>
                    <a:pt x="0" y="260998"/>
                  </a:lnTo>
                  <a:lnTo>
                    <a:pt x="0" y="5220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23257" y="2131270"/>
              <a:ext cx="2616835" cy="137160"/>
            </a:xfrm>
            <a:custGeom>
              <a:avLst/>
              <a:gdLst/>
              <a:ahLst/>
              <a:cxnLst/>
              <a:rect l="l" t="t" r="r" b="b"/>
              <a:pathLst>
                <a:path w="2616834" h="137160">
                  <a:moveTo>
                    <a:pt x="167566" y="0"/>
                  </a:moveTo>
                  <a:lnTo>
                    <a:pt x="0" y="68549"/>
                  </a:lnTo>
                  <a:lnTo>
                    <a:pt x="167566" y="137099"/>
                  </a:lnTo>
                  <a:lnTo>
                    <a:pt x="167566" y="91399"/>
                  </a:lnTo>
                  <a:lnTo>
                    <a:pt x="2616681" y="91399"/>
                  </a:lnTo>
                  <a:lnTo>
                    <a:pt x="2616681" y="45699"/>
                  </a:lnTo>
                  <a:lnTo>
                    <a:pt x="167566" y="45699"/>
                  </a:lnTo>
                  <a:lnTo>
                    <a:pt x="16756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23258" y="2131269"/>
              <a:ext cx="2616835" cy="137160"/>
            </a:xfrm>
            <a:custGeom>
              <a:avLst/>
              <a:gdLst/>
              <a:ahLst/>
              <a:cxnLst/>
              <a:rect l="l" t="t" r="r" b="b"/>
              <a:pathLst>
                <a:path w="2616834" h="137160">
                  <a:moveTo>
                    <a:pt x="2616679" y="91400"/>
                  </a:moveTo>
                  <a:lnTo>
                    <a:pt x="167565" y="91400"/>
                  </a:lnTo>
                  <a:lnTo>
                    <a:pt x="167565" y="137099"/>
                  </a:lnTo>
                  <a:lnTo>
                    <a:pt x="0" y="68549"/>
                  </a:lnTo>
                  <a:lnTo>
                    <a:pt x="167565" y="0"/>
                  </a:lnTo>
                  <a:lnTo>
                    <a:pt x="167565" y="45699"/>
                  </a:lnTo>
                  <a:lnTo>
                    <a:pt x="2616679" y="45699"/>
                  </a:lnTo>
                  <a:lnTo>
                    <a:pt x="2616679" y="91400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46238" y="2036249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759334" y="0"/>
                  </a:moveTo>
                  <a:lnTo>
                    <a:pt x="52200" y="0"/>
                  </a:lnTo>
                  <a:lnTo>
                    <a:pt x="31881" y="4102"/>
                  </a:lnTo>
                  <a:lnTo>
                    <a:pt x="15289" y="15289"/>
                  </a:lnTo>
                  <a:lnTo>
                    <a:pt x="4102" y="31882"/>
                  </a:lnTo>
                  <a:lnTo>
                    <a:pt x="0" y="52200"/>
                  </a:lnTo>
                  <a:lnTo>
                    <a:pt x="0" y="260998"/>
                  </a:lnTo>
                  <a:lnTo>
                    <a:pt x="4102" y="281318"/>
                  </a:lnTo>
                  <a:lnTo>
                    <a:pt x="15289" y="297910"/>
                  </a:lnTo>
                  <a:lnTo>
                    <a:pt x="31881" y="309097"/>
                  </a:lnTo>
                  <a:lnTo>
                    <a:pt x="52200" y="313199"/>
                  </a:lnTo>
                  <a:lnTo>
                    <a:pt x="759334" y="313199"/>
                  </a:lnTo>
                  <a:lnTo>
                    <a:pt x="779653" y="309097"/>
                  </a:lnTo>
                  <a:lnTo>
                    <a:pt x="796246" y="297910"/>
                  </a:lnTo>
                  <a:lnTo>
                    <a:pt x="807432" y="281318"/>
                  </a:lnTo>
                  <a:lnTo>
                    <a:pt x="811535" y="260998"/>
                  </a:lnTo>
                  <a:lnTo>
                    <a:pt x="811535" y="52200"/>
                  </a:lnTo>
                  <a:lnTo>
                    <a:pt x="807432" y="31882"/>
                  </a:lnTo>
                  <a:lnTo>
                    <a:pt x="796246" y="15289"/>
                  </a:lnTo>
                  <a:lnTo>
                    <a:pt x="779653" y="4102"/>
                  </a:lnTo>
                  <a:lnTo>
                    <a:pt x="7593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46238" y="2036249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0" y="52201"/>
                  </a:moveTo>
                  <a:lnTo>
                    <a:pt x="4102" y="31882"/>
                  </a:lnTo>
                  <a:lnTo>
                    <a:pt x="15289" y="15289"/>
                  </a:lnTo>
                  <a:lnTo>
                    <a:pt x="31881" y="4102"/>
                  </a:lnTo>
                  <a:lnTo>
                    <a:pt x="52201" y="0"/>
                  </a:lnTo>
                  <a:lnTo>
                    <a:pt x="759334" y="0"/>
                  </a:lnTo>
                  <a:lnTo>
                    <a:pt x="779653" y="4102"/>
                  </a:lnTo>
                  <a:lnTo>
                    <a:pt x="796246" y="15289"/>
                  </a:lnTo>
                  <a:lnTo>
                    <a:pt x="807433" y="31882"/>
                  </a:lnTo>
                  <a:lnTo>
                    <a:pt x="811536" y="52201"/>
                  </a:lnTo>
                  <a:lnTo>
                    <a:pt x="811536" y="260999"/>
                  </a:lnTo>
                  <a:lnTo>
                    <a:pt x="807433" y="281317"/>
                  </a:lnTo>
                  <a:lnTo>
                    <a:pt x="796246" y="297910"/>
                  </a:lnTo>
                  <a:lnTo>
                    <a:pt x="779653" y="309097"/>
                  </a:lnTo>
                  <a:lnTo>
                    <a:pt x="759334" y="313199"/>
                  </a:lnTo>
                  <a:lnTo>
                    <a:pt x="52201" y="313199"/>
                  </a:lnTo>
                  <a:lnTo>
                    <a:pt x="31881" y="309097"/>
                  </a:lnTo>
                  <a:lnTo>
                    <a:pt x="15289" y="297910"/>
                  </a:lnTo>
                  <a:lnTo>
                    <a:pt x="4102" y="281317"/>
                  </a:lnTo>
                  <a:lnTo>
                    <a:pt x="0" y="260999"/>
                  </a:lnTo>
                  <a:lnTo>
                    <a:pt x="0" y="5220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455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Property Graph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Model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Components</a:t>
            </a:r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361904" y="1002611"/>
            <a:ext cx="311213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100"/>
              </a:spcBef>
            </a:pPr>
            <a:r>
              <a:rPr sz="1900" b="1" dirty="0">
                <a:solidFill>
                  <a:srgbClr val="6FB048"/>
                </a:solidFill>
                <a:latin typeface="Calibri"/>
                <a:cs typeface="Calibri"/>
              </a:rPr>
              <a:t>Nodes</a:t>
            </a:r>
            <a:endParaRPr sz="1900">
              <a:latin typeface="Calibri"/>
              <a:cs typeface="Calibri"/>
            </a:endParaRPr>
          </a:p>
          <a:p>
            <a:pPr marL="241300" marR="5080">
              <a:lnSpc>
                <a:spcPts val="2100"/>
              </a:lnSpc>
              <a:spcBef>
                <a:spcPts val="229"/>
              </a:spcBef>
              <a:buClr>
                <a:srgbClr val="69B445"/>
              </a:buClr>
              <a:buFont typeface="Arial MT"/>
              <a:buChar char="•"/>
              <a:tabLst>
                <a:tab pos="330835" algn="l"/>
              </a:tabLst>
            </a:pPr>
            <a:r>
              <a:rPr sz="1900" spc="-5" dirty="0">
                <a:latin typeface="Calibri"/>
                <a:cs typeface="Calibri"/>
              </a:rPr>
              <a:t>Represent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objects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graph</a:t>
            </a:r>
            <a:endParaRPr sz="1900">
              <a:latin typeface="Calibri"/>
              <a:cs typeface="Calibri"/>
            </a:endParaRPr>
          </a:p>
          <a:p>
            <a:pPr marL="330200" indent="-89535">
              <a:lnSpc>
                <a:spcPts val="2180"/>
              </a:lnSpc>
              <a:buClr>
                <a:srgbClr val="69B445"/>
              </a:buClr>
              <a:buFont typeface="Arial MT"/>
              <a:buChar char="•"/>
              <a:tabLst>
                <a:tab pos="330835" algn="l"/>
              </a:tabLst>
            </a:pPr>
            <a:r>
              <a:rPr sz="1900" dirty="0">
                <a:latin typeface="Calibri"/>
                <a:cs typeface="Calibri"/>
              </a:rPr>
              <a:t>Can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labeled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1904" y="2247211"/>
            <a:ext cx="3638550" cy="59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00"/>
              </a:spcBef>
            </a:pPr>
            <a:r>
              <a:rPr sz="1900" b="1" spc="-5" dirty="0">
                <a:solidFill>
                  <a:srgbClr val="6FB048"/>
                </a:solidFill>
                <a:latin typeface="Calibri"/>
                <a:cs typeface="Calibri"/>
              </a:rPr>
              <a:t>Relationships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ts val="2240"/>
              </a:lnSpc>
              <a:buClr>
                <a:srgbClr val="69B44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libri"/>
                <a:cs typeface="Calibri"/>
              </a:rPr>
              <a:t>Relate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nodes </a:t>
            </a:r>
            <a:r>
              <a:rPr sz="1900" dirty="0">
                <a:latin typeface="Calibri"/>
                <a:cs typeface="Calibri"/>
              </a:rPr>
              <a:t>by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i="1" dirty="0">
                <a:latin typeface="Calibri"/>
                <a:cs typeface="Calibri"/>
              </a:rPr>
              <a:t>type</a:t>
            </a:r>
            <a:r>
              <a:rPr sz="1900" i="1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direction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56626" y="1653367"/>
            <a:ext cx="974090" cy="110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Calibri"/>
                <a:cs typeface="Calibri"/>
              </a:rPr>
              <a:t>LOVES</a:t>
            </a:r>
            <a:endParaRPr sz="1600">
              <a:latin typeface="Calibri"/>
              <a:cs typeface="Calibri"/>
            </a:endParaRPr>
          </a:p>
          <a:p>
            <a:pPr marL="12700" marR="5080" indent="218440">
              <a:lnSpc>
                <a:spcPts val="3429"/>
              </a:lnSpc>
            </a:pPr>
            <a:r>
              <a:rPr sz="1600" spc="-5" dirty="0">
                <a:solidFill>
                  <a:srgbClr val="7F7F7F"/>
                </a:solidFill>
                <a:latin typeface="Calibri"/>
                <a:cs typeface="Calibri"/>
              </a:rPr>
              <a:t>LOVES </a:t>
            </a:r>
            <a:r>
              <a:rPr sz="1600" dirty="0">
                <a:solidFill>
                  <a:srgbClr val="7F7F7F"/>
                </a:solidFill>
                <a:latin typeface="Calibri"/>
                <a:cs typeface="Calibri"/>
              </a:rPr>
              <a:t> LIVES</a:t>
            </a:r>
            <a:r>
              <a:rPr sz="1600" spc="-8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73236" y="1525385"/>
            <a:ext cx="4102100" cy="2284095"/>
            <a:chOff x="4073236" y="1525385"/>
            <a:chExt cx="4102100" cy="2284095"/>
          </a:xfrm>
        </p:grpSpPr>
        <p:sp>
          <p:nvSpPr>
            <p:cNvPr id="30" name="object 30"/>
            <p:cNvSpPr/>
            <p:nvPr/>
          </p:nvSpPr>
          <p:spPr>
            <a:xfrm>
              <a:off x="7061668" y="2536577"/>
              <a:ext cx="1088390" cy="1247775"/>
            </a:xfrm>
            <a:custGeom>
              <a:avLst/>
              <a:gdLst/>
              <a:ahLst/>
              <a:cxnLst/>
              <a:rect l="l" t="t" r="r" b="b"/>
              <a:pathLst>
                <a:path w="1088390" h="1247775">
                  <a:moveTo>
                    <a:pt x="1051142" y="0"/>
                  </a:moveTo>
                  <a:lnTo>
                    <a:pt x="98550" y="1096883"/>
                  </a:lnTo>
                  <a:lnTo>
                    <a:pt x="61836" y="1064999"/>
                  </a:lnTo>
                  <a:lnTo>
                    <a:pt x="0" y="1247442"/>
                  </a:lnTo>
                  <a:lnTo>
                    <a:pt x="171978" y="1160651"/>
                  </a:lnTo>
                  <a:lnTo>
                    <a:pt x="135263" y="1128767"/>
                  </a:lnTo>
                  <a:lnTo>
                    <a:pt x="1087855" y="31884"/>
                  </a:lnTo>
                  <a:lnTo>
                    <a:pt x="1051142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61668" y="2536577"/>
              <a:ext cx="1088390" cy="1247775"/>
            </a:xfrm>
            <a:custGeom>
              <a:avLst/>
              <a:gdLst/>
              <a:ahLst/>
              <a:cxnLst/>
              <a:rect l="l" t="t" r="r" b="b"/>
              <a:pathLst>
                <a:path w="1088390" h="1247775">
                  <a:moveTo>
                    <a:pt x="1087856" y="31884"/>
                  </a:moveTo>
                  <a:lnTo>
                    <a:pt x="135264" y="1128766"/>
                  </a:lnTo>
                  <a:lnTo>
                    <a:pt x="171978" y="1160651"/>
                  </a:lnTo>
                  <a:lnTo>
                    <a:pt x="0" y="1247441"/>
                  </a:lnTo>
                  <a:lnTo>
                    <a:pt x="61837" y="1064998"/>
                  </a:lnTo>
                  <a:lnTo>
                    <a:pt x="98551" y="1096883"/>
                  </a:lnTo>
                  <a:lnTo>
                    <a:pt x="1051142" y="0"/>
                  </a:lnTo>
                  <a:lnTo>
                    <a:pt x="1087856" y="31884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19552" y="2858403"/>
              <a:ext cx="690880" cy="734695"/>
            </a:xfrm>
            <a:custGeom>
              <a:avLst/>
              <a:gdLst/>
              <a:ahLst/>
              <a:cxnLst/>
              <a:rect l="l" t="t" r="r" b="b"/>
              <a:pathLst>
                <a:path w="690879" h="734695">
                  <a:moveTo>
                    <a:pt x="477333" y="0"/>
                  </a:moveTo>
                  <a:lnTo>
                    <a:pt x="441572" y="17826"/>
                  </a:lnTo>
                  <a:lnTo>
                    <a:pt x="12680" y="511129"/>
                  </a:lnTo>
                  <a:lnTo>
                    <a:pt x="0" y="549021"/>
                  </a:lnTo>
                  <a:lnTo>
                    <a:pt x="5182" y="568352"/>
                  </a:lnTo>
                  <a:lnTo>
                    <a:pt x="17825" y="584782"/>
                  </a:lnTo>
                  <a:lnTo>
                    <a:pt x="175412" y="721792"/>
                  </a:lnTo>
                  <a:lnTo>
                    <a:pt x="193439" y="732029"/>
                  </a:lnTo>
                  <a:lnTo>
                    <a:pt x="213303" y="734473"/>
                  </a:lnTo>
                  <a:lnTo>
                    <a:pt x="232635" y="729291"/>
                  </a:lnTo>
                  <a:lnTo>
                    <a:pt x="249064" y="716647"/>
                  </a:lnTo>
                  <a:lnTo>
                    <a:pt x="677956" y="223345"/>
                  </a:lnTo>
                  <a:lnTo>
                    <a:pt x="688193" y="205317"/>
                  </a:lnTo>
                  <a:lnTo>
                    <a:pt x="690638" y="185453"/>
                  </a:lnTo>
                  <a:lnTo>
                    <a:pt x="685455" y="166121"/>
                  </a:lnTo>
                  <a:lnTo>
                    <a:pt x="672811" y="149692"/>
                  </a:lnTo>
                  <a:lnTo>
                    <a:pt x="515226" y="12681"/>
                  </a:lnTo>
                  <a:lnTo>
                    <a:pt x="497198" y="2444"/>
                  </a:lnTo>
                  <a:lnTo>
                    <a:pt x="47733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19552" y="2858403"/>
              <a:ext cx="690880" cy="734695"/>
            </a:xfrm>
            <a:custGeom>
              <a:avLst/>
              <a:gdLst/>
              <a:ahLst/>
              <a:cxnLst/>
              <a:rect l="l" t="t" r="r" b="b"/>
              <a:pathLst>
                <a:path w="690879" h="734695">
                  <a:moveTo>
                    <a:pt x="17826" y="584781"/>
                  </a:moveTo>
                  <a:lnTo>
                    <a:pt x="5182" y="568352"/>
                  </a:lnTo>
                  <a:lnTo>
                    <a:pt x="0" y="549020"/>
                  </a:lnTo>
                  <a:lnTo>
                    <a:pt x="2444" y="529156"/>
                  </a:lnTo>
                  <a:lnTo>
                    <a:pt x="12681" y="511129"/>
                  </a:lnTo>
                  <a:lnTo>
                    <a:pt x="441573" y="17826"/>
                  </a:lnTo>
                  <a:lnTo>
                    <a:pt x="458002" y="5182"/>
                  </a:lnTo>
                  <a:lnTo>
                    <a:pt x="477334" y="0"/>
                  </a:lnTo>
                  <a:lnTo>
                    <a:pt x="497198" y="2444"/>
                  </a:lnTo>
                  <a:lnTo>
                    <a:pt x="515225" y="12681"/>
                  </a:lnTo>
                  <a:lnTo>
                    <a:pt x="672812" y="149692"/>
                  </a:lnTo>
                  <a:lnTo>
                    <a:pt x="685456" y="166121"/>
                  </a:lnTo>
                  <a:lnTo>
                    <a:pt x="690638" y="185452"/>
                  </a:lnTo>
                  <a:lnTo>
                    <a:pt x="688193" y="205317"/>
                  </a:lnTo>
                  <a:lnTo>
                    <a:pt x="677957" y="223344"/>
                  </a:lnTo>
                  <a:lnTo>
                    <a:pt x="249065" y="716647"/>
                  </a:lnTo>
                  <a:lnTo>
                    <a:pt x="232635" y="729291"/>
                  </a:lnTo>
                  <a:lnTo>
                    <a:pt x="213304" y="734473"/>
                  </a:lnTo>
                  <a:lnTo>
                    <a:pt x="193440" y="732029"/>
                  </a:lnTo>
                  <a:lnTo>
                    <a:pt x="175412" y="721791"/>
                  </a:lnTo>
                  <a:lnTo>
                    <a:pt x="17826" y="58478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79350" y="3008245"/>
              <a:ext cx="405130" cy="447040"/>
            </a:xfrm>
            <a:custGeom>
              <a:avLst/>
              <a:gdLst/>
              <a:ahLst/>
              <a:cxnLst/>
              <a:rect l="l" t="t" r="r" b="b"/>
              <a:pathLst>
                <a:path w="405129" h="447039">
                  <a:moveTo>
                    <a:pt x="63892" y="317500"/>
                  </a:moveTo>
                  <a:lnTo>
                    <a:pt x="49541" y="317500"/>
                  </a:lnTo>
                  <a:lnTo>
                    <a:pt x="42580" y="318769"/>
                  </a:lnTo>
                  <a:lnTo>
                    <a:pt x="29088" y="325119"/>
                  </a:lnTo>
                  <a:lnTo>
                    <a:pt x="22611" y="330200"/>
                  </a:lnTo>
                  <a:lnTo>
                    <a:pt x="16404" y="337819"/>
                  </a:lnTo>
                  <a:lnTo>
                    <a:pt x="11958" y="342900"/>
                  </a:lnTo>
                  <a:lnTo>
                    <a:pt x="5304" y="354329"/>
                  </a:lnTo>
                  <a:lnTo>
                    <a:pt x="3094" y="360679"/>
                  </a:lnTo>
                  <a:lnTo>
                    <a:pt x="647" y="368300"/>
                  </a:lnTo>
                  <a:lnTo>
                    <a:pt x="0" y="375919"/>
                  </a:lnTo>
                  <a:lnTo>
                    <a:pt x="2306" y="389889"/>
                  </a:lnTo>
                  <a:lnTo>
                    <a:pt x="28224" y="425450"/>
                  </a:lnTo>
                  <a:lnTo>
                    <a:pt x="51615" y="441959"/>
                  </a:lnTo>
                  <a:lnTo>
                    <a:pt x="59226" y="445769"/>
                  </a:lnTo>
                  <a:lnTo>
                    <a:pt x="66610" y="447039"/>
                  </a:lnTo>
                  <a:lnTo>
                    <a:pt x="80924" y="447039"/>
                  </a:lnTo>
                  <a:lnTo>
                    <a:pt x="87899" y="445769"/>
                  </a:lnTo>
                  <a:lnTo>
                    <a:pt x="94691" y="441959"/>
                  </a:lnTo>
                  <a:lnTo>
                    <a:pt x="99743" y="439419"/>
                  </a:lnTo>
                  <a:lnTo>
                    <a:pt x="104709" y="435609"/>
                  </a:lnTo>
                  <a:lnTo>
                    <a:pt x="109590" y="431800"/>
                  </a:lnTo>
                  <a:lnTo>
                    <a:pt x="110789" y="430529"/>
                  </a:lnTo>
                  <a:lnTo>
                    <a:pt x="78064" y="430529"/>
                  </a:lnTo>
                  <a:lnTo>
                    <a:pt x="67236" y="429259"/>
                  </a:lnTo>
                  <a:lnTo>
                    <a:pt x="34056" y="407669"/>
                  </a:lnTo>
                  <a:lnTo>
                    <a:pt x="16484" y="370839"/>
                  </a:lnTo>
                  <a:lnTo>
                    <a:pt x="18883" y="359409"/>
                  </a:lnTo>
                  <a:lnTo>
                    <a:pt x="52463" y="334009"/>
                  </a:lnTo>
                  <a:lnTo>
                    <a:pt x="97518" y="334009"/>
                  </a:lnTo>
                  <a:lnTo>
                    <a:pt x="96056" y="332739"/>
                  </a:lnTo>
                  <a:lnTo>
                    <a:pt x="84512" y="325119"/>
                  </a:lnTo>
                  <a:lnTo>
                    <a:pt x="78817" y="322579"/>
                  </a:lnTo>
                  <a:lnTo>
                    <a:pt x="71259" y="318769"/>
                  </a:lnTo>
                  <a:lnTo>
                    <a:pt x="63892" y="317500"/>
                  </a:lnTo>
                  <a:close/>
                </a:path>
                <a:path w="405129" h="447039">
                  <a:moveTo>
                    <a:pt x="97518" y="334009"/>
                  </a:moveTo>
                  <a:lnTo>
                    <a:pt x="52463" y="334009"/>
                  </a:lnTo>
                  <a:lnTo>
                    <a:pt x="63332" y="335279"/>
                  </a:lnTo>
                  <a:lnTo>
                    <a:pt x="68827" y="337819"/>
                  </a:lnTo>
                  <a:lnTo>
                    <a:pt x="100691" y="361950"/>
                  </a:lnTo>
                  <a:lnTo>
                    <a:pt x="114195" y="393700"/>
                  </a:lnTo>
                  <a:lnTo>
                    <a:pt x="111709" y="405129"/>
                  </a:lnTo>
                  <a:lnTo>
                    <a:pt x="108642" y="410209"/>
                  </a:lnTo>
                  <a:lnTo>
                    <a:pt x="98807" y="421639"/>
                  </a:lnTo>
                  <a:lnTo>
                    <a:pt x="93743" y="425450"/>
                  </a:lnTo>
                  <a:lnTo>
                    <a:pt x="83365" y="430529"/>
                  </a:lnTo>
                  <a:lnTo>
                    <a:pt x="110789" y="430529"/>
                  </a:lnTo>
                  <a:lnTo>
                    <a:pt x="114386" y="426719"/>
                  </a:lnTo>
                  <a:lnTo>
                    <a:pt x="118831" y="420369"/>
                  </a:lnTo>
                  <a:lnTo>
                    <a:pt x="122531" y="415289"/>
                  </a:lnTo>
                  <a:lnTo>
                    <a:pt x="125485" y="410209"/>
                  </a:lnTo>
                  <a:lnTo>
                    <a:pt x="127694" y="403859"/>
                  </a:lnTo>
                  <a:lnTo>
                    <a:pt x="130141" y="396239"/>
                  </a:lnTo>
                  <a:lnTo>
                    <a:pt x="130754" y="388619"/>
                  </a:lnTo>
                  <a:lnTo>
                    <a:pt x="128304" y="373379"/>
                  </a:lnTo>
                  <a:lnTo>
                    <a:pt x="125351" y="367029"/>
                  </a:lnTo>
                  <a:lnTo>
                    <a:pt x="120672" y="359409"/>
                  </a:lnTo>
                  <a:lnTo>
                    <a:pt x="116867" y="354329"/>
                  </a:lnTo>
                  <a:lnTo>
                    <a:pt x="112471" y="347979"/>
                  </a:lnTo>
                  <a:lnTo>
                    <a:pt x="107483" y="342900"/>
                  </a:lnTo>
                  <a:lnTo>
                    <a:pt x="101906" y="337819"/>
                  </a:lnTo>
                  <a:lnTo>
                    <a:pt x="97518" y="334009"/>
                  </a:lnTo>
                  <a:close/>
                </a:path>
                <a:path w="405129" h="447039">
                  <a:moveTo>
                    <a:pt x="185797" y="340359"/>
                  </a:moveTo>
                  <a:lnTo>
                    <a:pt x="182714" y="340359"/>
                  </a:lnTo>
                  <a:lnTo>
                    <a:pt x="183504" y="341629"/>
                  </a:lnTo>
                  <a:lnTo>
                    <a:pt x="185005" y="341629"/>
                  </a:lnTo>
                  <a:lnTo>
                    <a:pt x="185797" y="340359"/>
                  </a:lnTo>
                  <a:close/>
                </a:path>
                <a:path w="405129" h="447039">
                  <a:moveTo>
                    <a:pt x="79174" y="273050"/>
                  </a:moveTo>
                  <a:lnTo>
                    <a:pt x="74451" y="273050"/>
                  </a:lnTo>
                  <a:lnTo>
                    <a:pt x="72737" y="275589"/>
                  </a:lnTo>
                  <a:lnTo>
                    <a:pt x="71638" y="276859"/>
                  </a:lnTo>
                  <a:lnTo>
                    <a:pt x="68902" y="279400"/>
                  </a:lnTo>
                  <a:lnTo>
                    <a:pt x="67845" y="280669"/>
                  </a:lnTo>
                  <a:lnTo>
                    <a:pt x="66396" y="283209"/>
                  </a:lnTo>
                  <a:lnTo>
                    <a:pt x="66024" y="283209"/>
                  </a:lnTo>
                  <a:lnTo>
                    <a:pt x="65985" y="284479"/>
                  </a:lnTo>
                  <a:lnTo>
                    <a:pt x="66311" y="285750"/>
                  </a:lnTo>
                  <a:lnTo>
                    <a:pt x="67655" y="287019"/>
                  </a:lnTo>
                  <a:lnTo>
                    <a:pt x="68695" y="287019"/>
                  </a:lnTo>
                  <a:lnTo>
                    <a:pt x="70103" y="288289"/>
                  </a:lnTo>
                  <a:lnTo>
                    <a:pt x="181886" y="340359"/>
                  </a:lnTo>
                  <a:lnTo>
                    <a:pt x="187462" y="340359"/>
                  </a:lnTo>
                  <a:lnTo>
                    <a:pt x="188404" y="339089"/>
                  </a:lnTo>
                  <a:lnTo>
                    <a:pt x="190513" y="336550"/>
                  </a:lnTo>
                  <a:lnTo>
                    <a:pt x="191757" y="335279"/>
                  </a:lnTo>
                  <a:lnTo>
                    <a:pt x="194577" y="332739"/>
                  </a:lnTo>
                  <a:lnTo>
                    <a:pt x="195667" y="331469"/>
                  </a:lnTo>
                  <a:lnTo>
                    <a:pt x="197247" y="328929"/>
                  </a:lnTo>
                  <a:lnTo>
                    <a:pt x="197812" y="327659"/>
                  </a:lnTo>
                  <a:lnTo>
                    <a:pt x="198492" y="326389"/>
                  </a:lnTo>
                  <a:lnTo>
                    <a:pt x="198601" y="325119"/>
                  </a:lnTo>
                  <a:lnTo>
                    <a:pt x="198360" y="323850"/>
                  </a:lnTo>
                  <a:lnTo>
                    <a:pt x="198014" y="323850"/>
                  </a:lnTo>
                  <a:lnTo>
                    <a:pt x="197444" y="322579"/>
                  </a:lnTo>
                  <a:lnTo>
                    <a:pt x="196568" y="321309"/>
                  </a:lnTo>
                  <a:lnTo>
                    <a:pt x="179320" y="321309"/>
                  </a:lnTo>
                  <a:lnTo>
                    <a:pt x="79174" y="273050"/>
                  </a:lnTo>
                  <a:close/>
                </a:path>
                <a:path w="405129" h="447039">
                  <a:moveTo>
                    <a:pt x="128117" y="215900"/>
                  </a:moveTo>
                  <a:lnTo>
                    <a:pt x="124485" y="215900"/>
                  </a:lnTo>
                  <a:lnTo>
                    <a:pt x="123760" y="217169"/>
                  </a:lnTo>
                  <a:lnTo>
                    <a:pt x="122129" y="218439"/>
                  </a:lnTo>
                  <a:lnTo>
                    <a:pt x="121113" y="219709"/>
                  </a:lnTo>
                  <a:lnTo>
                    <a:pt x="118595" y="222250"/>
                  </a:lnTo>
                  <a:lnTo>
                    <a:pt x="117593" y="223519"/>
                  </a:lnTo>
                  <a:lnTo>
                    <a:pt x="116187" y="226059"/>
                  </a:lnTo>
                  <a:lnTo>
                    <a:pt x="115718" y="226059"/>
                  </a:lnTo>
                  <a:lnTo>
                    <a:pt x="115249" y="227329"/>
                  </a:lnTo>
                  <a:lnTo>
                    <a:pt x="115222" y="228600"/>
                  </a:lnTo>
                  <a:lnTo>
                    <a:pt x="115581" y="229869"/>
                  </a:lnTo>
                  <a:lnTo>
                    <a:pt x="115881" y="229869"/>
                  </a:lnTo>
                  <a:lnTo>
                    <a:pt x="116298" y="231139"/>
                  </a:lnTo>
                  <a:lnTo>
                    <a:pt x="179384" y="321309"/>
                  </a:lnTo>
                  <a:lnTo>
                    <a:pt x="196568" y="321309"/>
                  </a:lnTo>
                  <a:lnTo>
                    <a:pt x="140530" y="240029"/>
                  </a:lnTo>
                  <a:lnTo>
                    <a:pt x="178651" y="240029"/>
                  </a:lnTo>
                  <a:lnTo>
                    <a:pt x="128117" y="215900"/>
                  </a:lnTo>
                  <a:close/>
                </a:path>
                <a:path w="405129" h="447039">
                  <a:moveTo>
                    <a:pt x="178651" y="240029"/>
                  </a:moveTo>
                  <a:lnTo>
                    <a:pt x="140660" y="240029"/>
                  </a:lnTo>
                  <a:lnTo>
                    <a:pt x="232365" y="283209"/>
                  </a:lnTo>
                  <a:lnTo>
                    <a:pt x="233165" y="284479"/>
                  </a:lnTo>
                  <a:lnTo>
                    <a:pt x="234623" y="284479"/>
                  </a:lnTo>
                  <a:lnTo>
                    <a:pt x="235404" y="283209"/>
                  </a:lnTo>
                  <a:lnTo>
                    <a:pt x="237068" y="283209"/>
                  </a:lnTo>
                  <a:lnTo>
                    <a:pt x="238000" y="281939"/>
                  </a:lnTo>
                  <a:lnTo>
                    <a:pt x="240065" y="279400"/>
                  </a:lnTo>
                  <a:lnTo>
                    <a:pt x="241254" y="278129"/>
                  </a:lnTo>
                  <a:lnTo>
                    <a:pt x="243903" y="275589"/>
                  </a:lnTo>
                  <a:lnTo>
                    <a:pt x="244949" y="274319"/>
                  </a:lnTo>
                  <a:lnTo>
                    <a:pt x="246528" y="271779"/>
                  </a:lnTo>
                  <a:lnTo>
                    <a:pt x="247114" y="271779"/>
                  </a:lnTo>
                  <a:lnTo>
                    <a:pt x="247881" y="269239"/>
                  </a:lnTo>
                  <a:lnTo>
                    <a:pt x="248033" y="267969"/>
                  </a:lnTo>
                  <a:lnTo>
                    <a:pt x="247878" y="266700"/>
                  </a:lnTo>
                  <a:lnTo>
                    <a:pt x="247576" y="266700"/>
                  </a:lnTo>
                  <a:lnTo>
                    <a:pt x="245926" y="264159"/>
                  </a:lnTo>
                  <a:lnTo>
                    <a:pt x="229185" y="264159"/>
                  </a:lnTo>
                  <a:lnTo>
                    <a:pt x="178651" y="240029"/>
                  </a:lnTo>
                  <a:close/>
                </a:path>
                <a:path w="405129" h="447039">
                  <a:moveTo>
                    <a:pt x="77967" y="271779"/>
                  </a:moveTo>
                  <a:lnTo>
                    <a:pt x="76409" y="271779"/>
                  </a:lnTo>
                  <a:lnTo>
                    <a:pt x="75185" y="273050"/>
                  </a:lnTo>
                  <a:lnTo>
                    <a:pt x="78536" y="273050"/>
                  </a:lnTo>
                  <a:lnTo>
                    <a:pt x="77967" y="271779"/>
                  </a:lnTo>
                  <a:close/>
                </a:path>
                <a:path w="405129" h="447039">
                  <a:moveTo>
                    <a:pt x="176969" y="158750"/>
                  </a:moveTo>
                  <a:lnTo>
                    <a:pt x="174120" y="158750"/>
                  </a:lnTo>
                  <a:lnTo>
                    <a:pt x="172352" y="160019"/>
                  </a:lnTo>
                  <a:lnTo>
                    <a:pt x="171260" y="161289"/>
                  </a:lnTo>
                  <a:lnTo>
                    <a:pt x="168701" y="165100"/>
                  </a:lnTo>
                  <a:lnTo>
                    <a:pt x="167741" y="166369"/>
                  </a:lnTo>
                  <a:lnTo>
                    <a:pt x="166422" y="167639"/>
                  </a:lnTo>
                  <a:lnTo>
                    <a:pt x="165559" y="170179"/>
                  </a:lnTo>
                  <a:lnTo>
                    <a:pt x="166066" y="171450"/>
                  </a:lnTo>
                  <a:lnTo>
                    <a:pt x="166742" y="172719"/>
                  </a:lnTo>
                  <a:lnTo>
                    <a:pt x="229317" y="264159"/>
                  </a:lnTo>
                  <a:lnTo>
                    <a:pt x="245926" y="264159"/>
                  </a:lnTo>
                  <a:lnTo>
                    <a:pt x="179936" y="162559"/>
                  </a:lnTo>
                  <a:lnTo>
                    <a:pt x="179003" y="161289"/>
                  </a:lnTo>
                  <a:lnTo>
                    <a:pt x="178224" y="160019"/>
                  </a:lnTo>
                  <a:lnTo>
                    <a:pt x="176969" y="158750"/>
                  </a:lnTo>
                  <a:close/>
                </a:path>
                <a:path w="405129" h="447039">
                  <a:moveTo>
                    <a:pt x="216413" y="123189"/>
                  </a:moveTo>
                  <a:lnTo>
                    <a:pt x="207092" y="123189"/>
                  </a:lnTo>
                  <a:lnTo>
                    <a:pt x="205897" y="124459"/>
                  </a:lnTo>
                  <a:lnTo>
                    <a:pt x="203650" y="125729"/>
                  </a:lnTo>
                  <a:lnTo>
                    <a:pt x="202439" y="127000"/>
                  </a:lnTo>
                  <a:lnTo>
                    <a:pt x="194466" y="135889"/>
                  </a:lnTo>
                  <a:lnTo>
                    <a:pt x="193814" y="137159"/>
                  </a:lnTo>
                  <a:lnTo>
                    <a:pt x="193542" y="140969"/>
                  </a:lnTo>
                  <a:lnTo>
                    <a:pt x="194472" y="143509"/>
                  </a:lnTo>
                  <a:lnTo>
                    <a:pt x="286254" y="222250"/>
                  </a:lnTo>
                  <a:lnTo>
                    <a:pt x="286682" y="223519"/>
                  </a:lnTo>
                  <a:lnTo>
                    <a:pt x="288246" y="223519"/>
                  </a:lnTo>
                  <a:lnTo>
                    <a:pt x="289421" y="222250"/>
                  </a:lnTo>
                  <a:lnTo>
                    <a:pt x="290132" y="222250"/>
                  </a:lnTo>
                  <a:lnTo>
                    <a:pt x="291800" y="220979"/>
                  </a:lnTo>
                  <a:lnTo>
                    <a:pt x="292768" y="219709"/>
                  </a:lnTo>
                  <a:lnTo>
                    <a:pt x="294966" y="217169"/>
                  </a:lnTo>
                  <a:lnTo>
                    <a:pt x="295808" y="215900"/>
                  </a:lnTo>
                  <a:lnTo>
                    <a:pt x="296979" y="214629"/>
                  </a:lnTo>
                  <a:lnTo>
                    <a:pt x="297400" y="213359"/>
                  </a:lnTo>
                  <a:lnTo>
                    <a:pt x="297921" y="212089"/>
                  </a:lnTo>
                  <a:lnTo>
                    <a:pt x="297981" y="210819"/>
                  </a:lnTo>
                  <a:lnTo>
                    <a:pt x="297698" y="210819"/>
                  </a:lnTo>
                  <a:lnTo>
                    <a:pt x="297453" y="209550"/>
                  </a:lnTo>
                  <a:lnTo>
                    <a:pt x="234906" y="156209"/>
                  </a:lnTo>
                  <a:lnTo>
                    <a:pt x="231164" y="152400"/>
                  </a:lnTo>
                  <a:lnTo>
                    <a:pt x="223584" y="146050"/>
                  </a:lnTo>
                  <a:lnTo>
                    <a:pt x="219849" y="142239"/>
                  </a:lnTo>
                  <a:lnTo>
                    <a:pt x="216167" y="139700"/>
                  </a:lnTo>
                  <a:lnTo>
                    <a:pt x="288537" y="139700"/>
                  </a:lnTo>
                  <a:lnTo>
                    <a:pt x="281011" y="138429"/>
                  </a:lnTo>
                  <a:lnTo>
                    <a:pt x="216413" y="123189"/>
                  </a:lnTo>
                  <a:close/>
                </a:path>
                <a:path w="405129" h="447039">
                  <a:moveTo>
                    <a:pt x="337163" y="165100"/>
                  </a:moveTo>
                  <a:lnTo>
                    <a:pt x="328363" y="165100"/>
                  </a:lnTo>
                  <a:lnTo>
                    <a:pt x="332399" y="166369"/>
                  </a:lnTo>
                  <a:lnTo>
                    <a:pt x="334159" y="166369"/>
                  </a:lnTo>
                  <a:lnTo>
                    <a:pt x="337163" y="165100"/>
                  </a:lnTo>
                  <a:close/>
                </a:path>
                <a:path w="405129" h="447039">
                  <a:moveTo>
                    <a:pt x="288537" y="139700"/>
                  </a:moveTo>
                  <a:lnTo>
                    <a:pt x="216297" y="139700"/>
                  </a:lnTo>
                  <a:lnTo>
                    <a:pt x="220421" y="140969"/>
                  </a:lnTo>
                  <a:lnTo>
                    <a:pt x="224726" y="142239"/>
                  </a:lnTo>
                  <a:lnTo>
                    <a:pt x="233704" y="144779"/>
                  </a:lnTo>
                  <a:lnTo>
                    <a:pt x="238043" y="144779"/>
                  </a:lnTo>
                  <a:lnTo>
                    <a:pt x="242235" y="146050"/>
                  </a:lnTo>
                  <a:lnTo>
                    <a:pt x="323108" y="165100"/>
                  </a:lnTo>
                  <a:lnTo>
                    <a:pt x="338488" y="165100"/>
                  </a:lnTo>
                  <a:lnTo>
                    <a:pt x="340780" y="163829"/>
                  </a:lnTo>
                  <a:lnTo>
                    <a:pt x="341937" y="162559"/>
                  </a:lnTo>
                  <a:lnTo>
                    <a:pt x="347391" y="156209"/>
                  </a:lnTo>
                  <a:lnTo>
                    <a:pt x="347877" y="154939"/>
                  </a:lnTo>
                  <a:lnTo>
                    <a:pt x="348644" y="153669"/>
                  </a:lnTo>
                  <a:lnTo>
                    <a:pt x="348847" y="152400"/>
                  </a:lnTo>
                  <a:lnTo>
                    <a:pt x="348891" y="151129"/>
                  </a:lnTo>
                  <a:lnTo>
                    <a:pt x="348701" y="149859"/>
                  </a:lnTo>
                  <a:lnTo>
                    <a:pt x="347889" y="148589"/>
                  </a:lnTo>
                  <a:lnTo>
                    <a:pt x="322983" y="148589"/>
                  </a:lnTo>
                  <a:lnTo>
                    <a:pt x="319628" y="147319"/>
                  </a:lnTo>
                  <a:lnTo>
                    <a:pt x="299276" y="142239"/>
                  </a:lnTo>
                  <a:lnTo>
                    <a:pt x="295749" y="140969"/>
                  </a:lnTo>
                  <a:lnTo>
                    <a:pt x="288537" y="139700"/>
                  </a:lnTo>
                  <a:close/>
                </a:path>
                <a:path w="405129" h="447039">
                  <a:moveTo>
                    <a:pt x="256895" y="68579"/>
                  </a:moveTo>
                  <a:lnTo>
                    <a:pt x="253333" y="68579"/>
                  </a:lnTo>
                  <a:lnTo>
                    <a:pt x="252599" y="69850"/>
                  </a:lnTo>
                  <a:lnTo>
                    <a:pt x="250934" y="71119"/>
                  </a:lnTo>
                  <a:lnTo>
                    <a:pt x="250013" y="71119"/>
                  </a:lnTo>
                  <a:lnTo>
                    <a:pt x="247860" y="73659"/>
                  </a:lnTo>
                  <a:lnTo>
                    <a:pt x="246983" y="74929"/>
                  </a:lnTo>
                  <a:lnTo>
                    <a:pt x="245762" y="77469"/>
                  </a:lnTo>
                  <a:lnTo>
                    <a:pt x="245353" y="77469"/>
                  </a:lnTo>
                  <a:lnTo>
                    <a:pt x="244932" y="78739"/>
                  </a:lnTo>
                  <a:lnTo>
                    <a:pt x="244883" y="80009"/>
                  </a:lnTo>
                  <a:lnTo>
                    <a:pt x="245116" y="81279"/>
                  </a:lnTo>
                  <a:lnTo>
                    <a:pt x="245347" y="81279"/>
                  </a:lnTo>
                  <a:lnTo>
                    <a:pt x="302174" y="130809"/>
                  </a:lnTo>
                  <a:lnTo>
                    <a:pt x="314864" y="140969"/>
                  </a:lnTo>
                  <a:lnTo>
                    <a:pt x="319021" y="144779"/>
                  </a:lnTo>
                  <a:lnTo>
                    <a:pt x="323049" y="148589"/>
                  </a:lnTo>
                  <a:lnTo>
                    <a:pt x="347889" y="148589"/>
                  </a:lnTo>
                  <a:lnTo>
                    <a:pt x="347187" y="147319"/>
                  </a:lnTo>
                  <a:lnTo>
                    <a:pt x="256895" y="68579"/>
                  </a:lnTo>
                  <a:close/>
                </a:path>
                <a:path w="405129" h="447039">
                  <a:moveTo>
                    <a:pt x="400924" y="59689"/>
                  </a:moveTo>
                  <a:lnTo>
                    <a:pt x="370025" y="59689"/>
                  </a:lnTo>
                  <a:lnTo>
                    <a:pt x="376085" y="60959"/>
                  </a:lnTo>
                  <a:lnTo>
                    <a:pt x="378971" y="62229"/>
                  </a:lnTo>
                  <a:lnTo>
                    <a:pt x="384256" y="66039"/>
                  </a:lnTo>
                  <a:lnTo>
                    <a:pt x="386128" y="68579"/>
                  </a:lnTo>
                  <a:lnTo>
                    <a:pt x="388545" y="73659"/>
                  </a:lnTo>
                  <a:lnTo>
                    <a:pt x="389106" y="76200"/>
                  </a:lnTo>
                  <a:lnTo>
                    <a:pt x="388932" y="82550"/>
                  </a:lnTo>
                  <a:lnTo>
                    <a:pt x="388252" y="85089"/>
                  </a:lnTo>
                  <a:lnTo>
                    <a:pt x="385707" y="91439"/>
                  </a:lnTo>
                  <a:lnTo>
                    <a:pt x="383856" y="93979"/>
                  </a:lnTo>
                  <a:lnTo>
                    <a:pt x="378208" y="100329"/>
                  </a:lnTo>
                  <a:lnTo>
                    <a:pt x="374939" y="104139"/>
                  </a:lnTo>
                  <a:lnTo>
                    <a:pt x="368292" y="107950"/>
                  </a:lnTo>
                  <a:lnTo>
                    <a:pt x="365264" y="109219"/>
                  </a:lnTo>
                  <a:lnTo>
                    <a:pt x="359801" y="111759"/>
                  </a:lnTo>
                  <a:lnTo>
                    <a:pt x="357459" y="113029"/>
                  </a:lnTo>
                  <a:lnTo>
                    <a:pt x="353556" y="113029"/>
                  </a:lnTo>
                  <a:lnTo>
                    <a:pt x="352276" y="114300"/>
                  </a:lnTo>
                  <a:lnTo>
                    <a:pt x="351320" y="115569"/>
                  </a:lnTo>
                  <a:lnTo>
                    <a:pt x="351102" y="115569"/>
                  </a:lnTo>
                  <a:lnTo>
                    <a:pt x="350928" y="116839"/>
                  </a:lnTo>
                  <a:lnTo>
                    <a:pt x="351570" y="118109"/>
                  </a:lnTo>
                  <a:lnTo>
                    <a:pt x="352023" y="119379"/>
                  </a:lnTo>
                  <a:lnTo>
                    <a:pt x="353291" y="120650"/>
                  </a:lnTo>
                  <a:lnTo>
                    <a:pt x="354153" y="120650"/>
                  </a:lnTo>
                  <a:lnTo>
                    <a:pt x="356788" y="123189"/>
                  </a:lnTo>
                  <a:lnTo>
                    <a:pt x="358137" y="124459"/>
                  </a:lnTo>
                  <a:lnTo>
                    <a:pt x="360453" y="125729"/>
                  </a:lnTo>
                  <a:lnTo>
                    <a:pt x="365405" y="125729"/>
                  </a:lnTo>
                  <a:lnTo>
                    <a:pt x="369676" y="123189"/>
                  </a:lnTo>
                  <a:lnTo>
                    <a:pt x="372090" y="123189"/>
                  </a:lnTo>
                  <a:lnTo>
                    <a:pt x="377475" y="119379"/>
                  </a:lnTo>
                  <a:lnTo>
                    <a:pt x="380304" y="118109"/>
                  </a:lnTo>
                  <a:lnTo>
                    <a:pt x="386228" y="113029"/>
                  </a:lnTo>
                  <a:lnTo>
                    <a:pt x="405038" y="72389"/>
                  </a:lnTo>
                  <a:lnTo>
                    <a:pt x="404053" y="67309"/>
                  </a:lnTo>
                  <a:lnTo>
                    <a:pt x="400924" y="59689"/>
                  </a:lnTo>
                  <a:close/>
                </a:path>
                <a:path w="405129" h="447039">
                  <a:moveTo>
                    <a:pt x="323578" y="0"/>
                  </a:moveTo>
                  <a:lnTo>
                    <a:pt x="318409" y="0"/>
                  </a:lnTo>
                  <a:lnTo>
                    <a:pt x="314260" y="2539"/>
                  </a:lnTo>
                  <a:lnTo>
                    <a:pt x="312074" y="3809"/>
                  </a:lnTo>
                  <a:lnTo>
                    <a:pt x="305207" y="7619"/>
                  </a:lnTo>
                  <a:lnTo>
                    <a:pt x="300689" y="11429"/>
                  </a:lnTo>
                  <a:lnTo>
                    <a:pt x="298626" y="12700"/>
                  </a:lnTo>
                  <a:lnTo>
                    <a:pt x="284913" y="46989"/>
                  </a:lnTo>
                  <a:lnTo>
                    <a:pt x="285791" y="50800"/>
                  </a:lnTo>
                  <a:lnTo>
                    <a:pt x="312300" y="74929"/>
                  </a:lnTo>
                  <a:lnTo>
                    <a:pt x="323946" y="74929"/>
                  </a:lnTo>
                  <a:lnTo>
                    <a:pt x="327783" y="73659"/>
                  </a:lnTo>
                  <a:lnTo>
                    <a:pt x="335387" y="72389"/>
                  </a:lnTo>
                  <a:lnTo>
                    <a:pt x="339117" y="69850"/>
                  </a:lnTo>
                  <a:lnTo>
                    <a:pt x="357012" y="62229"/>
                  </a:lnTo>
                  <a:lnTo>
                    <a:pt x="360385" y="60959"/>
                  </a:lnTo>
                  <a:lnTo>
                    <a:pt x="366885" y="59689"/>
                  </a:lnTo>
                  <a:lnTo>
                    <a:pt x="400924" y="59689"/>
                  </a:lnTo>
                  <a:lnTo>
                    <a:pt x="399881" y="57150"/>
                  </a:lnTo>
                  <a:lnTo>
                    <a:pt x="312267" y="57150"/>
                  </a:lnTo>
                  <a:lnTo>
                    <a:pt x="309405" y="54609"/>
                  </a:lnTo>
                  <a:lnTo>
                    <a:pt x="304868" y="50800"/>
                  </a:lnTo>
                  <a:lnTo>
                    <a:pt x="303409" y="49529"/>
                  </a:lnTo>
                  <a:lnTo>
                    <a:pt x="301256" y="45719"/>
                  </a:lnTo>
                  <a:lnTo>
                    <a:pt x="300683" y="43179"/>
                  </a:lnTo>
                  <a:lnTo>
                    <a:pt x="300550" y="38100"/>
                  </a:lnTo>
                  <a:lnTo>
                    <a:pt x="301025" y="35559"/>
                  </a:lnTo>
                  <a:lnTo>
                    <a:pt x="324961" y="13969"/>
                  </a:lnTo>
                  <a:lnTo>
                    <a:pt x="326997" y="12700"/>
                  </a:lnTo>
                  <a:lnTo>
                    <a:pt x="330438" y="11429"/>
                  </a:lnTo>
                  <a:lnTo>
                    <a:pt x="331537" y="11429"/>
                  </a:lnTo>
                  <a:lnTo>
                    <a:pt x="332319" y="10159"/>
                  </a:lnTo>
                  <a:lnTo>
                    <a:pt x="332478" y="10159"/>
                  </a:lnTo>
                  <a:lnTo>
                    <a:pt x="332505" y="8889"/>
                  </a:lnTo>
                  <a:lnTo>
                    <a:pt x="332339" y="8889"/>
                  </a:lnTo>
                  <a:lnTo>
                    <a:pt x="331649" y="7619"/>
                  </a:lnTo>
                  <a:lnTo>
                    <a:pt x="331157" y="6350"/>
                  </a:lnTo>
                  <a:lnTo>
                    <a:pt x="329887" y="5079"/>
                  </a:lnTo>
                  <a:lnTo>
                    <a:pt x="329117" y="3809"/>
                  </a:lnTo>
                  <a:lnTo>
                    <a:pt x="327267" y="2539"/>
                  </a:lnTo>
                  <a:lnTo>
                    <a:pt x="326468" y="2539"/>
                  </a:lnTo>
                  <a:lnTo>
                    <a:pt x="325179" y="1269"/>
                  </a:lnTo>
                  <a:lnTo>
                    <a:pt x="324601" y="1269"/>
                  </a:lnTo>
                  <a:lnTo>
                    <a:pt x="323578" y="0"/>
                  </a:lnTo>
                  <a:close/>
                </a:path>
                <a:path w="405129" h="447039">
                  <a:moveTo>
                    <a:pt x="372546" y="40639"/>
                  </a:moveTo>
                  <a:lnTo>
                    <a:pt x="364799" y="41909"/>
                  </a:lnTo>
                  <a:lnTo>
                    <a:pt x="360950" y="41909"/>
                  </a:lnTo>
                  <a:lnTo>
                    <a:pt x="353301" y="44450"/>
                  </a:lnTo>
                  <a:lnTo>
                    <a:pt x="349557" y="46989"/>
                  </a:lnTo>
                  <a:lnTo>
                    <a:pt x="342230" y="49529"/>
                  </a:lnTo>
                  <a:lnTo>
                    <a:pt x="331524" y="54609"/>
                  </a:lnTo>
                  <a:lnTo>
                    <a:pt x="328098" y="55879"/>
                  </a:lnTo>
                  <a:lnTo>
                    <a:pt x="321497" y="57150"/>
                  </a:lnTo>
                  <a:lnTo>
                    <a:pt x="399881" y="57150"/>
                  </a:lnTo>
                  <a:lnTo>
                    <a:pt x="396567" y="53339"/>
                  </a:lnTo>
                  <a:lnTo>
                    <a:pt x="392026" y="49529"/>
                  </a:lnTo>
                  <a:lnTo>
                    <a:pt x="388186" y="45719"/>
                  </a:lnTo>
                  <a:lnTo>
                    <a:pt x="372546" y="4063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3236" y="1525385"/>
              <a:ext cx="1350817" cy="135081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17329" y="1549543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39" h="1259839">
                  <a:moveTo>
                    <a:pt x="629838" y="0"/>
                  </a:moveTo>
                  <a:lnTo>
                    <a:pt x="582833" y="1727"/>
                  </a:lnTo>
                  <a:lnTo>
                    <a:pt x="536765" y="6829"/>
                  </a:lnTo>
                  <a:lnTo>
                    <a:pt x="491758" y="15182"/>
                  </a:lnTo>
                  <a:lnTo>
                    <a:pt x="447932" y="26666"/>
                  </a:lnTo>
                  <a:lnTo>
                    <a:pt x="405411" y="41159"/>
                  </a:lnTo>
                  <a:lnTo>
                    <a:pt x="364314" y="58539"/>
                  </a:lnTo>
                  <a:lnTo>
                    <a:pt x="324765" y="78683"/>
                  </a:lnTo>
                  <a:lnTo>
                    <a:pt x="286884" y="101471"/>
                  </a:lnTo>
                  <a:lnTo>
                    <a:pt x="250795" y="126780"/>
                  </a:lnTo>
                  <a:lnTo>
                    <a:pt x="216618" y="154489"/>
                  </a:lnTo>
                  <a:lnTo>
                    <a:pt x="184475" y="184476"/>
                  </a:lnTo>
                  <a:lnTo>
                    <a:pt x="154488" y="216618"/>
                  </a:lnTo>
                  <a:lnTo>
                    <a:pt x="126779" y="250796"/>
                  </a:lnTo>
                  <a:lnTo>
                    <a:pt x="101470" y="286885"/>
                  </a:lnTo>
                  <a:lnTo>
                    <a:pt x="78683" y="324766"/>
                  </a:lnTo>
                  <a:lnTo>
                    <a:pt x="58538" y="364315"/>
                  </a:lnTo>
                  <a:lnTo>
                    <a:pt x="41159" y="405412"/>
                  </a:lnTo>
                  <a:lnTo>
                    <a:pt x="26666" y="447934"/>
                  </a:lnTo>
                  <a:lnTo>
                    <a:pt x="15182" y="491759"/>
                  </a:lnTo>
                  <a:lnTo>
                    <a:pt x="6829" y="536766"/>
                  </a:lnTo>
                  <a:lnTo>
                    <a:pt x="1727" y="582834"/>
                  </a:lnTo>
                  <a:lnTo>
                    <a:pt x="0" y="629839"/>
                  </a:lnTo>
                  <a:lnTo>
                    <a:pt x="1727" y="676845"/>
                  </a:lnTo>
                  <a:lnTo>
                    <a:pt x="6829" y="722913"/>
                  </a:lnTo>
                  <a:lnTo>
                    <a:pt x="15182" y="767920"/>
                  </a:lnTo>
                  <a:lnTo>
                    <a:pt x="26666" y="811746"/>
                  </a:lnTo>
                  <a:lnTo>
                    <a:pt x="41159" y="854268"/>
                  </a:lnTo>
                  <a:lnTo>
                    <a:pt x="58538" y="895364"/>
                  </a:lnTo>
                  <a:lnTo>
                    <a:pt x="78683" y="934914"/>
                  </a:lnTo>
                  <a:lnTo>
                    <a:pt x="101470" y="972794"/>
                  </a:lnTo>
                  <a:lnTo>
                    <a:pt x="126779" y="1008884"/>
                  </a:lnTo>
                  <a:lnTo>
                    <a:pt x="154488" y="1043061"/>
                  </a:lnTo>
                  <a:lnTo>
                    <a:pt x="184475" y="1075204"/>
                  </a:lnTo>
                  <a:lnTo>
                    <a:pt x="216618" y="1105191"/>
                  </a:lnTo>
                  <a:lnTo>
                    <a:pt x="250795" y="1132899"/>
                  </a:lnTo>
                  <a:lnTo>
                    <a:pt x="286884" y="1158209"/>
                  </a:lnTo>
                  <a:lnTo>
                    <a:pt x="324765" y="1180996"/>
                  </a:lnTo>
                  <a:lnTo>
                    <a:pt x="364314" y="1201141"/>
                  </a:lnTo>
                  <a:lnTo>
                    <a:pt x="405411" y="1218520"/>
                  </a:lnTo>
                  <a:lnTo>
                    <a:pt x="447932" y="1233013"/>
                  </a:lnTo>
                  <a:lnTo>
                    <a:pt x="491758" y="1244497"/>
                  </a:lnTo>
                  <a:lnTo>
                    <a:pt x="536765" y="1252850"/>
                  </a:lnTo>
                  <a:lnTo>
                    <a:pt x="582833" y="1257952"/>
                  </a:lnTo>
                  <a:lnTo>
                    <a:pt x="629838" y="1259679"/>
                  </a:lnTo>
                  <a:lnTo>
                    <a:pt x="676844" y="1257952"/>
                  </a:lnTo>
                  <a:lnTo>
                    <a:pt x="722912" y="1252850"/>
                  </a:lnTo>
                  <a:lnTo>
                    <a:pt x="767919" y="1244497"/>
                  </a:lnTo>
                  <a:lnTo>
                    <a:pt x="811745" y="1233013"/>
                  </a:lnTo>
                  <a:lnTo>
                    <a:pt x="854267" y="1218520"/>
                  </a:lnTo>
                  <a:lnTo>
                    <a:pt x="895363" y="1201141"/>
                  </a:lnTo>
                  <a:lnTo>
                    <a:pt x="934913" y="1180996"/>
                  </a:lnTo>
                  <a:lnTo>
                    <a:pt x="972793" y="1158209"/>
                  </a:lnTo>
                  <a:lnTo>
                    <a:pt x="1008883" y="1132899"/>
                  </a:lnTo>
                  <a:lnTo>
                    <a:pt x="1043060" y="1105191"/>
                  </a:lnTo>
                  <a:lnTo>
                    <a:pt x="1075203" y="1075204"/>
                  </a:lnTo>
                  <a:lnTo>
                    <a:pt x="1105189" y="1043061"/>
                  </a:lnTo>
                  <a:lnTo>
                    <a:pt x="1132898" y="1008884"/>
                  </a:lnTo>
                  <a:lnTo>
                    <a:pt x="1158207" y="972794"/>
                  </a:lnTo>
                  <a:lnTo>
                    <a:pt x="1180995" y="934914"/>
                  </a:lnTo>
                  <a:lnTo>
                    <a:pt x="1201139" y="895364"/>
                  </a:lnTo>
                  <a:lnTo>
                    <a:pt x="1218519" y="854268"/>
                  </a:lnTo>
                  <a:lnTo>
                    <a:pt x="1233011" y="811746"/>
                  </a:lnTo>
                  <a:lnTo>
                    <a:pt x="1244495" y="767920"/>
                  </a:lnTo>
                  <a:lnTo>
                    <a:pt x="1252849" y="722913"/>
                  </a:lnTo>
                  <a:lnTo>
                    <a:pt x="1257951" y="676845"/>
                  </a:lnTo>
                  <a:lnTo>
                    <a:pt x="1259678" y="629839"/>
                  </a:lnTo>
                  <a:lnTo>
                    <a:pt x="1257951" y="582834"/>
                  </a:lnTo>
                  <a:lnTo>
                    <a:pt x="1252849" y="536766"/>
                  </a:lnTo>
                  <a:lnTo>
                    <a:pt x="1244495" y="491759"/>
                  </a:lnTo>
                  <a:lnTo>
                    <a:pt x="1233011" y="447934"/>
                  </a:lnTo>
                  <a:lnTo>
                    <a:pt x="1218519" y="405412"/>
                  </a:lnTo>
                  <a:lnTo>
                    <a:pt x="1201139" y="364315"/>
                  </a:lnTo>
                  <a:lnTo>
                    <a:pt x="1180995" y="324766"/>
                  </a:lnTo>
                  <a:lnTo>
                    <a:pt x="1158207" y="286885"/>
                  </a:lnTo>
                  <a:lnTo>
                    <a:pt x="1132898" y="250796"/>
                  </a:lnTo>
                  <a:lnTo>
                    <a:pt x="1105189" y="216618"/>
                  </a:lnTo>
                  <a:lnTo>
                    <a:pt x="1075203" y="184476"/>
                  </a:lnTo>
                  <a:lnTo>
                    <a:pt x="1043060" y="154489"/>
                  </a:lnTo>
                  <a:lnTo>
                    <a:pt x="1008883" y="126780"/>
                  </a:lnTo>
                  <a:lnTo>
                    <a:pt x="972793" y="101471"/>
                  </a:lnTo>
                  <a:lnTo>
                    <a:pt x="934913" y="78683"/>
                  </a:lnTo>
                  <a:lnTo>
                    <a:pt x="895363" y="58539"/>
                  </a:lnTo>
                  <a:lnTo>
                    <a:pt x="854267" y="41159"/>
                  </a:lnTo>
                  <a:lnTo>
                    <a:pt x="811745" y="26666"/>
                  </a:lnTo>
                  <a:lnTo>
                    <a:pt x="767919" y="15182"/>
                  </a:lnTo>
                  <a:lnTo>
                    <a:pt x="722912" y="6829"/>
                  </a:lnTo>
                  <a:lnTo>
                    <a:pt x="676844" y="1727"/>
                  </a:lnTo>
                  <a:lnTo>
                    <a:pt x="629838" y="0"/>
                  </a:lnTo>
                  <a:close/>
                </a:path>
              </a:pathLst>
            </a:custGeom>
            <a:solidFill>
              <a:srgbClr val="009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9004" y="1674155"/>
              <a:ext cx="839502" cy="93010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429659" y="2298974"/>
            <a:ext cx="657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8DC1"/>
                </a:solidFill>
                <a:latin typeface="Calibri"/>
                <a:cs typeface="Calibri"/>
              </a:rPr>
              <a:t>PERSON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473140" y="1517073"/>
            <a:ext cx="1355090" cy="1351280"/>
            <a:chOff x="7473140" y="1517073"/>
            <a:chExt cx="1355090" cy="1351280"/>
          </a:xfrm>
        </p:grpSpPr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3140" y="1517073"/>
              <a:ext cx="1354974" cy="135081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520802" y="1538917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40" h="1259839">
                  <a:moveTo>
                    <a:pt x="629839" y="0"/>
                  </a:moveTo>
                  <a:lnTo>
                    <a:pt x="582834" y="1727"/>
                  </a:lnTo>
                  <a:lnTo>
                    <a:pt x="536766" y="6829"/>
                  </a:lnTo>
                  <a:lnTo>
                    <a:pt x="491759" y="15182"/>
                  </a:lnTo>
                  <a:lnTo>
                    <a:pt x="447934" y="26666"/>
                  </a:lnTo>
                  <a:lnTo>
                    <a:pt x="405412" y="41159"/>
                  </a:lnTo>
                  <a:lnTo>
                    <a:pt x="364315" y="58539"/>
                  </a:lnTo>
                  <a:lnTo>
                    <a:pt x="324766" y="78683"/>
                  </a:lnTo>
                  <a:lnTo>
                    <a:pt x="286885" y="101471"/>
                  </a:lnTo>
                  <a:lnTo>
                    <a:pt x="250796" y="126780"/>
                  </a:lnTo>
                  <a:lnTo>
                    <a:pt x="216618" y="154489"/>
                  </a:lnTo>
                  <a:lnTo>
                    <a:pt x="184476" y="184476"/>
                  </a:lnTo>
                  <a:lnTo>
                    <a:pt x="154489" y="216618"/>
                  </a:lnTo>
                  <a:lnTo>
                    <a:pt x="126780" y="250796"/>
                  </a:lnTo>
                  <a:lnTo>
                    <a:pt x="101471" y="286885"/>
                  </a:lnTo>
                  <a:lnTo>
                    <a:pt x="78683" y="324766"/>
                  </a:lnTo>
                  <a:lnTo>
                    <a:pt x="58539" y="364315"/>
                  </a:lnTo>
                  <a:lnTo>
                    <a:pt x="41159" y="405412"/>
                  </a:lnTo>
                  <a:lnTo>
                    <a:pt x="26666" y="447934"/>
                  </a:lnTo>
                  <a:lnTo>
                    <a:pt x="15182" y="491759"/>
                  </a:lnTo>
                  <a:lnTo>
                    <a:pt x="6829" y="536766"/>
                  </a:lnTo>
                  <a:lnTo>
                    <a:pt x="1727" y="582834"/>
                  </a:lnTo>
                  <a:lnTo>
                    <a:pt x="0" y="629839"/>
                  </a:lnTo>
                  <a:lnTo>
                    <a:pt x="1727" y="676845"/>
                  </a:lnTo>
                  <a:lnTo>
                    <a:pt x="6829" y="722913"/>
                  </a:lnTo>
                  <a:lnTo>
                    <a:pt x="15182" y="767920"/>
                  </a:lnTo>
                  <a:lnTo>
                    <a:pt x="26666" y="811746"/>
                  </a:lnTo>
                  <a:lnTo>
                    <a:pt x="41159" y="854268"/>
                  </a:lnTo>
                  <a:lnTo>
                    <a:pt x="58539" y="895364"/>
                  </a:lnTo>
                  <a:lnTo>
                    <a:pt x="78683" y="934914"/>
                  </a:lnTo>
                  <a:lnTo>
                    <a:pt x="101471" y="972794"/>
                  </a:lnTo>
                  <a:lnTo>
                    <a:pt x="126780" y="1008884"/>
                  </a:lnTo>
                  <a:lnTo>
                    <a:pt x="154489" y="1043061"/>
                  </a:lnTo>
                  <a:lnTo>
                    <a:pt x="184476" y="1075204"/>
                  </a:lnTo>
                  <a:lnTo>
                    <a:pt x="216618" y="1105191"/>
                  </a:lnTo>
                  <a:lnTo>
                    <a:pt x="250796" y="1132899"/>
                  </a:lnTo>
                  <a:lnTo>
                    <a:pt x="286885" y="1158209"/>
                  </a:lnTo>
                  <a:lnTo>
                    <a:pt x="324766" y="1180996"/>
                  </a:lnTo>
                  <a:lnTo>
                    <a:pt x="364315" y="1201141"/>
                  </a:lnTo>
                  <a:lnTo>
                    <a:pt x="405412" y="1218520"/>
                  </a:lnTo>
                  <a:lnTo>
                    <a:pt x="447934" y="1233013"/>
                  </a:lnTo>
                  <a:lnTo>
                    <a:pt x="491759" y="1244497"/>
                  </a:lnTo>
                  <a:lnTo>
                    <a:pt x="536766" y="1252850"/>
                  </a:lnTo>
                  <a:lnTo>
                    <a:pt x="582834" y="1257952"/>
                  </a:lnTo>
                  <a:lnTo>
                    <a:pt x="629839" y="1259679"/>
                  </a:lnTo>
                  <a:lnTo>
                    <a:pt x="676845" y="1257952"/>
                  </a:lnTo>
                  <a:lnTo>
                    <a:pt x="722913" y="1252850"/>
                  </a:lnTo>
                  <a:lnTo>
                    <a:pt x="767920" y="1244497"/>
                  </a:lnTo>
                  <a:lnTo>
                    <a:pt x="811745" y="1233013"/>
                  </a:lnTo>
                  <a:lnTo>
                    <a:pt x="854267" y="1218520"/>
                  </a:lnTo>
                  <a:lnTo>
                    <a:pt x="895364" y="1201141"/>
                  </a:lnTo>
                  <a:lnTo>
                    <a:pt x="934913" y="1180996"/>
                  </a:lnTo>
                  <a:lnTo>
                    <a:pt x="972794" y="1158209"/>
                  </a:lnTo>
                  <a:lnTo>
                    <a:pt x="1008883" y="1132899"/>
                  </a:lnTo>
                  <a:lnTo>
                    <a:pt x="1043061" y="1105191"/>
                  </a:lnTo>
                  <a:lnTo>
                    <a:pt x="1075203" y="1075204"/>
                  </a:lnTo>
                  <a:lnTo>
                    <a:pt x="1105190" y="1043061"/>
                  </a:lnTo>
                  <a:lnTo>
                    <a:pt x="1132899" y="1008884"/>
                  </a:lnTo>
                  <a:lnTo>
                    <a:pt x="1158208" y="972794"/>
                  </a:lnTo>
                  <a:lnTo>
                    <a:pt x="1180996" y="934914"/>
                  </a:lnTo>
                  <a:lnTo>
                    <a:pt x="1201140" y="895364"/>
                  </a:lnTo>
                  <a:lnTo>
                    <a:pt x="1218520" y="854268"/>
                  </a:lnTo>
                  <a:lnTo>
                    <a:pt x="1233013" y="811746"/>
                  </a:lnTo>
                  <a:lnTo>
                    <a:pt x="1244497" y="767920"/>
                  </a:lnTo>
                  <a:lnTo>
                    <a:pt x="1252850" y="722913"/>
                  </a:lnTo>
                  <a:lnTo>
                    <a:pt x="1257952" y="676845"/>
                  </a:lnTo>
                  <a:lnTo>
                    <a:pt x="1259679" y="629839"/>
                  </a:lnTo>
                  <a:lnTo>
                    <a:pt x="1257952" y="582834"/>
                  </a:lnTo>
                  <a:lnTo>
                    <a:pt x="1252850" y="536766"/>
                  </a:lnTo>
                  <a:lnTo>
                    <a:pt x="1244497" y="491759"/>
                  </a:lnTo>
                  <a:lnTo>
                    <a:pt x="1233013" y="447934"/>
                  </a:lnTo>
                  <a:lnTo>
                    <a:pt x="1218520" y="405412"/>
                  </a:lnTo>
                  <a:lnTo>
                    <a:pt x="1201140" y="364315"/>
                  </a:lnTo>
                  <a:lnTo>
                    <a:pt x="1180996" y="324766"/>
                  </a:lnTo>
                  <a:lnTo>
                    <a:pt x="1158208" y="286885"/>
                  </a:lnTo>
                  <a:lnTo>
                    <a:pt x="1132899" y="250796"/>
                  </a:lnTo>
                  <a:lnTo>
                    <a:pt x="1105190" y="216618"/>
                  </a:lnTo>
                  <a:lnTo>
                    <a:pt x="1075203" y="184476"/>
                  </a:lnTo>
                  <a:lnTo>
                    <a:pt x="1043061" y="154489"/>
                  </a:lnTo>
                  <a:lnTo>
                    <a:pt x="1008883" y="126780"/>
                  </a:lnTo>
                  <a:lnTo>
                    <a:pt x="972794" y="101471"/>
                  </a:lnTo>
                  <a:lnTo>
                    <a:pt x="934913" y="78683"/>
                  </a:lnTo>
                  <a:lnTo>
                    <a:pt x="895364" y="58539"/>
                  </a:lnTo>
                  <a:lnTo>
                    <a:pt x="854267" y="41159"/>
                  </a:lnTo>
                  <a:lnTo>
                    <a:pt x="811745" y="26666"/>
                  </a:lnTo>
                  <a:lnTo>
                    <a:pt x="767920" y="15182"/>
                  </a:lnTo>
                  <a:lnTo>
                    <a:pt x="722913" y="6829"/>
                  </a:lnTo>
                  <a:lnTo>
                    <a:pt x="676845" y="1727"/>
                  </a:lnTo>
                  <a:lnTo>
                    <a:pt x="629839" y="0"/>
                  </a:lnTo>
                  <a:close/>
                </a:path>
              </a:pathLst>
            </a:custGeom>
            <a:solidFill>
              <a:srgbClr val="009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0103" y="1668287"/>
              <a:ext cx="766168" cy="932836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827619" y="2291220"/>
            <a:ext cx="657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8DC1"/>
                </a:solidFill>
                <a:latin typeface="Calibri"/>
                <a:cs typeface="Calibri"/>
              </a:rPr>
              <a:t>PERSON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" y="3424844"/>
            <a:ext cx="9144000" cy="1718945"/>
            <a:chOff x="2" y="3424844"/>
            <a:chExt cx="9144000" cy="1718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5657" y="3424844"/>
              <a:ext cx="1350817" cy="13508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31608" y="3448231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40" h="1259839">
                  <a:moveTo>
                    <a:pt x="629850" y="0"/>
                  </a:moveTo>
                  <a:lnTo>
                    <a:pt x="582843" y="1727"/>
                  </a:lnTo>
                  <a:lnTo>
                    <a:pt x="536775" y="6829"/>
                  </a:lnTo>
                  <a:lnTo>
                    <a:pt x="491767" y="15182"/>
                  </a:lnTo>
                  <a:lnTo>
                    <a:pt x="447941" y="26667"/>
                  </a:lnTo>
                  <a:lnTo>
                    <a:pt x="405418" y="41160"/>
                  </a:lnTo>
                  <a:lnTo>
                    <a:pt x="364321" y="58539"/>
                  </a:lnTo>
                  <a:lnTo>
                    <a:pt x="324771" y="78684"/>
                  </a:lnTo>
                  <a:lnTo>
                    <a:pt x="286890" y="101472"/>
                  </a:lnTo>
                  <a:lnTo>
                    <a:pt x="250799" y="126782"/>
                  </a:lnTo>
                  <a:lnTo>
                    <a:pt x="216622" y="154491"/>
                  </a:lnTo>
                  <a:lnTo>
                    <a:pt x="184478" y="184478"/>
                  </a:lnTo>
                  <a:lnTo>
                    <a:pt x="154491" y="216622"/>
                  </a:lnTo>
                  <a:lnTo>
                    <a:pt x="126782" y="250799"/>
                  </a:lnTo>
                  <a:lnTo>
                    <a:pt x="101472" y="286889"/>
                  </a:lnTo>
                  <a:lnTo>
                    <a:pt x="78684" y="324770"/>
                  </a:lnTo>
                  <a:lnTo>
                    <a:pt x="58539" y="364320"/>
                  </a:lnTo>
                  <a:lnTo>
                    <a:pt x="41160" y="405418"/>
                  </a:lnTo>
                  <a:lnTo>
                    <a:pt x="26667" y="447940"/>
                  </a:lnTo>
                  <a:lnTo>
                    <a:pt x="15182" y="491767"/>
                  </a:lnTo>
                  <a:lnTo>
                    <a:pt x="6829" y="536775"/>
                  </a:lnTo>
                  <a:lnTo>
                    <a:pt x="1727" y="582843"/>
                  </a:lnTo>
                  <a:lnTo>
                    <a:pt x="0" y="629849"/>
                  </a:lnTo>
                  <a:lnTo>
                    <a:pt x="1727" y="676856"/>
                  </a:lnTo>
                  <a:lnTo>
                    <a:pt x="6829" y="722924"/>
                  </a:lnTo>
                  <a:lnTo>
                    <a:pt x="15182" y="767932"/>
                  </a:lnTo>
                  <a:lnTo>
                    <a:pt x="26667" y="811758"/>
                  </a:lnTo>
                  <a:lnTo>
                    <a:pt x="41160" y="854281"/>
                  </a:lnTo>
                  <a:lnTo>
                    <a:pt x="58539" y="895378"/>
                  </a:lnTo>
                  <a:lnTo>
                    <a:pt x="78684" y="934928"/>
                  </a:lnTo>
                  <a:lnTo>
                    <a:pt x="101472" y="972809"/>
                  </a:lnTo>
                  <a:lnTo>
                    <a:pt x="126782" y="1008899"/>
                  </a:lnTo>
                  <a:lnTo>
                    <a:pt x="154491" y="1043077"/>
                  </a:lnTo>
                  <a:lnTo>
                    <a:pt x="184478" y="1075220"/>
                  </a:lnTo>
                  <a:lnTo>
                    <a:pt x="216622" y="1105207"/>
                  </a:lnTo>
                  <a:lnTo>
                    <a:pt x="250799" y="1132917"/>
                  </a:lnTo>
                  <a:lnTo>
                    <a:pt x="286890" y="1158226"/>
                  </a:lnTo>
                  <a:lnTo>
                    <a:pt x="324771" y="1181014"/>
                  </a:lnTo>
                  <a:lnTo>
                    <a:pt x="364321" y="1201159"/>
                  </a:lnTo>
                  <a:lnTo>
                    <a:pt x="405418" y="1218539"/>
                  </a:lnTo>
                  <a:lnTo>
                    <a:pt x="447941" y="1233032"/>
                  </a:lnTo>
                  <a:lnTo>
                    <a:pt x="491767" y="1244516"/>
                  </a:lnTo>
                  <a:lnTo>
                    <a:pt x="536775" y="1252870"/>
                  </a:lnTo>
                  <a:lnTo>
                    <a:pt x="582843" y="1257971"/>
                  </a:lnTo>
                  <a:lnTo>
                    <a:pt x="629850" y="1259699"/>
                  </a:lnTo>
                  <a:lnTo>
                    <a:pt x="676856" y="1257971"/>
                  </a:lnTo>
                  <a:lnTo>
                    <a:pt x="722924" y="1252870"/>
                  </a:lnTo>
                  <a:lnTo>
                    <a:pt x="767932" y="1244516"/>
                  </a:lnTo>
                  <a:lnTo>
                    <a:pt x="811759" y="1233032"/>
                  </a:lnTo>
                  <a:lnTo>
                    <a:pt x="854281" y="1218539"/>
                  </a:lnTo>
                  <a:lnTo>
                    <a:pt x="895379" y="1201159"/>
                  </a:lnTo>
                  <a:lnTo>
                    <a:pt x="934929" y="1181014"/>
                  </a:lnTo>
                  <a:lnTo>
                    <a:pt x="972810" y="1158226"/>
                  </a:lnTo>
                  <a:lnTo>
                    <a:pt x="1008900" y="1132917"/>
                  </a:lnTo>
                  <a:lnTo>
                    <a:pt x="1043078" y="1105207"/>
                  </a:lnTo>
                  <a:lnTo>
                    <a:pt x="1075221" y="1075220"/>
                  </a:lnTo>
                  <a:lnTo>
                    <a:pt x="1105208" y="1043077"/>
                  </a:lnTo>
                  <a:lnTo>
                    <a:pt x="1132918" y="1008899"/>
                  </a:lnTo>
                  <a:lnTo>
                    <a:pt x="1158227" y="972809"/>
                  </a:lnTo>
                  <a:lnTo>
                    <a:pt x="1181015" y="934928"/>
                  </a:lnTo>
                  <a:lnTo>
                    <a:pt x="1201160" y="895378"/>
                  </a:lnTo>
                  <a:lnTo>
                    <a:pt x="1218540" y="854281"/>
                  </a:lnTo>
                  <a:lnTo>
                    <a:pt x="1233033" y="811758"/>
                  </a:lnTo>
                  <a:lnTo>
                    <a:pt x="1244517" y="767932"/>
                  </a:lnTo>
                  <a:lnTo>
                    <a:pt x="1252871" y="722924"/>
                  </a:lnTo>
                  <a:lnTo>
                    <a:pt x="1257972" y="676856"/>
                  </a:lnTo>
                  <a:lnTo>
                    <a:pt x="1259700" y="629849"/>
                  </a:lnTo>
                  <a:lnTo>
                    <a:pt x="1257972" y="582843"/>
                  </a:lnTo>
                  <a:lnTo>
                    <a:pt x="1252871" y="536775"/>
                  </a:lnTo>
                  <a:lnTo>
                    <a:pt x="1244517" y="491767"/>
                  </a:lnTo>
                  <a:lnTo>
                    <a:pt x="1233033" y="447940"/>
                  </a:lnTo>
                  <a:lnTo>
                    <a:pt x="1218540" y="405418"/>
                  </a:lnTo>
                  <a:lnTo>
                    <a:pt x="1201160" y="364320"/>
                  </a:lnTo>
                  <a:lnTo>
                    <a:pt x="1181015" y="324770"/>
                  </a:lnTo>
                  <a:lnTo>
                    <a:pt x="1158227" y="286889"/>
                  </a:lnTo>
                  <a:lnTo>
                    <a:pt x="1132918" y="250799"/>
                  </a:lnTo>
                  <a:lnTo>
                    <a:pt x="1105208" y="216622"/>
                  </a:lnTo>
                  <a:lnTo>
                    <a:pt x="1075221" y="184478"/>
                  </a:lnTo>
                  <a:lnTo>
                    <a:pt x="1043078" y="154491"/>
                  </a:lnTo>
                  <a:lnTo>
                    <a:pt x="1008900" y="126782"/>
                  </a:lnTo>
                  <a:lnTo>
                    <a:pt x="972810" y="101472"/>
                  </a:lnTo>
                  <a:lnTo>
                    <a:pt x="934929" y="78684"/>
                  </a:lnTo>
                  <a:lnTo>
                    <a:pt x="895379" y="58539"/>
                  </a:lnTo>
                  <a:lnTo>
                    <a:pt x="854281" y="41160"/>
                  </a:lnTo>
                  <a:lnTo>
                    <a:pt x="811759" y="26667"/>
                  </a:lnTo>
                  <a:lnTo>
                    <a:pt x="767932" y="15182"/>
                  </a:lnTo>
                  <a:lnTo>
                    <a:pt x="722924" y="6829"/>
                  </a:lnTo>
                  <a:lnTo>
                    <a:pt x="676856" y="1727"/>
                  </a:lnTo>
                  <a:lnTo>
                    <a:pt x="629850" y="0"/>
                  </a:lnTo>
                  <a:close/>
                </a:path>
              </a:pathLst>
            </a:custGeom>
            <a:solidFill>
              <a:srgbClr val="80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3556" y="3681939"/>
              <a:ext cx="915899" cy="7679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83599" y="3969430"/>
            <a:ext cx="361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FB048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52828" y="2611266"/>
            <a:ext cx="1241425" cy="1201420"/>
            <a:chOff x="4652828" y="2611266"/>
            <a:chExt cx="1241425" cy="1201420"/>
          </a:xfrm>
        </p:grpSpPr>
        <p:sp>
          <p:nvSpPr>
            <p:cNvPr id="8" name="object 8"/>
            <p:cNvSpPr/>
            <p:nvPr/>
          </p:nvSpPr>
          <p:spPr>
            <a:xfrm>
              <a:off x="4678228" y="2636666"/>
              <a:ext cx="1190625" cy="1150620"/>
            </a:xfrm>
            <a:custGeom>
              <a:avLst/>
              <a:gdLst/>
              <a:ahLst/>
              <a:cxnLst/>
              <a:rect l="l" t="t" r="r" b="b"/>
              <a:pathLst>
                <a:path w="1190625" h="1150620">
                  <a:moveTo>
                    <a:pt x="33799" y="0"/>
                  </a:moveTo>
                  <a:lnTo>
                    <a:pt x="0" y="34998"/>
                  </a:lnTo>
                  <a:lnTo>
                    <a:pt x="1044968" y="1044163"/>
                  </a:lnTo>
                  <a:lnTo>
                    <a:pt x="1011167" y="1079163"/>
                  </a:lnTo>
                  <a:lnTo>
                    <a:pt x="1190198" y="1150598"/>
                  </a:lnTo>
                  <a:lnTo>
                    <a:pt x="1112568" y="974164"/>
                  </a:lnTo>
                  <a:lnTo>
                    <a:pt x="1078767" y="1009164"/>
                  </a:lnTo>
                  <a:lnTo>
                    <a:pt x="3379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8228" y="2636666"/>
              <a:ext cx="1190625" cy="1150620"/>
            </a:xfrm>
            <a:custGeom>
              <a:avLst/>
              <a:gdLst/>
              <a:ahLst/>
              <a:cxnLst/>
              <a:rect l="l" t="t" r="r" b="b"/>
              <a:pathLst>
                <a:path w="1190625" h="1150620">
                  <a:moveTo>
                    <a:pt x="33799" y="0"/>
                  </a:moveTo>
                  <a:lnTo>
                    <a:pt x="1078767" y="1009164"/>
                  </a:lnTo>
                  <a:lnTo>
                    <a:pt x="1112568" y="974164"/>
                  </a:lnTo>
                  <a:lnTo>
                    <a:pt x="1190198" y="1150599"/>
                  </a:lnTo>
                  <a:lnTo>
                    <a:pt x="1011166" y="1079163"/>
                  </a:lnTo>
                  <a:lnTo>
                    <a:pt x="1044967" y="1044163"/>
                  </a:lnTo>
                  <a:lnTo>
                    <a:pt x="0" y="34998"/>
                  </a:lnTo>
                  <a:lnTo>
                    <a:pt x="33799" y="0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4711" y="2890449"/>
              <a:ext cx="755015" cy="755015"/>
            </a:xfrm>
            <a:custGeom>
              <a:avLst/>
              <a:gdLst/>
              <a:ahLst/>
              <a:cxnLst/>
              <a:rect l="l" t="t" r="r" b="b"/>
              <a:pathLst>
                <a:path w="755014" h="755014">
                  <a:moveTo>
                    <a:pt x="199731" y="0"/>
                  </a:moveTo>
                  <a:lnTo>
                    <a:pt x="162835" y="15293"/>
                  </a:lnTo>
                  <a:lnTo>
                    <a:pt x="15275" y="162931"/>
                  </a:lnTo>
                  <a:lnTo>
                    <a:pt x="0" y="199835"/>
                  </a:lnTo>
                  <a:lnTo>
                    <a:pt x="3826" y="219471"/>
                  </a:lnTo>
                  <a:lnTo>
                    <a:pt x="15294" y="236732"/>
                  </a:lnTo>
                  <a:lnTo>
                    <a:pt x="518073" y="739249"/>
                  </a:lnTo>
                  <a:lnTo>
                    <a:pt x="535339" y="750708"/>
                  </a:lnTo>
                  <a:lnTo>
                    <a:pt x="554978" y="754524"/>
                  </a:lnTo>
                  <a:lnTo>
                    <a:pt x="574614" y="750698"/>
                  </a:lnTo>
                  <a:lnTo>
                    <a:pt x="591874" y="739230"/>
                  </a:lnTo>
                  <a:lnTo>
                    <a:pt x="739434" y="591594"/>
                  </a:lnTo>
                  <a:lnTo>
                    <a:pt x="750893" y="574327"/>
                  </a:lnTo>
                  <a:lnTo>
                    <a:pt x="754709" y="554689"/>
                  </a:lnTo>
                  <a:lnTo>
                    <a:pt x="750883" y="535053"/>
                  </a:lnTo>
                  <a:lnTo>
                    <a:pt x="739415" y="517793"/>
                  </a:lnTo>
                  <a:lnTo>
                    <a:pt x="236636" y="15274"/>
                  </a:lnTo>
                  <a:lnTo>
                    <a:pt x="219370" y="3816"/>
                  </a:lnTo>
                  <a:lnTo>
                    <a:pt x="19973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4711" y="2890449"/>
              <a:ext cx="755015" cy="755015"/>
            </a:xfrm>
            <a:custGeom>
              <a:avLst/>
              <a:gdLst/>
              <a:ahLst/>
              <a:cxnLst/>
              <a:rect l="l" t="t" r="r" b="b"/>
              <a:pathLst>
                <a:path w="755014" h="755014">
                  <a:moveTo>
                    <a:pt x="162835" y="15294"/>
                  </a:moveTo>
                  <a:lnTo>
                    <a:pt x="180095" y="3826"/>
                  </a:lnTo>
                  <a:lnTo>
                    <a:pt x="199731" y="0"/>
                  </a:lnTo>
                  <a:lnTo>
                    <a:pt x="219369" y="3816"/>
                  </a:lnTo>
                  <a:lnTo>
                    <a:pt x="236636" y="15275"/>
                  </a:lnTo>
                  <a:lnTo>
                    <a:pt x="739415" y="517792"/>
                  </a:lnTo>
                  <a:lnTo>
                    <a:pt x="750883" y="535053"/>
                  </a:lnTo>
                  <a:lnTo>
                    <a:pt x="754710" y="554689"/>
                  </a:lnTo>
                  <a:lnTo>
                    <a:pt x="750893" y="574327"/>
                  </a:lnTo>
                  <a:lnTo>
                    <a:pt x="739434" y="591593"/>
                  </a:lnTo>
                  <a:lnTo>
                    <a:pt x="591874" y="739230"/>
                  </a:lnTo>
                  <a:lnTo>
                    <a:pt x="574614" y="750698"/>
                  </a:lnTo>
                  <a:lnTo>
                    <a:pt x="554978" y="754525"/>
                  </a:lnTo>
                  <a:lnTo>
                    <a:pt x="535340" y="750709"/>
                  </a:lnTo>
                  <a:lnTo>
                    <a:pt x="518073" y="739250"/>
                  </a:lnTo>
                  <a:lnTo>
                    <a:pt x="15294" y="236732"/>
                  </a:lnTo>
                  <a:lnTo>
                    <a:pt x="3826" y="219471"/>
                  </a:lnTo>
                  <a:lnTo>
                    <a:pt x="0" y="199835"/>
                  </a:lnTo>
                  <a:lnTo>
                    <a:pt x="3816" y="180197"/>
                  </a:lnTo>
                  <a:lnTo>
                    <a:pt x="15275" y="162931"/>
                  </a:lnTo>
                  <a:lnTo>
                    <a:pt x="162835" y="15294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68758" y="3039863"/>
              <a:ext cx="481330" cy="476250"/>
            </a:xfrm>
            <a:custGeom>
              <a:avLst/>
              <a:gdLst/>
              <a:ahLst/>
              <a:cxnLst/>
              <a:rect l="l" t="t" r="r" b="b"/>
              <a:pathLst>
                <a:path w="481329" h="476250">
                  <a:moveTo>
                    <a:pt x="363593" y="420369"/>
                  </a:moveTo>
                  <a:lnTo>
                    <a:pt x="359869" y="420369"/>
                  </a:lnTo>
                  <a:lnTo>
                    <a:pt x="358333" y="421639"/>
                  </a:lnTo>
                  <a:lnTo>
                    <a:pt x="357437" y="422910"/>
                  </a:lnTo>
                  <a:lnTo>
                    <a:pt x="354970" y="425450"/>
                  </a:lnTo>
                  <a:lnTo>
                    <a:pt x="353946" y="426719"/>
                  </a:lnTo>
                  <a:lnTo>
                    <a:pt x="352738" y="429260"/>
                  </a:lnTo>
                  <a:lnTo>
                    <a:pt x="352423" y="429260"/>
                  </a:lnTo>
                  <a:lnTo>
                    <a:pt x="352372" y="431800"/>
                  </a:lnTo>
                  <a:lnTo>
                    <a:pt x="353814" y="438150"/>
                  </a:lnTo>
                  <a:lnTo>
                    <a:pt x="354747" y="440689"/>
                  </a:lnTo>
                  <a:lnTo>
                    <a:pt x="357315" y="445769"/>
                  </a:lnTo>
                  <a:lnTo>
                    <a:pt x="358998" y="449580"/>
                  </a:lnTo>
                  <a:lnTo>
                    <a:pt x="363161" y="454660"/>
                  </a:lnTo>
                  <a:lnTo>
                    <a:pt x="365724" y="458469"/>
                  </a:lnTo>
                  <a:lnTo>
                    <a:pt x="373122" y="466089"/>
                  </a:lnTo>
                  <a:lnTo>
                    <a:pt x="377769" y="468630"/>
                  </a:lnTo>
                  <a:lnTo>
                    <a:pt x="387645" y="474980"/>
                  </a:lnTo>
                  <a:lnTo>
                    <a:pt x="392663" y="476250"/>
                  </a:lnTo>
                  <a:lnTo>
                    <a:pt x="407854" y="476250"/>
                  </a:lnTo>
                  <a:lnTo>
                    <a:pt x="417626" y="472439"/>
                  </a:lnTo>
                  <a:lnTo>
                    <a:pt x="422196" y="469900"/>
                  </a:lnTo>
                  <a:lnTo>
                    <a:pt x="426450" y="466089"/>
                  </a:lnTo>
                  <a:lnTo>
                    <a:pt x="430047" y="462280"/>
                  </a:lnTo>
                  <a:lnTo>
                    <a:pt x="430888" y="461010"/>
                  </a:lnTo>
                  <a:lnTo>
                    <a:pt x="399356" y="461010"/>
                  </a:lnTo>
                  <a:lnTo>
                    <a:pt x="393656" y="459739"/>
                  </a:lnTo>
                  <a:lnTo>
                    <a:pt x="390794" y="459739"/>
                  </a:lnTo>
                  <a:lnTo>
                    <a:pt x="385041" y="455930"/>
                  </a:lnTo>
                  <a:lnTo>
                    <a:pt x="382292" y="454660"/>
                  </a:lnTo>
                  <a:lnTo>
                    <a:pt x="376204" y="448310"/>
                  </a:lnTo>
                  <a:lnTo>
                    <a:pt x="373557" y="444500"/>
                  </a:lnTo>
                  <a:lnTo>
                    <a:pt x="369896" y="438150"/>
                  </a:lnTo>
                  <a:lnTo>
                    <a:pt x="368509" y="434339"/>
                  </a:lnTo>
                  <a:lnTo>
                    <a:pt x="366627" y="429260"/>
                  </a:lnTo>
                  <a:lnTo>
                    <a:pt x="365955" y="426719"/>
                  </a:lnTo>
                  <a:lnTo>
                    <a:pt x="365151" y="422910"/>
                  </a:lnTo>
                  <a:lnTo>
                    <a:pt x="364623" y="421639"/>
                  </a:lnTo>
                  <a:lnTo>
                    <a:pt x="363593" y="420369"/>
                  </a:lnTo>
                  <a:close/>
                </a:path>
                <a:path w="481329" h="476250">
                  <a:moveTo>
                    <a:pt x="445545" y="359410"/>
                  </a:moveTo>
                  <a:lnTo>
                    <a:pt x="432215" y="359410"/>
                  </a:lnTo>
                  <a:lnTo>
                    <a:pt x="423520" y="361950"/>
                  </a:lnTo>
                  <a:lnTo>
                    <a:pt x="419455" y="365760"/>
                  </a:lnTo>
                  <a:lnTo>
                    <a:pt x="411979" y="373380"/>
                  </a:lnTo>
                  <a:lnTo>
                    <a:pt x="409408" y="375919"/>
                  </a:lnTo>
                  <a:lnTo>
                    <a:pt x="406513" y="384810"/>
                  </a:lnTo>
                  <a:lnTo>
                    <a:pt x="405766" y="388619"/>
                  </a:lnTo>
                  <a:lnTo>
                    <a:pt x="405676" y="396239"/>
                  </a:lnTo>
                  <a:lnTo>
                    <a:pt x="406143" y="400050"/>
                  </a:lnTo>
                  <a:lnTo>
                    <a:pt x="408109" y="407669"/>
                  </a:lnTo>
                  <a:lnTo>
                    <a:pt x="409291" y="411480"/>
                  </a:lnTo>
                  <a:lnTo>
                    <a:pt x="416015" y="429260"/>
                  </a:lnTo>
                  <a:lnTo>
                    <a:pt x="416938" y="433069"/>
                  </a:lnTo>
                  <a:lnTo>
                    <a:pt x="418015" y="439419"/>
                  </a:lnTo>
                  <a:lnTo>
                    <a:pt x="417959" y="443230"/>
                  </a:lnTo>
                  <a:lnTo>
                    <a:pt x="416652" y="448310"/>
                  </a:lnTo>
                  <a:lnTo>
                    <a:pt x="415041" y="452119"/>
                  </a:lnTo>
                  <a:lnTo>
                    <a:pt x="410091" y="455930"/>
                  </a:lnTo>
                  <a:lnTo>
                    <a:pt x="407549" y="458469"/>
                  </a:lnTo>
                  <a:lnTo>
                    <a:pt x="402135" y="459739"/>
                  </a:lnTo>
                  <a:lnTo>
                    <a:pt x="399356" y="461010"/>
                  </a:lnTo>
                  <a:lnTo>
                    <a:pt x="430888" y="461010"/>
                  </a:lnTo>
                  <a:lnTo>
                    <a:pt x="432569" y="458469"/>
                  </a:lnTo>
                  <a:lnTo>
                    <a:pt x="435462" y="450850"/>
                  </a:lnTo>
                  <a:lnTo>
                    <a:pt x="436182" y="447039"/>
                  </a:lnTo>
                  <a:lnTo>
                    <a:pt x="436172" y="439419"/>
                  </a:lnTo>
                  <a:lnTo>
                    <a:pt x="425554" y="405130"/>
                  </a:lnTo>
                  <a:lnTo>
                    <a:pt x="424625" y="401319"/>
                  </a:lnTo>
                  <a:lnTo>
                    <a:pt x="423542" y="394969"/>
                  </a:lnTo>
                  <a:lnTo>
                    <a:pt x="423595" y="391160"/>
                  </a:lnTo>
                  <a:lnTo>
                    <a:pt x="424898" y="384810"/>
                  </a:lnTo>
                  <a:lnTo>
                    <a:pt x="426486" y="382269"/>
                  </a:lnTo>
                  <a:lnTo>
                    <a:pt x="430735" y="378460"/>
                  </a:lnTo>
                  <a:lnTo>
                    <a:pt x="432671" y="377189"/>
                  </a:lnTo>
                  <a:lnTo>
                    <a:pt x="436963" y="374650"/>
                  </a:lnTo>
                  <a:lnTo>
                    <a:pt x="468990" y="374650"/>
                  </a:lnTo>
                  <a:lnTo>
                    <a:pt x="463055" y="368300"/>
                  </a:lnTo>
                  <a:lnTo>
                    <a:pt x="458873" y="365760"/>
                  </a:lnTo>
                  <a:lnTo>
                    <a:pt x="449995" y="360680"/>
                  </a:lnTo>
                  <a:lnTo>
                    <a:pt x="445545" y="359410"/>
                  </a:lnTo>
                  <a:close/>
                </a:path>
                <a:path w="481329" h="476250">
                  <a:moveTo>
                    <a:pt x="371374" y="283210"/>
                  </a:moveTo>
                  <a:lnTo>
                    <a:pt x="369620" y="284480"/>
                  </a:lnTo>
                  <a:lnTo>
                    <a:pt x="285009" y="368300"/>
                  </a:lnTo>
                  <a:lnTo>
                    <a:pt x="284215" y="370839"/>
                  </a:lnTo>
                  <a:lnTo>
                    <a:pt x="284685" y="374650"/>
                  </a:lnTo>
                  <a:lnTo>
                    <a:pt x="285342" y="375919"/>
                  </a:lnTo>
                  <a:lnTo>
                    <a:pt x="330428" y="420369"/>
                  </a:lnTo>
                  <a:lnTo>
                    <a:pt x="334424" y="420369"/>
                  </a:lnTo>
                  <a:lnTo>
                    <a:pt x="335875" y="419100"/>
                  </a:lnTo>
                  <a:lnTo>
                    <a:pt x="336660" y="417830"/>
                  </a:lnTo>
                  <a:lnTo>
                    <a:pt x="337505" y="417830"/>
                  </a:lnTo>
                  <a:lnTo>
                    <a:pt x="338442" y="416560"/>
                  </a:lnTo>
                  <a:lnTo>
                    <a:pt x="339181" y="415289"/>
                  </a:lnTo>
                  <a:lnTo>
                    <a:pt x="340260" y="414019"/>
                  </a:lnTo>
                  <a:lnTo>
                    <a:pt x="340612" y="414019"/>
                  </a:lnTo>
                  <a:lnTo>
                    <a:pt x="340939" y="412750"/>
                  </a:lnTo>
                  <a:lnTo>
                    <a:pt x="340961" y="411480"/>
                  </a:lnTo>
                  <a:lnTo>
                    <a:pt x="340728" y="411480"/>
                  </a:lnTo>
                  <a:lnTo>
                    <a:pt x="340483" y="410210"/>
                  </a:lnTo>
                  <a:lnTo>
                    <a:pt x="304050" y="373380"/>
                  </a:lnTo>
                  <a:lnTo>
                    <a:pt x="336514" y="341630"/>
                  </a:lnTo>
                  <a:lnTo>
                    <a:pt x="356170" y="341630"/>
                  </a:lnTo>
                  <a:lnTo>
                    <a:pt x="346283" y="331469"/>
                  </a:lnTo>
                  <a:lnTo>
                    <a:pt x="374724" y="303530"/>
                  </a:lnTo>
                  <a:lnTo>
                    <a:pt x="395233" y="303530"/>
                  </a:lnTo>
                  <a:lnTo>
                    <a:pt x="376127" y="284480"/>
                  </a:lnTo>
                  <a:lnTo>
                    <a:pt x="374745" y="284480"/>
                  </a:lnTo>
                  <a:lnTo>
                    <a:pt x="371374" y="283210"/>
                  </a:lnTo>
                  <a:close/>
                </a:path>
                <a:path w="481329" h="476250">
                  <a:moveTo>
                    <a:pt x="468990" y="374650"/>
                  </a:moveTo>
                  <a:lnTo>
                    <a:pt x="443875" y="374650"/>
                  </a:lnTo>
                  <a:lnTo>
                    <a:pt x="446316" y="375919"/>
                  </a:lnTo>
                  <a:lnTo>
                    <a:pt x="453947" y="379730"/>
                  </a:lnTo>
                  <a:lnTo>
                    <a:pt x="459188" y="384810"/>
                  </a:lnTo>
                  <a:lnTo>
                    <a:pt x="461294" y="387350"/>
                  </a:lnTo>
                  <a:lnTo>
                    <a:pt x="464287" y="393700"/>
                  </a:lnTo>
                  <a:lnTo>
                    <a:pt x="465421" y="396239"/>
                  </a:lnTo>
                  <a:lnTo>
                    <a:pt x="466965" y="401319"/>
                  </a:lnTo>
                  <a:lnTo>
                    <a:pt x="467572" y="402589"/>
                  </a:lnTo>
                  <a:lnTo>
                    <a:pt x="468459" y="406400"/>
                  </a:lnTo>
                  <a:lnTo>
                    <a:pt x="468938" y="407669"/>
                  </a:lnTo>
                  <a:lnTo>
                    <a:pt x="469781" y="408939"/>
                  </a:lnTo>
                  <a:lnTo>
                    <a:pt x="471643" y="408939"/>
                  </a:lnTo>
                  <a:lnTo>
                    <a:pt x="472813" y="407669"/>
                  </a:lnTo>
                  <a:lnTo>
                    <a:pt x="473469" y="407669"/>
                  </a:lnTo>
                  <a:lnTo>
                    <a:pt x="474924" y="406400"/>
                  </a:lnTo>
                  <a:lnTo>
                    <a:pt x="475710" y="406400"/>
                  </a:lnTo>
                  <a:lnTo>
                    <a:pt x="477443" y="403860"/>
                  </a:lnTo>
                  <a:lnTo>
                    <a:pt x="478148" y="403860"/>
                  </a:lnTo>
                  <a:lnTo>
                    <a:pt x="479181" y="402589"/>
                  </a:lnTo>
                  <a:lnTo>
                    <a:pt x="479592" y="401319"/>
                  </a:lnTo>
                  <a:lnTo>
                    <a:pt x="480200" y="400050"/>
                  </a:lnTo>
                  <a:lnTo>
                    <a:pt x="480411" y="400050"/>
                  </a:lnTo>
                  <a:lnTo>
                    <a:pt x="480646" y="398780"/>
                  </a:lnTo>
                  <a:lnTo>
                    <a:pt x="480706" y="397510"/>
                  </a:lnTo>
                  <a:lnTo>
                    <a:pt x="480369" y="394969"/>
                  </a:lnTo>
                  <a:lnTo>
                    <a:pt x="479018" y="391160"/>
                  </a:lnTo>
                  <a:lnTo>
                    <a:pt x="478073" y="388619"/>
                  </a:lnTo>
                  <a:lnTo>
                    <a:pt x="475646" y="383539"/>
                  </a:lnTo>
                  <a:lnTo>
                    <a:pt x="474198" y="382269"/>
                  </a:lnTo>
                  <a:lnTo>
                    <a:pt x="470835" y="377189"/>
                  </a:lnTo>
                  <a:lnTo>
                    <a:pt x="468990" y="374650"/>
                  </a:lnTo>
                  <a:close/>
                </a:path>
                <a:path w="481329" h="476250">
                  <a:moveTo>
                    <a:pt x="370469" y="372110"/>
                  </a:moveTo>
                  <a:lnTo>
                    <a:pt x="367832" y="372110"/>
                  </a:lnTo>
                  <a:lnTo>
                    <a:pt x="368771" y="373380"/>
                  </a:lnTo>
                  <a:lnTo>
                    <a:pt x="369298" y="373380"/>
                  </a:lnTo>
                  <a:lnTo>
                    <a:pt x="370469" y="372110"/>
                  </a:lnTo>
                  <a:close/>
                </a:path>
                <a:path w="481329" h="476250">
                  <a:moveTo>
                    <a:pt x="356170" y="341630"/>
                  </a:moveTo>
                  <a:lnTo>
                    <a:pt x="336514" y="341630"/>
                  </a:lnTo>
                  <a:lnTo>
                    <a:pt x="367411" y="372110"/>
                  </a:lnTo>
                  <a:lnTo>
                    <a:pt x="371113" y="372110"/>
                  </a:lnTo>
                  <a:lnTo>
                    <a:pt x="372518" y="370839"/>
                  </a:lnTo>
                  <a:lnTo>
                    <a:pt x="373292" y="370839"/>
                  </a:lnTo>
                  <a:lnTo>
                    <a:pt x="375025" y="368300"/>
                  </a:lnTo>
                  <a:lnTo>
                    <a:pt x="375752" y="368300"/>
                  </a:lnTo>
                  <a:lnTo>
                    <a:pt x="376876" y="367030"/>
                  </a:lnTo>
                  <a:lnTo>
                    <a:pt x="377238" y="365760"/>
                  </a:lnTo>
                  <a:lnTo>
                    <a:pt x="377567" y="364489"/>
                  </a:lnTo>
                  <a:lnTo>
                    <a:pt x="377413" y="363219"/>
                  </a:lnTo>
                  <a:lnTo>
                    <a:pt x="377179" y="363219"/>
                  </a:lnTo>
                  <a:lnTo>
                    <a:pt x="356170" y="341630"/>
                  </a:lnTo>
                  <a:close/>
                </a:path>
                <a:path w="481329" h="476250">
                  <a:moveTo>
                    <a:pt x="395233" y="303530"/>
                  </a:moveTo>
                  <a:lnTo>
                    <a:pt x="374724" y="303530"/>
                  </a:lnTo>
                  <a:lnTo>
                    <a:pt x="410651" y="339089"/>
                  </a:lnTo>
                  <a:lnTo>
                    <a:pt x="414449" y="339089"/>
                  </a:lnTo>
                  <a:lnTo>
                    <a:pt x="415949" y="337819"/>
                  </a:lnTo>
                  <a:lnTo>
                    <a:pt x="416745" y="336550"/>
                  </a:lnTo>
                  <a:lnTo>
                    <a:pt x="418527" y="335280"/>
                  </a:lnTo>
                  <a:lnTo>
                    <a:pt x="419254" y="334010"/>
                  </a:lnTo>
                  <a:lnTo>
                    <a:pt x="420284" y="332739"/>
                  </a:lnTo>
                  <a:lnTo>
                    <a:pt x="420659" y="332739"/>
                  </a:lnTo>
                  <a:lnTo>
                    <a:pt x="421128" y="331469"/>
                  </a:lnTo>
                  <a:lnTo>
                    <a:pt x="421186" y="330200"/>
                  </a:lnTo>
                  <a:lnTo>
                    <a:pt x="420955" y="330200"/>
                  </a:lnTo>
                  <a:lnTo>
                    <a:pt x="420709" y="328930"/>
                  </a:lnTo>
                  <a:lnTo>
                    <a:pt x="395233" y="303530"/>
                  </a:lnTo>
                  <a:close/>
                </a:path>
                <a:path w="481329" h="476250">
                  <a:moveTo>
                    <a:pt x="282430" y="190500"/>
                  </a:moveTo>
                  <a:lnTo>
                    <a:pt x="280254" y="190500"/>
                  </a:lnTo>
                  <a:lnTo>
                    <a:pt x="279038" y="191769"/>
                  </a:lnTo>
                  <a:lnTo>
                    <a:pt x="277751" y="194310"/>
                  </a:lnTo>
                  <a:lnTo>
                    <a:pt x="222854" y="309880"/>
                  </a:lnTo>
                  <a:lnTo>
                    <a:pt x="222689" y="309880"/>
                  </a:lnTo>
                  <a:lnTo>
                    <a:pt x="222503" y="311150"/>
                  </a:lnTo>
                  <a:lnTo>
                    <a:pt x="222690" y="312419"/>
                  </a:lnTo>
                  <a:lnTo>
                    <a:pt x="222877" y="312419"/>
                  </a:lnTo>
                  <a:lnTo>
                    <a:pt x="223437" y="313689"/>
                  </a:lnTo>
                  <a:lnTo>
                    <a:pt x="223812" y="313689"/>
                  </a:lnTo>
                  <a:lnTo>
                    <a:pt x="224746" y="314960"/>
                  </a:lnTo>
                  <a:lnTo>
                    <a:pt x="225356" y="316230"/>
                  </a:lnTo>
                  <a:lnTo>
                    <a:pt x="226855" y="317500"/>
                  </a:lnTo>
                  <a:lnTo>
                    <a:pt x="230176" y="321310"/>
                  </a:lnTo>
                  <a:lnTo>
                    <a:pt x="231369" y="322580"/>
                  </a:lnTo>
                  <a:lnTo>
                    <a:pt x="233335" y="323850"/>
                  </a:lnTo>
                  <a:lnTo>
                    <a:pt x="234212" y="325119"/>
                  </a:lnTo>
                  <a:lnTo>
                    <a:pt x="238459" y="325119"/>
                  </a:lnTo>
                  <a:lnTo>
                    <a:pt x="275791" y="307339"/>
                  </a:lnTo>
                  <a:lnTo>
                    <a:pt x="241965" y="307339"/>
                  </a:lnTo>
                  <a:lnTo>
                    <a:pt x="292348" y="204469"/>
                  </a:lnTo>
                  <a:lnTo>
                    <a:pt x="292630" y="204469"/>
                  </a:lnTo>
                  <a:lnTo>
                    <a:pt x="293002" y="201930"/>
                  </a:lnTo>
                  <a:lnTo>
                    <a:pt x="291997" y="199389"/>
                  </a:lnTo>
                  <a:lnTo>
                    <a:pt x="290593" y="198119"/>
                  </a:lnTo>
                  <a:lnTo>
                    <a:pt x="289589" y="196850"/>
                  </a:lnTo>
                  <a:lnTo>
                    <a:pt x="286687" y="194310"/>
                  </a:lnTo>
                  <a:lnTo>
                    <a:pt x="285376" y="193039"/>
                  </a:lnTo>
                  <a:lnTo>
                    <a:pt x="283317" y="191769"/>
                  </a:lnTo>
                  <a:lnTo>
                    <a:pt x="282430" y="190500"/>
                  </a:lnTo>
                  <a:close/>
                </a:path>
                <a:path w="481329" h="476250">
                  <a:moveTo>
                    <a:pt x="348667" y="256539"/>
                  </a:moveTo>
                  <a:lnTo>
                    <a:pt x="343719" y="256539"/>
                  </a:lnTo>
                  <a:lnTo>
                    <a:pt x="242108" y="307339"/>
                  </a:lnTo>
                  <a:lnTo>
                    <a:pt x="275791" y="307339"/>
                  </a:lnTo>
                  <a:lnTo>
                    <a:pt x="353122" y="270510"/>
                  </a:lnTo>
                  <a:lnTo>
                    <a:pt x="354525" y="269239"/>
                  </a:lnTo>
                  <a:lnTo>
                    <a:pt x="355578" y="269239"/>
                  </a:lnTo>
                  <a:lnTo>
                    <a:pt x="356981" y="267969"/>
                  </a:lnTo>
                  <a:lnTo>
                    <a:pt x="357344" y="266700"/>
                  </a:lnTo>
                  <a:lnTo>
                    <a:pt x="357393" y="265430"/>
                  </a:lnTo>
                  <a:lnTo>
                    <a:pt x="357042" y="265430"/>
                  </a:lnTo>
                  <a:lnTo>
                    <a:pt x="355591" y="262889"/>
                  </a:lnTo>
                  <a:lnTo>
                    <a:pt x="354502" y="261619"/>
                  </a:lnTo>
                  <a:lnTo>
                    <a:pt x="351649" y="259080"/>
                  </a:lnTo>
                  <a:lnTo>
                    <a:pt x="350492" y="257810"/>
                  </a:lnTo>
                  <a:lnTo>
                    <a:pt x="348667" y="256539"/>
                  </a:lnTo>
                  <a:close/>
                </a:path>
                <a:path w="481329" h="476250">
                  <a:moveTo>
                    <a:pt x="256810" y="165100"/>
                  </a:moveTo>
                  <a:lnTo>
                    <a:pt x="253512" y="165100"/>
                  </a:lnTo>
                  <a:lnTo>
                    <a:pt x="165606" y="252730"/>
                  </a:lnTo>
                  <a:lnTo>
                    <a:pt x="165371" y="252730"/>
                  </a:lnTo>
                  <a:lnTo>
                    <a:pt x="165291" y="255269"/>
                  </a:lnTo>
                  <a:lnTo>
                    <a:pt x="165898" y="256539"/>
                  </a:lnTo>
                  <a:lnTo>
                    <a:pt x="166390" y="256539"/>
                  </a:lnTo>
                  <a:lnTo>
                    <a:pt x="167747" y="259080"/>
                  </a:lnTo>
                  <a:lnTo>
                    <a:pt x="168649" y="259080"/>
                  </a:lnTo>
                  <a:lnTo>
                    <a:pt x="170940" y="261619"/>
                  </a:lnTo>
                  <a:lnTo>
                    <a:pt x="171970" y="262889"/>
                  </a:lnTo>
                  <a:lnTo>
                    <a:pt x="173748" y="264160"/>
                  </a:lnTo>
                  <a:lnTo>
                    <a:pt x="174509" y="264160"/>
                  </a:lnTo>
                  <a:lnTo>
                    <a:pt x="175773" y="265430"/>
                  </a:lnTo>
                  <a:lnTo>
                    <a:pt x="177678" y="265430"/>
                  </a:lnTo>
                  <a:lnTo>
                    <a:pt x="265210" y="177800"/>
                  </a:lnTo>
                  <a:lnTo>
                    <a:pt x="265584" y="176530"/>
                  </a:lnTo>
                  <a:lnTo>
                    <a:pt x="265818" y="176530"/>
                  </a:lnTo>
                  <a:lnTo>
                    <a:pt x="265899" y="175260"/>
                  </a:lnTo>
                  <a:lnTo>
                    <a:pt x="265291" y="173989"/>
                  </a:lnTo>
                  <a:lnTo>
                    <a:pt x="264812" y="172719"/>
                  </a:lnTo>
                  <a:lnTo>
                    <a:pt x="263500" y="171450"/>
                  </a:lnTo>
                  <a:lnTo>
                    <a:pt x="262587" y="170180"/>
                  </a:lnTo>
                  <a:lnTo>
                    <a:pt x="260342" y="167639"/>
                  </a:lnTo>
                  <a:lnTo>
                    <a:pt x="259359" y="167639"/>
                  </a:lnTo>
                  <a:lnTo>
                    <a:pt x="257582" y="166369"/>
                  </a:lnTo>
                  <a:lnTo>
                    <a:pt x="256810" y="165100"/>
                  </a:lnTo>
                  <a:close/>
                </a:path>
                <a:path w="481329" h="476250">
                  <a:moveTo>
                    <a:pt x="346574" y="255269"/>
                  </a:moveTo>
                  <a:lnTo>
                    <a:pt x="344958" y="255269"/>
                  </a:lnTo>
                  <a:lnTo>
                    <a:pt x="344374" y="256539"/>
                  </a:lnTo>
                  <a:lnTo>
                    <a:pt x="347883" y="256539"/>
                  </a:lnTo>
                  <a:lnTo>
                    <a:pt x="346574" y="255269"/>
                  </a:lnTo>
                  <a:close/>
                </a:path>
                <a:path w="481329" h="476250">
                  <a:moveTo>
                    <a:pt x="148154" y="234950"/>
                  </a:moveTo>
                  <a:lnTo>
                    <a:pt x="145064" y="234950"/>
                  </a:lnTo>
                  <a:lnTo>
                    <a:pt x="146375" y="236219"/>
                  </a:lnTo>
                  <a:lnTo>
                    <a:pt x="147756" y="236219"/>
                  </a:lnTo>
                  <a:lnTo>
                    <a:pt x="148154" y="234950"/>
                  </a:lnTo>
                  <a:close/>
                </a:path>
                <a:path w="481329" h="476250">
                  <a:moveTo>
                    <a:pt x="157215" y="147319"/>
                  </a:moveTo>
                  <a:lnTo>
                    <a:pt x="138711" y="147319"/>
                  </a:lnTo>
                  <a:lnTo>
                    <a:pt x="149551" y="158750"/>
                  </a:lnTo>
                  <a:lnTo>
                    <a:pt x="151504" y="161289"/>
                  </a:lnTo>
                  <a:lnTo>
                    <a:pt x="153798" y="167639"/>
                  </a:lnTo>
                  <a:lnTo>
                    <a:pt x="154359" y="170180"/>
                  </a:lnTo>
                  <a:lnTo>
                    <a:pt x="154313" y="175260"/>
                  </a:lnTo>
                  <a:lnTo>
                    <a:pt x="153809" y="179069"/>
                  </a:lnTo>
                  <a:lnTo>
                    <a:pt x="151843" y="185419"/>
                  </a:lnTo>
                  <a:lnTo>
                    <a:pt x="150627" y="187960"/>
                  </a:lnTo>
                  <a:lnTo>
                    <a:pt x="149175" y="191769"/>
                  </a:lnTo>
                  <a:lnTo>
                    <a:pt x="136108" y="220980"/>
                  </a:lnTo>
                  <a:lnTo>
                    <a:pt x="135732" y="222250"/>
                  </a:lnTo>
                  <a:lnTo>
                    <a:pt x="135487" y="222250"/>
                  </a:lnTo>
                  <a:lnTo>
                    <a:pt x="135253" y="223519"/>
                  </a:lnTo>
                  <a:lnTo>
                    <a:pt x="135323" y="224789"/>
                  </a:lnTo>
                  <a:lnTo>
                    <a:pt x="135837" y="226060"/>
                  </a:lnTo>
                  <a:lnTo>
                    <a:pt x="136305" y="227330"/>
                  </a:lnTo>
                  <a:lnTo>
                    <a:pt x="137661" y="228600"/>
                  </a:lnTo>
                  <a:lnTo>
                    <a:pt x="138609" y="229869"/>
                  </a:lnTo>
                  <a:lnTo>
                    <a:pt x="141229" y="232410"/>
                  </a:lnTo>
                  <a:lnTo>
                    <a:pt x="142398" y="233680"/>
                  </a:lnTo>
                  <a:lnTo>
                    <a:pt x="144269" y="234950"/>
                  </a:lnTo>
                  <a:lnTo>
                    <a:pt x="148904" y="234950"/>
                  </a:lnTo>
                  <a:lnTo>
                    <a:pt x="149338" y="233680"/>
                  </a:lnTo>
                  <a:lnTo>
                    <a:pt x="150321" y="232410"/>
                  </a:lnTo>
                  <a:lnTo>
                    <a:pt x="151081" y="231139"/>
                  </a:lnTo>
                  <a:lnTo>
                    <a:pt x="152110" y="228600"/>
                  </a:lnTo>
                  <a:lnTo>
                    <a:pt x="165345" y="196850"/>
                  </a:lnTo>
                  <a:lnTo>
                    <a:pt x="166469" y="194310"/>
                  </a:lnTo>
                  <a:lnTo>
                    <a:pt x="168248" y="187960"/>
                  </a:lnTo>
                  <a:lnTo>
                    <a:pt x="168869" y="185419"/>
                  </a:lnTo>
                  <a:lnTo>
                    <a:pt x="169574" y="180339"/>
                  </a:lnTo>
                  <a:lnTo>
                    <a:pt x="169540" y="177800"/>
                  </a:lnTo>
                  <a:lnTo>
                    <a:pt x="169226" y="173989"/>
                  </a:lnTo>
                  <a:lnTo>
                    <a:pt x="168700" y="171450"/>
                  </a:lnTo>
                  <a:lnTo>
                    <a:pt x="167858" y="170180"/>
                  </a:lnTo>
                  <a:lnTo>
                    <a:pt x="202026" y="170180"/>
                  </a:lnTo>
                  <a:lnTo>
                    <a:pt x="205158" y="167639"/>
                  </a:lnTo>
                  <a:lnTo>
                    <a:pt x="211329" y="161289"/>
                  </a:lnTo>
                  <a:lnTo>
                    <a:pt x="212131" y="160019"/>
                  </a:lnTo>
                  <a:lnTo>
                    <a:pt x="181621" y="160019"/>
                  </a:lnTo>
                  <a:lnTo>
                    <a:pt x="175774" y="158750"/>
                  </a:lnTo>
                  <a:lnTo>
                    <a:pt x="172766" y="158750"/>
                  </a:lnTo>
                  <a:lnTo>
                    <a:pt x="166589" y="154939"/>
                  </a:lnTo>
                  <a:lnTo>
                    <a:pt x="163455" y="153669"/>
                  </a:lnTo>
                  <a:lnTo>
                    <a:pt x="157215" y="147319"/>
                  </a:lnTo>
                  <a:close/>
                </a:path>
                <a:path w="481329" h="476250">
                  <a:moveTo>
                    <a:pt x="178951" y="87630"/>
                  </a:moveTo>
                  <a:lnTo>
                    <a:pt x="175582" y="87630"/>
                  </a:lnTo>
                  <a:lnTo>
                    <a:pt x="173828" y="88900"/>
                  </a:lnTo>
                  <a:lnTo>
                    <a:pt x="87569" y="175260"/>
                  </a:lnTo>
                  <a:lnTo>
                    <a:pt x="87336" y="175260"/>
                  </a:lnTo>
                  <a:lnTo>
                    <a:pt x="87149" y="176530"/>
                  </a:lnTo>
                  <a:lnTo>
                    <a:pt x="87862" y="177800"/>
                  </a:lnTo>
                  <a:lnTo>
                    <a:pt x="88342" y="179069"/>
                  </a:lnTo>
                  <a:lnTo>
                    <a:pt x="89654" y="180339"/>
                  </a:lnTo>
                  <a:lnTo>
                    <a:pt x="90566" y="181610"/>
                  </a:lnTo>
                  <a:lnTo>
                    <a:pt x="92905" y="184150"/>
                  </a:lnTo>
                  <a:lnTo>
                    <a:pt x="93934" y="185419"/>
                  </a:lnTo>
                  <a:lnTo>
                    <a:pt x="95712" y="186689"/>
                  </a:lnTo>
                  <a:lnTo>
                    <a:pt x="99644" y="186689"/>
                  </a:lnTo>
                  <a:lnTo>
                    <a:pt x="138711" y="147319"/>
                  </a:lnTo>
                  <a:lnTo>
                    <a:pt x="157215" y="147319"/>
                  </a:lnTo>
                  <a:lnTo>
                    <a:pt x="148479" y="138430"/>
                  </a:lnTo>
                  <a:lnTo>
                    <a:pt x="179076" y="107950"/>
                  </a:lnTo>
                  <a:lnTo>
                    <a:pt x="199232" y="107950"/>
                  </a:lnTo>
                  <a:lnTo>
                    <a:pt x="180332" y="88900"/>
                  </a:lnTo>
                  <a:lnTo>
                    <a:pt x="178951" y="87630"/>
                  </a:lnTo>
                  <a:close/>
                </a:path>
                <a:path w="481329" h="476250">
                  <a:moveTo>
                    <a:pt x="202026" y="170180"/>
                  </a:moveTo>
                  <a:lnTo>
                    <a:pt x="167858" y="170180"/>
                  </a:lnTo>
                  <a:lnTo>
                    <a:pt x="175017" y="172719"/>
                  </a:lnTo>
                  <a:lnTo>
                    <a:pt x="182034" y="173989"/>
                  </a:lnTo>
                  <a:lnTo>
                    <a:pt x="185483" y="175260"/>
                  </a:lnTo>
                  <a:lnTo>
                    <a:pt x="192266" y="173989"/>
                  </a:lnTo>
                  <a:lnTo>
                    <a:pt x="202026" y="170180"/>
                  </a:lnTo>
                  <a:close/>
                </a:path>
                <a:path w="481329" h="476250">
                  <a:moveTo>
                    <a:pt x="199232" y="107950"/>
                  </a:moveTo>
                  <a:lnTo>
                    <a:pt x="179076" y="107950"/>
                  </a:lnTo>
                  <a:lnTo>
                    <a:pt x="191641" y="120650"/>
                  </a:lnTo>
                  <a:lnTo>
                    <a:pt x="193502" y="121919"/>
                  </a:lnTo>
                  <a:lnTo>
                    <a:pt x="196168" y="125730"/>
                  </a:lnTo>
                  <a:lnTo>
                    <a:pt x="197257" y="127000"/>
                  </a:lnTo>
                  <a:lnTo>
                    <a:pt x="200766" y="133350"/>
                  </a:lnTo>
                  <a:lnTo>
                    <a:pt x="201667" y="137160"/>
                  </a:lnTo>
                  <a:lnTo>
                    <a:pt x="199937" y="146050"/>
                  </a:lnTo>
                  <a:lnTo>
                    <a:pt x="197727" y="149860"/>
                  </a:lnTo>
                  <a:lnTo>
                    <a:pt x="194172" y="152400"/>
                  </a:lnTo>
                  <a:lnTo>
                    <a:pt x="191974" y="154939"/>
                  </a:lnTo>
                  <a:lnTo>
                    <a:pt x="189576" y="157480"/>
                  </a:lnTo>
                  <a:lnTo>
                    <a:pt x="184382" y="158750"/>
                  </a:lnTo>
                  <a:lnTo>
                    <a:pt x="181621" y="160019"/>
                  </a:lnTo>
                  <a:lnTo>
                    <a:pt x="212131" y="160019"/>
                  </a:lnTo>
                  <a:lnTo>
                    <a:pt x="213734" y="157480"/>
                  </a:lnTo>
                  <a:lnTo>
                    <a:pt x="217098" y="151130"/>
                  </a:lnTo>
                  <a:lnTo>
                    <a:pt x="218032" y="147319"/>
                  </a:lnTo>
                  <a:lnTo>
                    <a:pt x="218399" y="139700"/>
                  </a:lnTo>
                  <a:lnTo>
                    <a:pt x="217799" y="135889"/>
                  </a:lnTo>
                  <a:lnTo>
                    <a:pt x="207670" y="116839"/>
                  </a:lnTo>
                  <a:lnTo>
                    <a:pt x="204861" y="113030"/>
                  </a:lnTo>
                  <a:lnTo>
                    <a:pt x="203012" y="111760"/>
                  </a:lnTo>
                  <a:lnTo>
                    <a:pt x="199232" y="107950"/>
                  </a:lnTo>
                  <a:close/>
                </a:path>
                <a:path w="481329" h="476250">
                  <a:moveTo>
                    <a:pt x="91909" y="0"/>
                  </a:moveTo>
                  <a:lnTo>
                    <a:pt x="85406" y="0"/>
                  </a:lnTo>
                  <a:lnTo>
                    <a:pt x="795" y="85089"/>
                  </a:lnTo>
                  <a:lnTo>
                    <a:pt x="0" y="86360"/>
                  </a:lnTo>
                  <a:lnTo>
                    <a:pt x="469" y="90169"/>
                  </a:lnTo>
                  <a:lnTo>
                    <a:pt x="33000" y="121919"/>
                  </a:lnTo>
                  <a:lnTo>
                    <a:pt x="44389" y="128269"/>
                  </a:lnTo>
                  <a:lnTo>
                    <a:pt x="51922" y="132080"/>
                  </a:lnTo>
                  <a:lnTo>
                    <a:pt x="59550" y="134619"/>
                  </a:lnTo>
                  <a:lnTo>
                    <a:pt x="74989" y="134619"/>
                  </a:lnTo>
                  <a:lnTo>
                    <a:pt x="82791" y="132080"/>
                  </a:lnTo>
                  <a:lnTo>
                    <a:pt x="90672" y="128269"/>
                  </a:lnTo>
                  <a:lnTo>
                    <a:pt x="96582" y="125730"/>
                  </a:lnTo>
                  <a:lnTo>
                    <a:pt x="102487" y="121919"/>
                  </a:lnTo>
                  <a:lnTo>
                    <a:pt x="106911" y="118110"/>
                  </a:lnTo>
                  <a:lnTo>
                    <a:pt x="60128" y="118110"/>
                  </a:lnTo>
                  <a:lnTo>
                    <a:pt x="54579" y="116839"/>
                  </a:lnTo>
                  <a:lnTo>
                    <a:pt x="43710" y="111760"/>
                  </a:lnTo>
                  <a:lnTo>
                    <a:pt x="38088" y="107950"/>
                  </a:lnTo>
                  <a:lnTo>
                    <a:pt x="19836" y="90169"/>
                  </a:lnTo>
                  <a:lnTo>
                    <a:pt x="90510" y="19050"/>
                  </a:lnTo>
                  <a:lnTo>
                    <a:pt x="111008" y="19050"/>
                  </a:lnTo>
                  <a:lnTo>
                    <a:pt x="91909" y="0"/>
                  </a:lnTo>
                  <a:close/>
                </a:path>
                <a:path w="481329" h="476250">
                  <a:moveTo>
                    <a:pt x="111008" y="19050"/>
                  </a:moveTo>
                  <a:lnTo>
                    <a:pt x="90510" y="19050"/>
                  </a:lnTo>
                  <a:lnTo>
                    <a:pt x="109090" y="38100"/>
                  </a:lnTo>
                  <a:lnTo>
                    <a:pt x="113356" y="43180"/>
                  </a:lnTo>
                  <a:lnTo>
                    <a:pt x="117861" y="54609"/>
                  </a:lnTo>
                  <a:lnTo>
                    <a:pt x="118743" y="60959"/>
                  </a:lnTo>
                  <a:lnTo>
                    <a:pt x="117769" y="72389"/>
                  </a:lnTo>
                  <a:lnTo>
                    <a:pt x="94932" y="105410"/>
                  </a:lnTo>
                  <a:lnTo>
                    <a:pt x="71460" y="118110"/>
                  </a:lnTo>
                  <a:lnTo>
                    <a:pt x="106911" y="118110"/>
                  </a:lnTo>
                  <a:lnTo>
                    <a:pt x="108386" y="116839"/>
                  </a:lnTo>
                  <a:lnTo>
                    <a:pt x="114282" y="110489"/>
                  </a:lnTo>
                  <a:lnTo>
                    <a:pt x="119094" y="105410"/>
                  </a:lnTo>
                  <a:lnTo>
                    <a:pt x="135462" y="59690"/>
                  </a:lnTo>
                  <a:lnTo>
                    <a:pt x="133833" y="52069"/>
                  </a:lnTo>
                  <a:lnTo>
                    <a:pt x="130440" y="45719"/>
                  </a:lnTo>
                  <a:lnTo>
                    <a:pt x="127475" y="39369"/>
                  </a:lnTo>
                  <a:lnTo>
                    <a:pt x="123672" y="34290"/>
                  </a:lnTo>
                  <a:lnTo>
                    <a:pt x="119032" y="27940"/>
                  </a:lnTo>
                  <a:lnTo>
                    <a:pt x="113554" y="21590"/>
                  </a:lnTo>
                  <a:lnTo>
                    <a:pt x="111008" y="1905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96312" y="899373"/>
            <a:ext cx="8928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name:</a:t>
            </a:r>
            <a:r>
              <a:rPr sz="13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“Dan”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3532" y="1089873"/>
            <a:ext cx="1337945" cy="426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30810" marR="5080" indent="-118745">
              <a:lnSpc>
                <a:spcPct val="102600"/>
              </a:lnSpc>
              <a:spcBef>
                <a:spcPts val="60"/>
              </a:spcBef>
            </a:pP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born:</a:t>
            </a:r>
            <a:r>
              <a:rPr sz="13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May</a:t>
            </a:r>
            <a:r>
              <a:rPr sz="13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29,</a:t>
            </a:r>
            <a:r>
              <a:rPr sz="13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1970 </a:t>
            </a:r>
            <a:r>
              <a:rPr sz="1300" spc="-2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twitter: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“@dan”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4019" y="1098735"/>
            <a:ext cx="1249680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77800">
              <a:lnSpc>
                <a:spcPts val="1500"/>
              </a:lnSpc>
              <a:spcBef>
                <a:spcPts val="200"/>
              </a:spcBef>
            </a:pP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name: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“Ann” </a:t>
            </a:r>
            <a:r>
              <a:rPr sz="13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born:</a:t>
            </a:r>
            <a:r>
              <a:rPr sz="1300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Dec</a:t>
            </a:r>
            <a:r>
              <a:rPr sz="13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5,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1975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2918" y="3336771"/>
            <a:ext cx="862330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5425">
              <a:lnSpc>
                <a:spcPts val="1500"/>
              </a:lnSpc>
              <a:spcBef>
                <a:spcPts val="200"/>
              </a:spcBef>
            </a:pP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since: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Jan</a:t>
            </a:r>
            <a:r>
              <a:rPr sz="13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10,</a:t>
            </a:r>
            <a:r>
              <a:rPr sz="13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2011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0221" y="3837121"/>
            <a:ext cx="1022350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7785" marR="5080" indent="-45720">
              <a:lnSpc>
                <a:spcPts val="1500"/>
              </a:lnSpc>
              <a:spcBef>
                <a:spcPts val="200"/>
              </a:spcBef>
            </a:pP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brand:</a:t>
            </a:r>
            <a:r>
              <a:rPr sz="13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“Volvo” </a:t>
            </a:r>
            <a:r>
              <a:rPr sz="1300" spc="-2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model:</a:t>
            </a:r>
            <a:r>
              <a:rPr sz="13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“V70”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455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Property Graph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Model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Components</a:t>
            </a:r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361904" y="1002611"/>
            <a:ext cx="343154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100"/>
              </a:spcBef>
            </a:pPr>
            <a:r>
              <a:rPr sz="1900" b="1" dirty="0">
                <a:solidFill>
                  <a:srgbClr val="6FB048"/>
                </a:solidFill>
                <a:latin typeface="Calibri"/>
                <a:cs typeface="Calibri"/>
              </a:rPr>
              <a:t>Nodes</a:t>
            </a:r>
            <a:endParaRPr sz="1900">
              <a:latin typeface="Calibri"/>
              <a:cs typeface="Calibri"/>
            </a:endParaRPr>
          </a:p>
          <a:p>
            <a:pPr marL="241300" marR="324485">
              <a:lnSpc>
                <a:spcPts val="2100"/>
              </a:lnSpc>
              <a:spcBef>
                <a:spcPts val="229"/>
              </a:spcBef>
              <a:buClr>
                <a:srgbClr val="69B445"/>
              </a:buClr>
              <a:buFont typeface="Arial MT"/>
              <a:buChar char="•"/>
              <a:tabLst>
                <a:tab pos="330835" algn="l"/>
              </a:tabLst>
            </a:pPr>
            <a:r>
              <a:rPr sz="1900" spc="-5" dirty="0">
                <a:latin typeface="Calibri"/>
                <a:cs typeface="Calibri"/>
              </a:rPr>
              <a:t>Represent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objects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graph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ts val="2160"/>
              </a:lnSpc>
              <a:buClr>
                <a:srgbClr val="69B445"/>
              </a:buClr>
              <a:buSzPct val="10526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latin typeface="Calibri"/>
                <a:cs typeface="Calibri"/>
              </a:rPr>
              <a:t>Can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labeled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240"/>
              </a:lnSpc>
              <a:spcBef>
                <a:spcPts val="1020"/>
              </a:spcBef>
            </a:pPr>
            <a:r>
              <a:rPr sz="1900" b="1" spc="-5" dirty="0">
                <a:solidFill>
                  <a:srgbClr val="6FB048"/>
                </a:solidFill>
                <a:latin typeface="Calibri"/>
                <a:cs typeface="Calibri"/>
              </a:rPr>
              <a:t>Relationships</a:t>
            </a:r>
            <a:endParaRPr sz="1900">
              <a:latin typeface="Calibri"/>
              <a:cs typeface="Calibri"/>
            </a:endParaRPr>
          </a:p>
          <a:p>
            <a:pPr marL="326390" lvl="1" indent="-85725">
              <a:lnSpc>
                <a:spcPts val="2150"/>
              </a:lnSpc>
              <a:buClr>
                <a:srgbClr val="69B445"/>
              </a:buClr>
              <a:buSzPct val="94736"/>
              <a:buFont typeface="Arial MT"/>
              <a:buChar char="•"/>
              <a:tabLst>
                <a:tab pos="327025" algn="l"/>
              </a:tabLst>
            </a:pPr>
            <a:r>
              <a:rPr sz="1900" spc="-5" dirty="0">
                <a:latin typeface="Calibri"/>
                <a:cs typeface="Calibri"/>
              </a:rPr>
              <a:t>Relate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nodes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by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i="1" dirty="0">
                <a:latin typeface="Calibri"/>
                <a:cs typeface="Calibri"/>
              </a:rPr>
              <a:t>type</a:t>
            </a:r>
            <a:r>
              <a:rPr sz="1900" i="1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endParaRPr sz="1900">
              <a:latin typeface="Calibri"/>
              <a:cs typeface="Calibri"/>
            </a:endParaRPr>
          </a:p>
          <a:p>
            <a:pPr marR="2322195" algn="r">
              <a:lnSpc>
                <a:spcPts val="2190"/>
              </a:lnSpc>
            </a:pPr>
            <a:r>
              <a:rPr sz="1900" i="1" spc="-5" dirty="0">
                <a:latin typeface="Calibri"/>
                <a:cs typeface="Calibri"/>
              </a:rPr>
              <a:t>direction</a:t>
            </a:r>
            <a:endParaRPr sz="1900">
              <a:latin typeface="Calibri"/>
              <a:cs typeface="Calibri"/>
            </a:endParaRPr>
          </a:p>
          <a:p>
            <a:pPr marR="2372360" algn="r">
              <a:lnSpc>
                <a:spcPct val="100000"/>
              </a:lnSpc>
              <a:spcBef>
                <a:spcPts val="920"/>
              </a:spcBef>
            </a:pPr>
            <a:r>
              <a:rPr sz="1900" b="1" spc="-10" dirty="0">
                <a:solidFill>
                  <a:srgbClr val="6FB048"/>
                </a:solidFill>
                <a:latin typeface="Calibri"/>
                <a:cs typeface="Calibri"/>
              </a:rPr>
              <a:t>Properties</a:t>
            </a:r>
            <a:endParaRPr sz="1900">
              <a:latin typeface="Calibri"/>
              <a:cs typeface="Calibri"/>
            </a:endParaRPr>
          </a:p>
          <a:p>
            <a:pPr marL="241300" marR="5080" indent="-228600">
              <a:lnSpc>
                <a:spcPts val="2000"/>
              </a:lnSpc>
              <a:spcBef>
                <a:spcPts val="320"/>
              </a:spcBef>
              <a:buClr>
                <a:srgbClr val="69B44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libri"/>
                <a:cs typeface="Calibri"/>
              </a:rPr>
              <a:t>Name-value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pairs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go</a:t>
            </a:r>
            <a:r>
              <a:rPr sz="1900" spc="-5" dirty="0">
                <a:latin typeface="Calibri"/>
                <a:cs typeface="Calibri"/>
              </a:rPr>
              <a:t> on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nodes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-5" dirty="0">
                <a:latin typeface="Calibri"/>
                <a:cs typeface="Calibri"/>
              </a:rPr>
              <a:t>relationships.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67752" y="1615512"/>
            <a:ext cx="2997835" cy="1185545"/>
            <a:chOff x="5067752" y="1615512"/>
            <a:chExt cx="2997835" cy="1185545"/>
          </a:xfrm>
        </p:grpSpPr>
        <p:sp>
          <p:nvSpPr>
            <p:cNvPr id="21" name="object 21"/>
            <p:cNvSpPr/>
            <p:nvPr/>
          </p:nvSpPr>
          <p:spPr>
            <a:xfrm>
              <a:off x="5093152" y="2564437"/>
              <a:ext cx="2583180" cy="127635"/>
            </a:xfrm>
            <a:custGeom>
              <a:avLst/>
              <a:gdLst/>
              <a:ahLst/>
              <a:cxnLst/>
              <a:rect l="l" t="t" r="r" b="b"/>
              <a:pathLst>
                <a:path w="2583179" h="127635">
                  <a:moveTo>
                    <a:pt x="2427410" y="0"/>
                  </a:moveTo>
                  <a:lnTo>
                    <a:pt x="2427410" y="42400"/>
                  </a:lnTo>
                  <a:lnTo>
                    <a:pt x="0" y="42400"/>
                  </a:lnTo>
                  <a:lnTo>
                    <a:pt x="0" y="84800"/>
                  </a:lnTo>
                  <a:lnTo>
                    <a:pt x="2427410" y="84800"/>
                  </a:lnTo>
                  <a:lnTo>
                    <a:pt x="2427410" y="127200"/>
                  </a:lnTo>
                  <a:lnTo>
                    <a:pt x="2582876" y="63600"/>
                  </a:lnTo>
                  <a:lnTo>
                    <a:pt x="242741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93152" y="2564437"/>
              <a:ext cx="2583180" cy="127635"/>
            </a:xfrm>
            <a:custGeom>
              <a:avLst/>
              <a:gdLst/>
              <a:ahLst/>
              <a:cxnLst/>
              <a:rect l="l" t="t" r="r" b="b"/>
              <a:pathLst>
                <a:path w="2583179" h="127635">
                  <a:moveTo>
                    <a:pt x="0" y="42399"/>
                  </a:moveTo>
                  <a:lnTo>
                    <a:pt x="2427410" y="42399"/>
                  </a:lnTo>
                  <a:lnTo>
                    <a:pt x="2427410" y="0"/>
                  </a:lnTo>
                  <a:lnTo>
                    <a:pt x="2582876" y="63599"/>
                  </a:lnTo>
                  <a:lnTo>
                    <a:pt x="2427410" y="127200"/>
                  </a:lnTo>
                  <a:lnTo>
                    <a:pt x="2427410" y="84800"/>
                  </a:lnTo>
                  <a:lnTo>
                    <a:pt x="0" y="84800"/>
                  </a:lnTo>
                  <a:lnTo>
                    <a:pt x="0" y="42399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95027" y="2471687"/>
              <a:ext cx="1296670" cy="313690"/>
            </a:xfrm>
            <a:custGeom>
              <a:avLst/>
              <a:gdLst/>
              <a:ahLst/>
              <a:cxnLst/>
              <a:rect l="l" t="t" r="r" b="b"/>
              <a:pathLst>
                <a:path w="1296670" h="313689">
                  <a:moveTo>
                    <a:pt x="1244429" y="0"/>
                  </a:moveTo>
                  <a:lnTo>
                    <a:pt x="52200" y="0"/>
                  </a:lnTo>
                  <a:lnTo>
                    <a:pt x="31882" y="4102"/>
                  </a:lnTo>
                  <a:lnTo>
                    <a:pt x="15289" y="15289"/>
                  </a:lnTo>
                  <a:lnTo>
                    <a:pt x="4102" y="31882"/>
                  </a:lnTo>
                  <a:lnTo>
                    <a:pt x="0" y="52202"/>
                  </a:lnTo>
                  <a:lnTo>
                    <a:pt x="0" y="260998"/>
                  </a:lnTo>
                  <a:lnTo>
                    <a:pt x="4102" y="281318"/>
                  </a:lnTo>
                  <a:lnTo>
                    <a:pt x="15289" y="297910"/>
                  </a:lnTo>
                  <a:lnTo>
                    <a:pt x="31882" y="309097"/>
                  </a:lnTo>
                  <a:lnTo>
                    <a:pt x="52200" y="313199"/>
                  </a:lnTo>
                  <a:lnTo>
                    <a:pt x="1244429" y="313199"/>
                  </a:lnTo>
                  <a:lnTo>
                    <a:pt x="1264748" y="309097"/>
                  </a:lnTo>
                  <a:lnTo>
                    <a:pt x="1281341" y="297910"/>
                  </a:lnTo>
                  <a:lnTo>
                    <a:pt x="1292528" y="281318"/>
                  </a:lnTo>
                  <a:lnTo>
                    <a:pt x="1296630" y="260998"/>
                  </a:lnTo>
                  <a:lnTo>
                    <a:pt x="1296630" y="52202"/>
                  </a:lnTo>
                  <a:lnTo>
                    <a:pt x="1292528" y="31882"/>
                  </a:lnTo>
                  <a:lnTo>
                    <a:pt x="1281341" y="15289"/>
                  </a:lnTo>
                  <a:lnTo>
                    <a:pt x="1264748" y="4102"/>
                  </a:lnTo>
                  <a:lnTo>
                    <a:pt x="124442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95027" y="2471687"/>
              <a:ext cx="1296670" cy="313690"/>
            </a:xfrm>
            <a:custGeom>
              <a:avLst/>
              <a:gdLst/>
              <a:ahLst/>
              <a:cxnLst/>
              <a:rect l="l" t="t" r="r" b="b"/>
              <a:pathLst>
                <a:path w="1296670" h="313689">
                  <a:moveTo>
                    <a:pt x="0" y="52201"/>
                  </a:moveTo>
                  <a:lnTo>
                    <a:pt x="4102" y="31882"/>
                  </a:lnTo>
                  <a:lnTo>
                    <a:pt x="15289" y="15289"/>
                  </a:lnTo>
                  <a:lnTo>
                    <a:pt x="31881" y="4102"/>
                  </a:lnTo>
                  <a:lnTo>
                    <a:pt x="52201" y="0"/>
                  </a:lnTo>
                  <a:lnTo>
                    <a:pt x="1244428" y="0"/>
                  </a:lnTo>
                  <a:lnTo>
                    <a:pt x="1264747" y="4102"/>
                  </a:lnTo>
                  <a:lnTo>
                    <a:pt x="1281340" y="15289"/>
                  </a:lnTo>
                  <a:lnTo>
                    <a:pt x="1292527" y="31882"/>
                  </a:lnTo>
                  <a:lnTo>
                    <a:pt x="1296629" y="52201"/>
                  </a:lnTo>
                  <a:lnTo>
                    <a:pt x="1296629" y="260998"/>
                  </a:lnTo>
                  <a:lnTo>
                    <a:pt x="1292527" y="281317"/>
                  </a:lnTo>
                  <a:lnTo>
                    <a:pt x="1281340" y="297910"/>
                  </a:lnTo>
                  <a:lnTo>
                    <a:pt x="1264747" y="309097"/>
                  </a:lnTo>
                  <a:lnTo>
                    <a:pt x="1244428" y="313199"/>
                  </a:lnTo>
                  <a:lnTo>
                    <a:pt x="52201" y="313199"/>
                  </a:lnTo>
                  <a:lnTo>
                    <a:pt x="31881" y="309097"/>
                  </a:lnTo>
                  <a:lnTo>
                    <a:pt x="15289" y="297910"/>
                  </a:lnTo>
                  <a:lnTo>
                    <a:pt x="4102" y="281317"/>
                  </a:lnTo>
                  <a:lnTo>
                    <a:pt x="0" y="260998"/>
                  </a:lnTo>
                  <a:lnTo>
                    <a:pt x="0" y="5220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93260" y="1724205"/>
              <a:ext cx="2542540" cy="142240"/>
            </a:xfrm>
            <a:custGeom>
              <a:avLst/>
              <a:gdLst/>
              <a:ahLst/>
              <a:cxnLst/>
              <a:rect l="l" t="t" r="r" b="b"/>
              <a:pathLst>
                <a:path w="2542540" h="142239">
                  <a:moveTo>
                    <a:pt x="2368688" y="0"/>
                  </a:moveTo>
                  <a:lnTo>
                    <a:pt x="2368688" y="47400"/>
                  </a:lnTo>
                  <a:lnTo>
                    <a:pt x="0" y="47400"/>
                  </a:lnTo>
                  <a:lnTo>
                    <a:pt x="0" y="94800"/>
                  </a:lnTo>
                  <a:lnTo>
                    <a:pt x="2368688" y="94800"/>
                  </a:lnTo>
                  <a:lnTo>
                    <a:pt x="2368688" y="142200"/>
                  </a:lnTo>
                  <a:lnTo>
                    <a:pt x="2542489" y="71099"/>
                  </a:lnTo>
                  <a:lnTo>
                    <a:pt x="2368688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93259" y="1724205"/>
              <a:ext cx="2542540" cy="142240"/>
            </a:xfrm>
            <a:custGeom>
              <a:avLst/>
              <a:gdLst/>
              <a:ahLst/>
              <a:cxnLst/>
              <a:rect l="l" t="t" r="r" b="b"/>
              <a:pathLst>
                <a:path w="2542540" h="142239">
                  <a:moveTo>
                    <a:pt x="0" y="47399"/>
                  </a:moveTo>
                  <a:lnTo>
                    <a:pt x="2368687" y="47399"/>
                  </a:lnTo>
                  <a:lnTo>
                    <a:pt x="2368687" y="0"/>
                  </a:lnTo>
                  <a:lnTo>
                    <a:pt x="2542488" y="71099"/>
                  </a:lnTo>
                  <a:lnTo>
                    <a:pt x="2368687" y="142199"/>
                  </a:lnTo>
                  <a:lnTo>
                    <a:pt x="2368687" y="94800"/>
                  </a:lnTo>
                  <a:lnTo>
                    <a:pt x="0" y="94800"/>
                  </a:lnTo>
                  <a:lnTo>
                    <a:pt x="0" y="47399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46701" y="1631387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759244" y="0"/>
                  </a:moveTo>
                  <a:lnTo>
                    <a:pt x="52200" y="0"/>
                  </a:lnTo>
                  <a:lnTo>
                    <a:pt x="31881" y="4102"/>
                  </a:lnTo>
                  <a:lnTo>
                    <a:pt x="15289" y="15289"/>
                  </a:lnTo>
                  <a:lnTo>
                    <a:pt x="4102" y="31882"/>
                  </a:lnTo>
                  <a:lnTo>
                    <a:pt x="0" y="52200"/>
                  </a:lnTo>
                  <a:lnTo>
                    <a:pt x="0" y="260997"/>
                  </a:lnTo>
                  <a:lnTo>
                    <a:pt x="4102" y="281317"/>
                  </a:lnTo>
                  <a:lnTo>
                    <a:pt x="15289" y="297910"/>
                  </a:lnTo>
                  <a:lnTo>
                    <a:pt x="31881" y="309097"/>
                  </a:lnTo>
                  <a:lnTo>
                    <a:pt x="52200" y="313199"/>
                  </a:lnTo>
                  <a:lnTo>
                    <a:pt x="759244" y="313199"/>
                  </a:lnTo>
                  <a:lnTo>
                    <a:pt x="779563" y="309097"/>
                  </a:lnTo>
                  <a:lnTo>
                    <a:pt x="796156" y="297910"/>
                  </a:lnTo>
                  <a:lnTo>
                    <a:pt x="807343" y="281317"/>
                  </a:lnTo>
                  <a:lnTo>
                    <a:pt x="811446" y="260997"/>
                  </a:lnTo>
                  <a:lnTo>
                    <a:pt x="811446" y="52200"/>
                  </a:lnTo>
                  <a:lnTo>
                    <a:pt x="807343" y="31882"/>
                  </a:lnTo>
                  <a:lnTo>
                    <a:pt x="796156" y="15289"/>
                  </a:lnTo>
                  <a:lnTo>
                    <a:pt x="779563" y="4102"/>
                  </a:lnTo>
                  <a:lnTo>
                    <a:pt x="75924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46701" y="1631387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0" y="52201"/>
                  </a:moveTo>
                  <a:lnTo>
                    <a:pt x="4102" y="31881"/>
                  </a:lnTo>
                  <a:lnTo>
                    <a:pt x="15289" y="15289"/>
                  </a:lnTo>
                  <a:lnTo>
                    <a:pt x="31881" y="4102"/>
                  </a:lnTo>
                  <a:lnTo>
                    <a:pt x="52201" y="0"/>
                  </a:lnTo>
                  <a:lnTo>
                    <a:pt x="759244" y="0"/>
                  </a:lnTo>
                  <a:lnTo>
                    <a:pt x="779563" y="4102"/>
                  </a:lnTo>
                  <a:lnTo>
                    <a:pt x="796156" y="15289"/>
                  </a:lnTo>
                  <a:lnTo>
                    <a:pt x="807343" y="31881"/>
                  </a:lnTo>
                  <a:lnTo>
                    <a:pt x="811446" y="52201"/>
                  </a:lnTo>
                  <a:lnTo>
                    <a:pt x="811446" y="260998"/>
                  </a:lnTo>
                  <a:lnTo>
                    <a:pt x="807343" y="281316"/>
                  </a:lnTo>
                  <a:lnTo>
                    <a:pt x="796156" y="297909"/>
                  </a:lnTo>
                  <a:lnTo>
                    <a:pt x="779563" y="309096"/>
                  </a:lnTo>
                  <a:lnTo>
                    <a:pt x="759244" y="313198"/>
                  </a:lnTo>
                  <a:lnTo>
                    <a:pt x="52201" y="313198"/>
                  </a:lnTo>
                  <a:lnTo>
                    <a:pt x="31881" y="309096"/>
                  </a:lnTo>
                  <a:lnTo>
                    <a:pt x="15289" y="297909"/>
                  </a:lnTo>
                  <a:lnTo>
                    <a:pt x="4102" y="281316"/>
                  </a:lnTo>
                  <a:lnTo>
                    <a:pt x="0" y="260998"/>
                  </a:lnTo>
                  <a:lnTo>
                    <a:pt x="0" y="5220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23256" y="2131270"/>
              <a:ext cx="2616835" cy="137160"/>
            </a:xfrm>
            <a:custGeom>
              <a:avLst/>
              <a:gdLst/>
              <a:ahLst/>
              <a:cxnLst/>
              <a:rect l="l" t="t" r="r" b="b"/>
              <a:pathLst>
                <a:path w="2616834" h="137160">
                  <a:moveTo>
                    <a:pt x="167566" y="0"/>
                  </a:moveTo>
                  <a:lnTo>
                    <a:pt x="0" y="68549"/>
                  </a:lnTo>
                  <a:lnTo>
                    <a:pt x="167566" y="137099"/>
                  </a:lnTo>
                  <a:lnTo>
                    <a:pt x="167566" y="91399"/>
                  </a:lnTo>
                  <a:lnTo>
                    <a:pt x="2616681" y="91399"/>
                  </a:lnTo>
                  <a:lnTo>
                    <a:pt x="2616681" y="45699"/>
                  </a:lnTo>
                  <a:lnTo>
                    <a:pt x="167566" y="45699"/>
                  </a:lnTo>
                  <a:lnTo>
                    <a:pt x="16756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23257" y="2131269"/>
              <a:ext cx="2616835" cy="137160"/>
            </a:xfrm>
            <a:custGeom>
              <a:avLst/>
              <a:gdLst/>
              <a:ahLst/>
              <a:cxnLst/>
              <a:rect l="l" t="t" r="r" b="b"/>
              <a:pathLst>
                <a:path w="2616834" h="137160">
                  <a:moveTo>
                    <a:pt x="2616679" y="91400"/>
                  </a:moveTo>
                  <a:lnTo>
                    <a:pt x="167565" y="91400"/>
                  </a:lnTo>
                  <a:lnTo>
                    <a:pt x="167565" y="137099"/>
                  </a:lnTo>
                  <a:lnTo>
                    <a:pt x="0" y="68549"/>
                  </a:lnTo>
                  <a:lnTo>
                    <a:pt x="167565" y="0"/>
                  </a:lnTo>
                  <a:lnTo>
                    <a:pt x="167565" y="45699"/>
                  </a:lnTo>
                  <a:lnTo>
                    <a:pt x="2616679" y="45699"/>
                  </a:lnTo>
                  <a:lnTo>
                    <a:pt x="2616679" y="91400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46238" y="2036249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759334" y="0"/>
                  </a:moveTo>
                  <a:lnTo>
                    <a:pt x="52200" y="0"/>
                  </a:lnTo>
                  <a:lnTo>
                    <a:pt x="31881" y="4102"/>
                  </a:lnTo>
                  <a:lnTo>
                    <a:pt x="15289" y="15289"/>
                  </a:lnTo>
                  <a:lnTo>
                    <a:pt x="4102" y="31882"/>
                  </a:lnTo>
                  <a:lnTo>
                    <a:pt x="0" y="52200"/>
                  </a:lnTo>
                  <a:lnTo>
                    <a:pt x="0" y="260998"/>
                  </a:lnTo>
                  <a:lnTo>
                    <a:pt x="4102" y="281318"/>
                  </a:lnTo>
                  <a:lnTo>
                    <a:pt x="15289" y="297910"/>
                  </a:lnTo>
                  <a:lnTo>
                    <a:pt x="31881" y="309097"/>
                  </a:lnTo>
                  <a:lnTo>
                    <a:pt x="52200" y="313199"/>
                  </a:lnTo>
                  <a:lnTo>
                    <a:pt x="759334" y="313199"/>
                  </a:lnTo>
                  <a:lnTo>
                    <a:pt x="779653" y="309097"/>
                  </a:lnTo>
                  <a:lnTo>
                    <a:pt x="796246" y="297910"/>
                  </a:lnTo>
                  <a:lnTo>
                    <a:pt x="807432" y="281318"/>
                  </a:lnTo>
                  <a:lnTo>
                    <a:pt x="811535" y="260998"/>
                  </a:lnTo>
                  <a:lnTo>
                    <a:pt x="811535" y="52200"/>
                  </a:lnTo>
                  <a:lnTo>
                    <a:pt x="807432" y="31882"/>
                  </a:lnTo>
                  <a:lnTo>
                    <a:pt x="796246" y="15289"/>
                  </a:lnTo>
                  <a:lnTo>
                    <a:pt x="779653" y="4102"/>
                  </a:lnTo>
                  <a:lnTo>
                    <a:pt x="7593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46238" y="2036249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0" y="52201"/>
                  </a:moveTo>
                  <a:lnTo>
                    <a:pt x="4102" y="31882"/>
                  </a:lnTo>
                  <a:lnTo>
                    <a:pt x="15289" y="15289"/>
                  </a:lnTo>
                  <a:lnTo>
                    <a:pt x="31881" y="4102"/>
                  </a:lnTo>
                  <a:lnTo>
                    <a:pt x="52201" y="0"/>
                  </a:lnTo>
                  <a:lnTo>
                    <a:pt x="759334" y="0"/>
                  </a:lnTo>
                  <a:lnTo>
                    <a:pt x="779653" y="4102"/>
                  </a:lnTo>
                  <a:lnTo>
                    <a:pt x="796246" y="15289"/>
                  </a:lnTo>
                  <a:lnTo>
                    <a:pt x="807433" y="31882"/>
                  </a:lnTo>
                  <a:lnTo>
                    <a:pt x="811536" y="52201"/>
                  </a:lnTo>
                  <a:lnTo>
                    <a:pt x="811536" y="260999"/>
                  </a:lnTo>
                  <a:lnTo>
                    <a:pt x="807433" y="281317"/>
                  </a:lnTo>
                  <a:lnTo>
                    <a:pt x="796246" y="297910"/>
                  </a:lnTo>
                  <a:lnTo>
                    <a:pt x="779653" y="309097"/>
                  </a:lnTo>
                  <a:lnTo>
                    <a:pt x="759334" y="313199"/>
                  </a:lnTo>
                  <a:lnTo>
                    <a:pt x="52201" y="313199"/>
                  </a:lnTo>
                  <a:lnTo>
                    <a:pt x="31881" y="309097"/>
                  </a:lnTo>
                  <a:lnTo>
                    <a:pt x="15289" y="297910"/>
                  </a:lnTo>
                  <a:lnTo>
                    <a:pt x="4102" y="281317"/>
                  </a:lnTo>
                  <a:lnTo>
                    <a:pt x="0" y="260999"/>
                  </a:lnTo>
                  <a:lnTo>
                    <a:pt x="0" y="5220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56626" y="1653367"/>
            <a:ext cx="974090" cy="110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Calibri"/>
                <a:cs typeface="Calibri"/>
              </a:rPr>
              <a:t>LOVES</a:t>
            </a:r>
            <a:endParaRPr sz="1600">
              <a:latin typeface="Calibri"/>
              <a:cs typeface="Calibri"/>
            </a:endParaRPr>
          </a:p>
          <a:p>
            <a:pPr marL="12700" marR="5080" indent="218440">
              <a:lnSpc>
                <a:spcPts val="3429"/>
              </a:lnSpc>
            </a:pPr>
            <a:r>
              <a:rPr sz="1600" spc="-5" dirty="0">
                <a:solidFill>
                  <a:srgbClr val="7F7F7F"/>
                </a:solidFill>
                <a:latin typeface="Calibri"/>
                <a:cs typeface="Calibri"/>
              </a:rPr>
              <a:t>LOVES </a:t>
            </a:r>
            <a:r>
              <a:rPr sz="1600" dirty="0">
                <a:solidFill>
                  <a:srgbClr val="7F7F7F"/>
                </a:solidFill>
                <a:latin typeface="Calibri"/>
                <a:cs typeface="Calibri"/>
              </a:rPr>
              <a:t> LIVES</a:t>
            </a:r>
            <a:r>
              <a:rPr sz="1600" spc="-8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73236" y="1525385"/>
            <a:ext cx="4102100" cy="2284095"/>
            <a:chOff x="4073236" y="1525385"/>
            <a:chExt cx="4102100" cy="2284095"/>
          </a:xfrm>
        </p:grpSpPr>
        <p:sp>
          <p:nvSpPr>
            <p:cNvPr id="35" name="object 35"/>
            <p:cNvSpPr/>
            <p:nvPr/>
          </p:nvSpPr>
          <p:spPr>
            <a:xfrm>
              <a:off x="7061668" y="2536577"/>
              <a:ext cx="1088390" cy="1247775"/>
            </a:xfrm>
            <a:custGeom>
              <a:avLst/>
              <a:gdLst/>
              <a:ahLst/>
              <a:cxnLst/>
              <a:rect l="l" t="t" r="r" b="b"/>
              <a:pathLst>
                <a:path w="1088390" h="1247775">
                  <a:moveTo>
                    <a:pt x="1051142" y="0"/>
                  </a:moveTo>
                  <a:lnTo>
                    <a:pt x="98550" y="1096883"/>
                  </a:lnTo>
                  <a:lnTo>
                    <a:pt x="61836" y="1064999"/>
                  </a:lnTo>
                  <a:lnTo>
                    <a:pt x="0" y="1247442"/>
                  </a:lnTo>
                  <a:lnTo>
                    <a:pt x="171978" y="1160651"/>
                  </a:lnTo>
                  <a:lnTo>
                    <a:pt x="135263" y="1128767"/>
                  </a:lnTo>
                  <a:lnTo>
                    <a:pt x="1087855" y="31884"/>
                  </a:lnTo>
                  <a:lnTo>
                    <a:pt x="1051142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61668" y="2536577"/>
              <a:ext cx="1088390" cy="1247775"/>
            </a:xfrm>
            <a:custGeom>
              <a:avLst/>
              <a:gdLst/>
              <a:ahLst/>
              <a:cxnLst/>
              <a:rect l="l" t="t" r="r" b="b"/>
              <a:pathLst>
                <a:path w="1088390" h="1247775">
                  <a:moveTo>
                    <a:pt x="1087856" y="31884"/>
                  </a:moveTo>
                  <a:lnTo>
                    <a:pt x="135264" y="1128766"/>
                  </a:lnTo>
                  <a:lnTo>
                    <a:pt x="171978" y="1160651"/>
                  </a:lnTo>
                  <a:lnTo>
                    <a:pt x="0" y="1247441"/>
                  </a:lnTo>
                  <a:lnTo>
                    <a:pt x="61837" y="1064998"/>
                  </a:lnTo>
                  <a:lnTo>
                    <a:pt x="98551" y="1096883"/>
                  </a:lnTo>
                  <a:lnTo>
                    <a:pt x="1051142" y="0"/>
                  </a:lnTo>
                  <a:lnTo>
                    <a:pt x="1087856" y="31884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19552" y="2858403"/>
              <a:ext cx="690880" cy="734695"/>
            </a:xfrm>
            <a:custGeom>
              <a:avLst/>
              <a:gdLst/>
              <a:ahLst/>
              <a:cxnLst/>
              <a:rect l="l" t="t" r="r" b="b"/>
              <a:pathLst>
                <a:path w="690879" h="734695">
                  <a:moveTo>
                    <a:pt x="477333" y="0"/>
                  </a:moveTo>
                  <a:lnTo>
                    <a:pt x="441572" y="17826"/>
                  </a:lnTo>
                  <a:lnTo>
                    <a:pt x="12680" y="511129"/>
                  </a:lnTo>
                  <a:lnTo>
                    <a:pt x="0" y="549021"/>
                  </a:lnTo>
                  <a:lnTo>
                    <a:pt x="5182" y="568352"/>
                  </a:lnTo>
                  <a:lnTo>
                    <a:pt x="17825" y="584782"/>
                  </a:lnTo>
                  <a:lnTo>
                    <a:pt x="175412" y="721792"/>
                  </a:lnTo>
                  <a:lnTo>
                    <a:pt x="193439" y="732029"/>
                  </a:lnTo>
                  <a:lnTo>
                    <a:pt x="213303" y="734473"/>
                  </a:lnTo>
                  <a:lnTo>
                    <a:pt x="232635" y="729291"/>
                  </a:lnTo>
                  <a:lnTo>
                    <a:pt x="249064" y="716647"/>
                  </a:lnTo>
                  <a:lnTo>
                    <a:pt x="677956" y="223345"/>
                  </a:lnTo>
                  <a:lnTo>
                    <a:pt x="688193" y="205317"/>
                  </a:lnTo>
                  <a:lnTo>
                    <a:pt x="690638" y="185453"/>
                  </a:lnTo>
                  <a:lnTo>
                    <a:pt x="685455" y="166121"/>
                  </a:lnTo>
                  <a:lnTo>
                    <a:pt x="672811" y="149692"/>
                  </a:lnTo>
                  <a:lnTo>
                    <a:pt x="515226" y="12681"/>
                  </a:lnTo>
                  <a:lnTo>
                    <a:pt x="497198" y="2444"/>
                  </a:lnTo>
                  <a:lnTo>
                    <a:pt x="47733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19552" y="2858403"/>
              <a:ext cx="690880" cy="734695"/>
            </a:xfrm>
            <a:custGeom>
              <a:avLst/>
              <a:gdLst/>
              <a:ahLst/>
              <a:cxnLst/>
              <a:rect l="l" t="t" r="r" b="b"/>
              <a:pathLst>
                <a:path w="690879" h="734695">
                  <a:moveTo>
                    <a:pt x="17826" y="584781"/>
                  </a:moveTo>
                  <a:lnTo>
                    <a:pt x="5182" y="568352"/>
                  </a:lnTo>
                  <a:lnTo>
                    <a:pt x="0" y="549020"/>
                  </a:lnTo>
                  <a:lnTo>
                    <a:pt x="2444" y="529156"/>
                  </a:lnTo>
                  <a:lnTo>
                    <a:pt x="12681" y="511129"/>
                  </a:lnTo>
                  <a:lnTo>
                    <a:pt x="441573" y="17826"/>
                  </a:lnTo>
                  <a:lnTo>
                    <a:pt x="458002" y="5182"/>
                  </a:lnTo>
                  <a:lnTo>
                    <a:pt x="477334" y="0"/>
                  </a:lnTo>
                  <a:lnTo>
                    <a:pt x="497198" y="2444"/>
                  </a:lnTo>
                  <a:lnTo>
                    <a:pt x="515225" y="12681"/>
                  </a:lnTo>
                  <a:lnTo>
                    <a:pt x="672812" y="149692"/>
                  </a:lnTo>
                  <a:lnTo>
                    <a:pt x="685456" y="166121"/>
                  </a:lnTo>
                  <a:lnTo>
                    <a:pt x="690638" y="185452"/>
                  </a:lnTo>
                  <a:lnTo>
                    <a:pt x="688193" y="205317"/>
                  </a:lnTo>
                  <a:lnTo>
                    <a:pt x="677957" y="223344"/>
                  </a:lnTo>
                  <a:lnTo>
                    <a:pt x="249065" y="716647"/>
                  </a:lnTo>
                  <a:lnTo>
                    <a:pt x="232635" y="729291"/>
                  </a:lnTo>
                  <a:lnTo>
                    <a:pt x="213304" y="734473"/>
                  </a:lnTo>
                  <a:lnTo>
                    <a:pt x="193440" y="732029"/>
                  </a:lnTo>
                  <a:lnTo>
                    <a:pt x="175412" y="721791"/>
                  </a:lnTo>
                  <a:lnTo>
                    <a:pt x="17826" y="58478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79350" y="3008245"/>
              <a:ext cx="405130" cy="447040"/>
            </a:xfrm>
            <a:custGeom>
              <a:avLst/>
              <a:gdLst/>
              <a:ahLst/>
              <a:cxnLst/>
              <a:rect l="l" t="t" r="r" b="b"/>
              <a:pathLst>
                <a:path w="405129" h="447039">
                  <a:moveTo>
                    <a:pt x="63892" y="317500"/>
                  </a:moveTo>
                  <a:lnTo>
                    <a:pt x="49541" y="317500"/>
                  </a:lnTo>
                  <a:lnTo>
                    <a:pt x="42580" y="318769"/>
                  </a:lnTo>
                  <a:lnTo>
                    <a:pt x="29088" y="325119"/>
                  </a:lnTo>
                  <a:lnTo>
                    <a:pt x="22611" y="330200"/>
                  </a:lnTo>
                  <a:lnTo>
                    <a:pt x="16404" y="337819"/>
                  </a:lnTo>
                  <a:lnTo>
                    <a:pt x="11958" y="342900"/>
                  </a:lnTo>
                  <a:lnTo>
                    <a:pt x="5304" y="354329"/>
                  </a:lnTo>
                  <a:lnTo>
                    <a:pt x="3094" y="360679"/>
                  </a:lnTo>
                  <a:lnTo>
                    <a:pt x="647" y="368300"/>
                  </a:lnTo>
                  <a:lnTo>
                    <a:pt x="0" y="375919"/>
                  </a:lnTo>
                  <a:lnTo>
                    <a:pt x="2306" y="389889"/>
                  </a:lnTo>
                  <a:lnTo>
                    <a:pt x="28224" y="425450"/>
                  </a:lnTo>
                  <a:lnTo>
                    <a:pt x="51615" y="441959"/>
                  </a:lnTo>
                  <a:lnTo>
                    <a:pt x="59226" y="445769"/>
                  </a:lnTo>
                  <a:lnTo>
                    <a:pt x="66610" y="447039"/>
                  </a:lnTo>
                  <a:lnTo>
                    <a:pt x="80924" y="447039"/>
                  </a:lnTo>
                  <a:lnTo>
                    <a:pt x="87899" y="445769"/>
                  </a:lnTo>
                  <a:lnTo>
                    <a:pt x="94691" y="441959"/>
                  </a:lnTo>
                  <a:lnTo>
                    <a:pt x="99743" y="439419"/>
                  </a:lnTo>
                  <a:lnTo>
                    <a:pt x="104709" y="435609"/>
                  </a:lnTo>
                  <a:lnTo>
                    <a:pt x="109590" y="431800"/>
                  </a:lnTo>
                  <a:lnTo>
                    <a:pt x="110789" y="430529"/>
                  </a:lnTo>
                  <a:lnTo>
                    <a:pt x="78064" y="430529"/>
                  </a:lnTo>
                  <a:lnTo>
                    <a:pt x="67236" y="429259"/>
                  </a:lnTo>
                  <a:lnTo>
                    <a:pt x="34056" y="407669"/>
                  </a:lnTo>
                  <a:lnTo>
                    <a:pt x="16484" y="370839"/>
                  </a:lnTo>
                  <a:lnTo>
                    <a:pt x="18883" y="359409"/>
                  </a:lnTo>
                  <a:lnTo>
                    <a:pt x="52463" y="334009"/>
                  </a:lnTo>
                  <a:lnTo>
                    <a:pt x="97518" y="334009"/>
                  </a:lnTo>
                  <a:lnTo>
                    <a:pt x="96056" y="332739"/>
                  </a:lnTo>
                  <a:lnTo>
                    <a:pt x="84512" y="325119"/>
                  </a:lnTo>
                  <a:lnTo>
                    <a:pt x="78817" y="322579"/>
                  </a:lnTo>
                  <a:lnTo>
                    <a:pt x="71259" y="318769"/>
                  </a:lnTo>
                  <a:lnTo>
                    <a:pt x="63892" y="317500"/>
                  </a:lnTo>
                  <a:close/>
                </a:path>
                <a:path w="405129" h="447039">
                  <a:moveTo>
                    <a:pt x="97518" y="334009"/>
                  </a:moveTo>
                  <a:lnTo>
                    <a:pt x="52463" y="334009"/>
                  </a:lnTo>
                  <a:lnTo>
                    <a:pt x="63332" y="335279"/>
                  </a:lnTo>
                  <a:lnTo>
                    <a:pt x="68827" y="337819"/>
                  </a:lnTo>
                  <a:lnTo>
                    <a:pt x="100691" y="361950"/>
                  </a:lnTo>
                  <a:lnTo>
                    <a:pt x="114195" y="393700"/>
                  </a:lnTo>
                  <a:lnTo>
                    <a:pt x="111709" y="405129"/>
                  </a:lnTo>
                  <a:lnTo>
                    <a:pt x="108642" y="410209"/>
                  </a:lnTo>
                  <a:lnTo>
                    <a:pt x="98807" y="421639"/>
                  </a:lnTo>
                  <a:lnTo>
                    <a:pt x="93743" y="425450"/>
                  </a:lnTo>
                  <a:lnTo>
                    <a:pt x="83365" y="430529"/>
                  </a:lnTo>
                  <a:lnTo>
                    <a:pt x="110789" y="430529"/>
                  </a:lnTo>
                  <a:lnTo>
                    <a:pt x="114386" y="426719"/>
                  </a:lnTo>
                  <a:lnTo>
                    <a:pt x="118831" y="420369"/>
                  </a:lnTo>
                  <a:lnTo>
                    <a:pt x="122531" y="415289"/>
                  </a:lnTo>
                  <a:lnTo>
                    <a:pt x="125485" y="410209"/>
                  </a:lnTo>
                  <a:lnTo>
                    <a:pt x="127694" y="403859"/>
                  </a:lnTo>
                  <a:lnTo>
                    <a:pt x="130141" y="396239"/>
                  </a:lnTo>
                  <a:lnTo>
                    <a:pt x="130754" y="388619"/>
                  </a:lnTo>
                  <a:lnTo>
                    <a:pt x="128304" y="373379"/>
                  </a:lnTo>
                  <a:lnTo>
                    <a:pt x="125351" y="367029"/>
                  </a:lnTo>
                  <a:lnTo>
                    <a:pt x="120672" y="359409"/>
                  </a:lnTo>
                  <a:lnTo>
                    <a:pt x="116867" y="354329"/>
                  </a:lnTo>
                  <a:lnTo>
                    <a:pt x="112471" y="347979"/>
                  </a:lnTo>
                  <a:lnTo>
                    <a:pt x="107483" y="342900"/>
                  </a:lnTo>
                  <a:lnTo>
                    <a:pt x="101906" y="337819"/>
                  </a:lnTo>
                  <a:lnTo>
                    <a:pt x="97518" y="334009"/>
                  </a:lnTo>
                  <a:close/>
                </a:path>
                <a:path w="405129" h="447039">
                  <a:moveTo>
                    <a:pt x="185797" y="340359"/>
                  </a:moveTo>
                  <a:lnTo>
                    <a:pt x="182714" y="340359"/>
                  </a:lnTo>
                  <a:lnTo>
                    <a:pt x="183504" y="341629"/>
                  </a:lnTo>
                  <a:lnTo>
                    <a:pt x="185005" y="341629"/>
                  </a:lnTo>
                  <a:lnTo>
                    <a:pt x="185797" y="340359"/>
                  </a:lnTo>
                  <a:close/>
                </a:path>
                <a:path w="405129" h="447039">
                  <a:moveTo>
                    <a:pt x="79174" y="273050"/>
                  </a:moveTo>
                  <a:lnTo>
                    <a:pt x="74451" y="273050"/>
                  </a:lnTo>
                  <a:lnTo>
                    <a:pt x="72737" y="275589"/>
                  </a:lnTo>
                  <a:lnTo>
                    <a:pt x="71638" y="276859"/>
                  </a:lnTo>
                  <a:lnTo>
                    <a:pt x="68902" y="279400"/>
                  </a:lnTo>
                  <a:lnTo>
                    <a:pt x="67845" y="280669"/>
                  </a:lnTo>
                  <a:lnTo>
                    <a:pt x="66396" y="283209"/>
                  </a:lnTo>
                  <a:lnTo>
                    <a:pt x="66024" y="283209"/>
                  </a:lnTo>
                  <a:lnTo>
                    <a:pt x="65985" y="284479"/>
                  </a:lnTo>
                  <a:lnTo>
                    <a:pt x="66311" y="285750"/>
                  </a:lnTo>
                  <a:lnTo>
                    <a:pt x="67655" y="287019"/>
                  </a:lnTo>
                  <a:lnTo>
                    <a:pt x="68695" y="287019"/>
                  </a:lnTo>
                  <a:lnTo>
                    <a:pt x="70103" y="288289"/>
                  </a:lnTo>
                  <a:lnTo>
                    <a:pt x="181886" y="340359"/>
                  </a:lnTo>
                  <a:lnTo>
                    <a:pt x="187462" y="340359"/>
                  </a:lnTo>
                  <a:lnTo>
                    <a:pt x="188404" y="339089"/>
                  </a:lnTo>
                  <a:lnTo>
                    <a:pt x="190513" y="336550"/>
                  </a:lnTo>
                  <a:lnTo>
                    <a:pt x="191757" y="335279"/>
                  </a:lnTo>
                  <a:lnTo>
                    <a:pt x="194577" y="332739"/>
                  </a:lnTo>
                  <a:lnTo>
                    <a:pt x="195667" y="331469"/>
                  </a:lnTo>
                  <a:lnTo>
                    <a:pt x="197247" y="328929"/>
                  </a:lnTo>
                  <a:lnTo>
                    <a:pt x="197812" y="327659"/>
                  </a:lnTo>
                  <a:lnTo>
                    <a:pt x="198492" y="326389"/>
                  </a:lnTo>
                  <a:lnTo>
                    <a:pt x="198601" y="325119"/>
                  </a:lnTo>
                  <a:lnTo>
                    <a:pt x="198360" y="323850"/>
                  </a:lnTo>
                  <a:lnTo>
                    <a:pt x="198014" y="323850"/>
                  </a:lnTo>
                  <a:lnTo>
                    <a:pt x="197444" y="322579"/>
                  </a:lnTo>
                  <a:lnTo>
                    <a:pt x="196568" y="321309"/>
                  </a:lnTo>
                  <a:lnTo>
                    <a:pt x="179320" y="321309"/>
                  </a:lnTo>
                  <a:lnTo>
                    <a:pt x="79174" y="273050"/>
                  </a:lnTo>
                  <a:close/>
                </a:path>
                <a:path w="405129" h="447039">
                  <a:moveTo>
                    <a:pt x="128117" y="215900"/>
                  </a:moveTo>
                  <a:lnTo>
                    <a:pt x="124485" y="215900"/>
                  </a:lnTo>
                  <a:lnTo>
                    <a:pt x="123760" y="217169"/>
                  </a:lnTo>
                  <a:lnTo>
                    <a:pt x="122129" y="218439"/>
                  </a:lnTo>
                  <a:lnTo>
                    <a:pt x="121113" y="219709"/>
                  </a:lnTo>
                  <a:lnTo>
                    <a:pt x="118595" y="222250"/>
                  </a:lnTo>
                  <a:lnTo>
                    <a:pt x="117593" y="223519"/>
                  </a:lnTo>
                  <a:lnTo>
                    <a:pt x="116187" y="226059"/>
                  </a:lnTo>
                  <a:lnTo>
                    <a:pt x="115718" y="226059"/>
                  </a:lnTo>
                  <a:lnTo>
                    <a:pt x="115249" y="227329"/>
                  </a:lnTo>
                  <a:lnTo>
                    <a:pt x="115222" y="228600"/>
                  </a:lnTo>
                  <a:lnTo>
                    <a:pt x="115581" y="229869"/>
                  </a:lnTo>
                  <a:lnTo>
                    <a:pt x="115881" y="229869"/>
                  </a:lnTo>
                  <a:lnTo>
                    <a:pt x="116298" y="231139"/>
                  </a:lnTo>
                  <a:lnTo>
                    <a:pt x="179384" y="321309"/>
                  </a:lnTo>
                  <a:lnTo>
                    <a:pt x="196568" y="321309"/>
                  </a:lnTo>
                  <a:lnTo>
                    <a:pt x="140530" y="240029"/>
                  </a:lnTo>
                  <a:lnTo>
                    <a:pt x="178651" y="240029"/>
                  </a:lnTo>
                  <a:lnTo>
                    <a:pt x="128117" y="215900"/>
                  </a:lnTo>
                  <a:close/>
                </a:path>
                <a:path w="405129" h="447039">
                  <a:moveTo>
                    <a:pt x="178651" y="240029"/>
                  </a:moveTo>
                  <a:lnTo>
                    <a:pt x="140660" y="240029"/>
                  </a:lnTo>
                  <a:lnTo>
                    <a:pt x="232365" y="283209"/>
                  </a:lnTo>
                  <a:lnTo>
                    <a:pt x="233165" y="284479"/>
                  </a:lnTo>
                  <a:lnTo>
                    <a:pt x="234623" y="284479"/>
                  </a:lnTo>
                  <a:lnTo>
                    <a:pt x="235404" y="283209"/>
                  </a:lnTo>
                  <a:lnTo>
                    <a:pt x="237068" y="283209"/>
                  </a:lnTo>
                  <a:lnTo>
                    <a:pt x="238000" y="281939"/>
                  </a:lnTo>
                  <a:lnTo>
                    <a:pt x="240065" y="279400"/>
                  </a:lnTo>
                  <a:lnTo>
                    <a:pt x="241254" y="278129"/>
                  </a:lnTo>
                  <a:lnTo>
                    <a:pt x="243903" y="275589"/>
                  </a:lnTo>
                  <a:lnTo>
                    <a:pt x="244949" y="274319"/>
                  </a:lnTo>
                  <a:lnTo>
                    <a:pt x="246528" y="271779"/>
                  </a:lnTo>
                  <a:lnTo>
                    <a:pt x="247114" y="271779"/>
                  </a:lnTo>
                  <a:lnTo>
                    <a:pt x="247881" y="269239"/>
                  </a:lnTo>
                  <a:lnTo>
                    <a:pt x="248033" y="267969"/>
                  </a:lnTo>
                  <a:lnTo>
                    <a:pt x="247878" y="266700"/>
                  </a:lnTo>
                  <a:lnTo>
                    <a:pt x="247576" y="266700"/>
                  </a:lnTo>
                  <a:lnTo>
                    <a:pt x="245926" y="264159"/>
                  </a:lnTo>
                  <a:lnTo>
                    <a:pt x="229185" y="264159"/>
                  </a:lnTo>
                  <a:lnTo>
                    <a:pt x="178651" y="240029"/>
                  </a:lnTo>
                  <a:close/>
                </a:path>
                <a:path w="405129" h="447039">
                  <a:moveTo>
                    <a:pt x="77967" y="271779"/>
                  </a:moveTo>
                  <a:lnTo>
                    <a:pt x="76409" y="271779"/>
                  </a:lnTo>
                  <a:lnTo>
                    <a:pt x="75185" y="273050"/>
                  </a:lnTo>
                  <a:lnTo>
                    <a:pt x="78536" y="273050"/>
                  </a:lnTo>
                  <a:lnTo>
                    <a:pt x="77967" y="271779"/>
                  </a:lnTo>
                  <a:close/>
                </a:path>
                <a:path w="405129" h="447039">
                  <a:moveTo>
                    <a:pt x="176969" y="158750"/>
                  </a:moveTo>
                  <a:lnTo>
                    <a:pt x="174120" y="158750"/>
                  </a:lnTo>
                  <a:lnTo>
                    <a:pt x="172352" y="160019"/>
                  </a:lnTo>
                  <a:lnTo>
                    <a:pt x="171260" y="161289"/>
                  </a:lnTo>
                  <a:lnTo>
                    <a:pt x="168701" y="165100"/>
                  </a:lnTo>
                  <a:lnTo>
                    <a:pt x="167741" y="166369"/>
                  </a:lnTo>
                  <a:lnTo>
                    <a:pt x="166422" y="167639"/>
                  </a:lnTo>
                  <a:lnTo>
                    <a:pt x="165559" y="170179"/>
                  </a:lnTo>
                  <a:lnTo>
                    <a:pt x="166066" y="171450"/>
                  </a:lnTo>
                  <a:lnTo>
                    <a:pt x="166742" y="172719"/>
                  </a:lnTo>
                  <a:lnTo>
                    <a:pt x="229317" y="264159"/>
                  </a:lnTo>
                  <a:lnTo>
                    <a:pt x="245926" y="264159"/>
                  </a:lnTo>
                  <a:lnTo>
                    <a:pt x="179936" y="162559"/>
                  </a:lnTo>
                  <a:lnTo>
                    <a:pt x="179003" y="161289"/>
                  </a:lnTo>
                  <a:lnTo>
                    <a:pt x="178224" y="160019"/>
                  </a:lnTo>
                  <a:lnTo>
                    <a:pt x="176969" y="158750"/>
                  </a:lnTo>
                  <a:close/>
                </a:path>
                <a:path w="405129" h="447039">
                  <a:moveTo>
                    <a:pt x="216413" y="123189"/>
                  </a:moveTo>
                  <a:lnTo>
                    <a:pt x="207092" y="123189"/>
                  </a:lnTo>
                  <a:lnTo>
                    <a:pt x="205897" y="124459"/>
                  </a:lnTo>
                  <a:lnTo>
                    <a:pt x="203650" y="125729"/>
                  </a:lnTo>
                  <a:lnTo>
                    <a:pt x="202439" y="127000"/>
                  </a:lnTo>
                  <a:lnTo>
                    <a:pt x="194466" y="135889"/>
                  </a:lnTo>
                  <a:lnTo>
                    <a:pt x="193814" y="137159"/>
                  </a:lnTo>
                  <a:lnTo>
                    <a:pt x="193542" y="140969"/>
                  </a:lnTo>
                  <a:lnTo>
                    <a:pt x="194472" y="143509"/>
                  </a:lnTo>
                  <a:lnTo>
                    <a:pt x="286254" y="222250"/>
                  </a:lnTo>
                  <a:lnTo>
                    <a:pt x="286682" y="223519"/>
                  </a:lnTo>
                  <a:lnTo>
                    <a:pt x="288246" y="223519"/>
                  </a:lnTo>
                  <a:lnTo>
                    <a:pt x="289421" y="222250"/>
                  </a:lnTo>
                  <a:lnTo>
                    <a:pt x="290132" y="222250"/>
                  </a:lnTo>
                  <a:lnTo>
                    <a:pt x="291800" y="220979"/>
                  </a:lnTo>
                  <a:lnTo>
                    <a:pt x="292768" y="219709"/>
                  </a:lnTo>
                  <a:lnTo>
                    <a:pt x="294966" y="217169"/>
                  </a:lnTo>
                  <a:lnTo>
                    <a:pt x="295808" y="215900"/>
                  </a:lnTo>
                  <a:lnTo>
                    <a:pt x="296979" y="214629"/>
                  </a:lnTo>
                  <a:lnTo>
                    <a:pt x="297400" y="213359"/>
                  </a:lnTo>
                  <a:lnTo>
                    <a:pt x="297921" y="212089"/>
                  </a:lnTo>
                  <a:lnTo>
                    <a:pt x="297981" y="210819"/>
                  </a:lnTo>
                  <a:lnTo>
                    <a:pt x="297698" y="210819"/>
                  </a:lnTo>
                  <a:lnTo>
                    <a:pt x="297453" y="209550"/>
                  </a:lnTo>
                  <a:lnTo>
                    <a:pt x="234906" y="156209"/>
                  </a:lnTo>
                  <a:lnTo>
                    <a:pt x="231164" y="152400"/>
                  </a:lnTo>
                  <a:lnTo>
                    <a:pt x="223584" y="146050"/>
                  </a:lnTo>
                  <a:lnTo>
                    <a:pt x="219849" y="142239"/>
                  </a:lnTo>
                  <a:lnTo>
                    <a:pt x="216167" y="139700"/>
                  </a:lnTo>
                  <a:lnTo>
                    <a:pt x="288537" y="139700"/>
                  </a:lnTo>
                  <a:lnTo>
                    <a:pt x="281011" y="138429"/>
                  </a:lnTo>
                  <a:lnTo>
                    <a:pt x="216413" y="123189"/>
                  </a:lnTo>
                  <a:close/>
                </a:path>
                <a:path w="405129" h="447039">
                  <a:moveTo>
                    <a:pt x="337163" y="165100"/>
                  </a:moveTo>
                  <a:lnTo>
                    <a:pt x="328363" y="165100"/>
                  </a:lnTo>
                  <a:lnTo>
                    <a:pt x="332399" y="166369"/>
                  </a:lnTo>
                  <a:lnTo>
                    <a:pt x="334159" y="166369"/>
                  </a:lnTo>
                  <a:lnTo>
                    <a:pt x="337163" y="165100"/>
                  </a:lnTo>
                  <a:close/>
                </a:path>
                <a:path w="405129" h="447039">
                  <a:moveTo>
                    <a:pt x="288537" y="139700"/>
                  </a:moveTo>
                  <a:lnTo>
                    <a:pt x="216297" y="139700"/>
                  </a:lnTo>
                  <a:lnTo>
                    <a:pt x="220421" y="140969"/>
                  </a:lnTo>
                  <a:lnTo>
                    <a:pt x="224726" y="142239"/>
                  </a:lnTo>
                  <a:lnTo>
                    <a:pt x="233704" y="144779"/>
                  </a:lnTo>
                  <a:lnTo>
                    <a:pt x="238043" y="144779"/>
                  </a:lnTo>
                  <a:lnTo>
                    <a:pt x="242235" y="146050"/>
                  </a:lnTo>
                  <a:lnTo>
                    <a:pt x="323108" y="165100"/>
                  </a:lnTo>
                  <a:lnTo>
                    <a:pt x="338488" y="165100"/>
                  </a:lnTo>
                  <a:lnTo>
                    <a:pt x="340780" y="163829"/>
                  </a:lnTo>
                  <a:lnTo>
                    <a:pt x="341937" y="162559"/>
                  </a:lnTo>
                  <a:lnTo>
                    <a:pt x="347391" y="156209"/>
                  </a:lnTo>
                  <a:lnTo>
                    <a:pt x="347877" y="154939"/>
                  </a:lnTo>
                  <a:lnTo>
                    <a:pt x="348644" y="153669"/>
                  </a:lnTo>
                  <a:lnTo>
                    <a:pt x="348847" y="152400"/>
                  </a:lnTo>
                  <a:lnTo>
                    <a:pt x="348891" y="151129"/>
                  </a:lnTo>
                  <a:lnTo>
                    <a:pt x="348701" y="149859"/>
                  </a:lnTo>
                  <a:lnTo>
                    <a:pt x="347889" y="148589"/>
                  </a:lnTo>
                  <a:lnTo>
                    <a:pt x="322983" y="148589"/>
                  </a:lnTo>
                  <a:lnTo>
                    <a:pt x="319628" y="147319"/>
                  </a:lnTo>
                  <a:lnTo>
                    <a:pt x="299276" y="142239"/>
                  </a:lnTo>
                  <a:lnTo>
                    <a:pt x="295749" y="140969"/>
                  </a:lnTo>
                  <a:lnTo>
                    <a:pt x="288537" y="139700"/>
                  </a:lnTo>
                  <a:close/>
                </a:path>
                <a:path w="405129" h="447039">
                  <a:moveTo>
                    <a:pt x="256895" y="68579"/>
                  </a:moveTo>
                  <a:lnTo>
                    <a:pt x="253333" y="68579"/>
                  </a:lnTo>
                  <a:lnTo>
                    <a:pt x="252599" y="69850"/>
                  </a:lnTo>
                  <a:lnTo>
                    <a:pt x="250934" y="71119"/>
                  </a:lnTo>
                  <a:lnTo>
                    <a:pt x="250013" y="71119"/>
                  </a:lnTo>
                  <a:lnTo>
                    <a:pt x="247860" y="73659"/>
                  </a:lnTo>
                  <a:lnTo>
                    <a:pt x="246983" y="74929"/>
                  </a:lnTo>
                  <a:lnTo>
                    <a:pt x="245762" y="77469"/>
                  </a:lnTo>
                  <a:lnTo>
                    <a:pt x="245353" y="77469"/>
                  </a:lnTo>
                  <a:lnTo>
                    <a:pt x="244932" y="78739"/>
                  </a:lnTo>
                  <a:lnTo>
                    <a:pt x="244883" y="80009"/>
                  </a:lnTo>
                  <a:lnTo>
                    <a:pt x="245116" y="81279"/>
                  </a:lnTo>
                  <a:lnTo>
                    <a:pt x="245347" y="81279"/>
                  </a:lnTo>
                  <a:lnTo>
                    <a:pt x="302174" y="130809"/>
                  </a:lnTo>
                  <a:lnTo>
                    <a:pt x="314864" y="140969"/>
                  </a:lnTo>
                  <a:lnTo>
                    <a:pt x="319021" y="144779"/>
                  </a:lnTo>
                  <a:lnTo>
                    <a:pt x="323049" y="148589"/>
                  </a:lnTo>
                  <a:lnTo>
                    <a:pt x="347889" y="148589"/>
                  </a:lnTo>
                  <a:lnTo>
                    <a:pt x="347187" y="147319"/>
                  </a:lnTo>
                  <a:lnTo>
                    <a:pt x="256895" y="68579"/>
                  </a:lnTo>
                  <a:close/>
                </a:path>
                <a:path w="405129" h="447039">
                  <a:moveTo>
                    <a:pt x="400924" y="59689"/>
                  </a:moveTo>
                  <a:lnTo>
                    <a:pt x="370025" y="59689"/>
                  </a:lnTo>
                  <a:lnTo>
                    <a:pt x="376085" y="60959"/>
                  </a:lnTo>
                  <a:lnTo>
                    <a:pt x="378971" y="62229"/>
                  </a:lnTo>
                  <a:lnTo>
                    <a:pt x="384256" y="66039"/>
                  </a:lnTo>
                  <a:lnTo>
                    <a:pt x="386128" y="68579"/>
                  </a:lnTo>
                  <a:lnTo>
                    <a:pt x="388545" y="73659"/>
                  </a:lnTo>
                  <a:lnTo>
                    <a:pt x="389106" y="76200"/>
                  </a:lnTo>
                  <a:lnTo>
                    <a:pt x="388932" y="82550"/>
                  </a:lnTo>
                  <a:lnTo>
                    <a:pt x="388252" y="85089"/>
                  </a:lnTo>
                  <a:lnTo>
                    <a:pt x="385707" y="91439"/>
                  </a:lnTo>
                  <a:lnTo>
                    <a:pt x="383856" y="93979"/>
                  </a:lnTo>
                  <a:lnTo>
                    <a:pt x="378208" y="100329"/>
                  </a:lnTo>
                  <a:lnTo>
                    <a:pt x="374939" y="104139"/>
                  </a:lnTo>
                  <a:lnTo>
                    <a:pt x="368292" y="107950"/>
                  </a:lnTo>
                  <a:lnTo>
                    <a:pt x="365264" y="109219"/>
                  </a:lnTo>
                  <a:lnTo>
                    <a:pt x="359801" y="111759"/>
                  </a:lnTo>
                  <a:lnTo>
                    <a:pt x="357459" y="113029"/>
                  </a:lnTo>
                  <a:lnTo>
                    <a:pt x="353556" y="113029"/>
                  </a:lnTo>
                  <a:lnTo>
                    <a:pt x="352276" y="114300"/>
                  </a:lnTo>
                  <a:lnTo>
                    <a:pt x="351320" y="115569"/>
                  </a:lnTo>
                  <a:lnTo>
                    <a:pt x="351102" y="115569"/>
                  </a:lnTo>
                  <a:lnTo>
                    <a:pt x="350928" y="116839"/>
                  </a:lnTo>
                  <a:lnTo>
                    <a:pt x="351570" y="118109"/>
                  </a:lnTo>
                  <a:lnTo>
                    <a:pt x="352023" y="119379"/>
                  </a:lnTo>
                  <a:lnTo>
                    <a:pt x="353291" y="120650"/>
                  </a:lnTo>
                  <a:lnTo>
                    <a:pt x="354153" y="120650"/>
                  </a:lnTo>
                  <a:lnTo>
                    <a:pt x="356788" y="123189"/>
                  </a:lnTo>
                  <a:lnTo>
                    <a:pt x="358137" y="124459"/>
                  </a:lnTo>
                  <a:lnTo>
                    <a:pt x="360453" y="125729"/>
                  </a:lnTo>
                  <a:lnTo>
                    <a:pt x="365405" y="125729"/>
                  </a:lnTo>
                  <a:lnTo>
                    <a:pt x="369676" y="123189"/>
                  </a:lnTo>
                  <a:lnTo>
                    <a:pt x="372090" y="123189"/>
                  </a:lnTo>
                  <a:lnTo>
                    <a:pt x="377475" y="119379"/>
                  </a:lnTo>
                  <a:lnTo>
                    <a:pt x="380304" y="118109"/>
                  </a:lnTo>
                  <a:lnTo>
                    <a:pt x="386228" y="113029"/>
                  </a:lnTo>
                  <a:lnTo>
                    <a:pt x="405038" y="72389"/>
                  </a:lnTo>
                  <a:lnTo>
                    <a:pt x="404053" y="67309"/>
                  </a:lnTo>
                  <a:lnTo>
                    <a:pt x="400924" y="59689"/>
                  </a:lnTo>
                  <a:close/>
                </a:path>
                <a:path w="405129" h="447039">
                  <a:moveTo>
                    <a:pt x="323578" y="0"/>
                  </a:moveTo>
                  <a:lnTo>
                    <a:pt x="318409" y="0"/>
                  </a:lnTo>
                  <a:lnTo>
                    <a:pt x="314260" y="2539"/>
                  </a:lnTo>
                  <a:lnTo>
                    <a:pt x="312074" y="3809"/>
                  </a:lnTo>
                  <a:lnTo>
                    <a:pt x="305207" y="7619"/>
                  </a:lnTo>
                  <a:lnTo>
                    <a:pt x="300689" y="11429"/>
                  </a:lnTo>
                  <a:lnTo>
                    <a:pt x="298626" y="12700"/>
                  </a:lnTo>
                  <a:lnTo>
                    <a:pt x="284913" y="46989"/>
                  </a:lnTo>
                  <a:lnTo>
                    <a:pt x="285791" y="50800"/>
                  </a:lnTo>
                  <a:lnTo>
                    <a:pt x="312300" y="74929"/>
                  </a:lnTo>
                  <a:lnTo>
                    <a:pt x="323946" y="74929"/>
                  </a:lnTo>
                  <a:lnTo>
                    <a:pt x="327783" y="73659"/>
                  </a:lnTo>
                  <a:lnTo>
                    <a:pt x="335387" y="72389"/>
                  </a:lnTo>
                  <a:lnTo>
                    <a:pt x="339117" y="69850"/>
                  </a:lnTo>
                  <a:lnTo>
                    <a:pt x="357012" y="62229"/>
                  </a:lnTo>
                  <a:lnTo>
                    <a:pt x="360385" y="60959"/>
                  </a:lnTo>
                  <a:lnTo>
                    <a:pt x="366885" y="59689"/>
                  </a:lnTo>
                  <a:lnTo>
                    <a:pt x="400924" y="59689"/>
                  </a:lnTo>
                  <a:lnTo>
                    <a:pt x="399881" y="57150"/>
                  </a:lnTo>
                  <a:lnTo>
                    <a:pt x="312267" y="57150"/>
                  </a:lnTo>
                  <a:lnTo>
                    <a:pt x="309405" y="54609"/>
                  </a:lnTo>
                  <a:lnTo>
                    <a:pt x="304868" y="50800"/>
                  </a:lnTo>
                  <a:lnTo>
                    <a:pt x="303409" y="49529"/>
                  </a:lnTo>
                  <a:lnTo>
                    <a:pt x="301256" y="45719"/>
                  </a:lnTo>
                  <a:lnTo>
                    <a:pt x="300683" y="43179"/>
                  </a:lnTo>
                  <a:lnTo>
                    <a:pt x="300550" y="38100"/>
                  </a:lnTo>
                  <a:lnTo>
                    <a:pt x="301025" y="35559"/>
                  </a:lnTo>
                  <a:lnTo>
                    <a:pt x="324961" y="13969"/>
                  </a:lnTo>
                  <a:lnTo>
                    <a:pt x="326997" y="12700"/>
                  </a:lnTo>
                  <a:lnTo>
                    <a:pt x="330438" y="11429"/>
                  </a:lnTo>
                  <a:lnTo>
                    <a:pt x="331537" y="11429"/>
                  </a:lnTo>
                  <a:lnTo>
                    <a:pt x="332319" y="10159"/>
                  </a:lnTo>
                  <a:lnTo>
                    <a:pt x="332478" y="10159"/>
                  </a:lnTo>
                  <a:lnTo>
                    <a:pt x="332505" y="8889"/>
                  </a:lnTo>
                  <a:lnTo>
                    <a:pt x="332339" y="8889"/>
                  </a:lnTo>
                  <a:lnTo>
                    <a:pt x="331649" y="7619"/>
                  </a:lnTo>
                  <a:lnTo>
                    <a:pt x="331157" y="6350"/>
                  </a:lnTo>
                  <a:lnTo>
                    <a:pt x="329887" y="5079"/>
                  </a:lnTo>
                  <a:lnTo>
                    <a:pt x="329117" y="3809"/>
                  </a:lnTo>
                  <a:lnTo>
                    <a:pt x="327267" y="2539"/>
                  </a:lnTo>
                  <a:lnTo>
                    <a:pt x="326468" y="2539"/>
                  </a:lnTo>
                  <a:lnTo>
                    <a:pt x="325179" y="1269"/>
                  </a:lnTo>
                  <a:lnTo>
                    <a:pt x="324601" y="1269"/>
                  </a:lnTo>
                  <a:lnTo>
                    <a:pt x="323578" y="0"/>
                  </a:lnTo>
                  <a:close/>
                </a:path>
                <a:path w="405129" h="447039">
                  <a:moveTo>
                    <a:pt x="372546" y="40639"/>
                  </a:moveTo>
                  <a:lnTo>
                    <a:pt x="364799" y="41909"/>
                  </a:lnTo>
                  <a:lnTo>
                    <a:pt x="360950" y="41909"/>
                  </a:lnTo>
                  <a:lnTo>
                    <a:pt x="353301" y="44450"/>
                  </a:lnTo>
                  <a:lnTo>
                    <a:pt x="349557" y="46989"/>
                  </a:lnTo>
                  <a:lnTo>
                    <a:pt x="342230" y="49529"/>
                  </a:lnTo>
                  <a:lnTo>
                    <a:pt x="331524" y="54609"/>
                  </a:lnTo>
                  <a:lnTo>
                    <a:pt x="328098" y="55879"/>
                  </a:lnTo>
                  <a:lnTo>
                    <a:pt x="321497" y="57150"/>
                  </a:lnTo>
                  <a:lnTo>
                    <a:pt x="399881" y="57150"/>
                  </a:lnTo>
                  <a:lnTo>
                    <a:pt x="396567" y="53339"/>
                  </a:lnTo>
                  <a:lnTo>
                    <a:pt x="392026" y="49529"/>
                  </a:lnTo>
                  <a:lnTo>
                    <a:pt x="388186" y="45719"/>
                  </a:lnTo>
                  <a:lnTo>
                    <a:pt x="372546" y="4063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3236" y="1525385"/>
              <a:ext cx="1350817" cy="135081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117329" y="1549543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39" h="1259839">
                  <a:moveTo>
                    <a:pt x="629838" y="0"/>
                  </a:moveTo>
                  <a:lnTo>
                    <a:pt x="582833" y="1727"/>
                  </a:lnTo>
                  <a:lnTo>
                    <a:pt x="536765" y="6829"/>
                  </a:lnTo>
                  <a:lnTo>
                    <a:pt x="491758" y="15182"/>
                  </a:lnTo>
                  <a:lnTo>
                    <a:pt x="447932" y="26666"/>
                  </a:lnTo>
                  <a:lnTo>
                    <a:pt x="405411" y="41159"/>
                  </a:lnTo>
                  <a:lnTo>
                    <a:pt x="364314" y="58539"/>
                  </a:lnTo>
                  <a:lnTo>
                    <a:pt x="324765" y="78683"/>
                  </a:lnTo>
                  <a:lnTo>
                    <a:pt x="286884" y="101471"/>
                  </a:lnTo>
                  <a:lnTo>
                    <a:pt x="250795" y="126780"/>
                  </a:lnTo>
                  <a:lnTo>
                    <a:pt x="216618" y="154489"/>
                  </a:lnTo>
                  <a:lnTo>
                    <a:pt x="184475" y="184476"/>
                  </a:lnTo>
                  <a:lnTo>
                    <a:pt x="154488" y="216618"/>
                  </a:lnTo>
                  <a:lnTo>
                    <a:pt x="126779" y="250796"/>
                  </a:lnTo>
                  <a:lnTo>
                    <a:pt x="101470" y="286885"/>
                  </a:lnTo>
                  <a:lnTo>
                    <a:pt x="78683" y="324766"/>
                  </a:lnTo>
                  <a:lnTo>
                    <a:pt x="58538" y="364315"/>
                  </a:lnTo>
                  <a:lnTo>
                    <a:pt x="41159" y="405412"/>
                  </a:lnTo>
                  <a:lnTo>
                    <a:pt x="26666" y="447934"/>
                  </a:lnTo>
                  <a:lnTo>
                    <a:pt x="15182" y="491759"/>
                  </a:lnTo>
                  <a:lnTo>
                    <a:pt x="6829" y="536766"/>
                  </a:lnTo>
                  <a:lnTo>
                    <a:pt x="1727" y="582834"/>
                  </a:lnTo>
                  <a:lnTo>
                    <a:pt x="0" y="629839"/>
                  </a:lnTo>
                  <a:lnTo>
                    <a:pt x="1727" y="676845"/>
                  </a:lnTo>
                  <a:lnTo>
                    <a:pt x="6829" y="722913"/>
                  </a:lnTo>
                  <a:lnTo>
                    <a:pt x="15182" y="767920"/>
                  </a:lnTo>
                  <a:lnTo>
                    <a:pt x="26666" y="811746"/>
                  </a:lnTo>
                  <a:lnTo>
                    <a:pt x="41159" y="854268"/>
                  </a:lnTo>
                  <a:lnTo>
                    <a:pt x="58538" y="895364"/>
                  </a:lnTo>
                  <a:lnTo>
                    <a:pt x="78683" y="934914"/>
                  </a:lnTo>
                  <a:lnTo>
                    <a:pt x="101470" y="972794"/>
                  </a:lnTo>
                  <a:lnTo>
                    <a:pt x="126779" y="1008884"/>
                  </a:lnTo>
                  <a:lnTo>
                    <a:pt x="154488" y="1043061"/>
                  </a:lnTo>
                  <a:lnTo>
                    <a:pt x="184475" y="1075204"/>
                  </a:lnTo>
                  <a:lnTo>
                    <a:pt x="216618" y="1105191"/>
                  </a:lnTo>
                  <a:lnTo>
                    <a:pt x="250795" y="1132899"/>
                  </a:lnTo>
                  <a:lnTo>
                    <a:pt x="286884" y="1158209"/>
                  </a:lnTo>
                  <a:lnTo>
                    <a:pt x="324765" y="1180996"/>
                  </a:lnTo>
                  <a:lnTo>
                    <a:pt x="364314" y="1201141"/>
                  </a:lnTo>
                  <a:lnTo>
                    <a:pt x="405411" y="1218520"/>
                  </a:lnTo>
                  <a:lnTo>
                    <a:pt x="447932" y="1233013"/>
                  </a:lnTo>
                  <a:lnTo>
                    <a:pt x="491758" y="1244497"/>
                  </a:lnTo>
                  <a:lnTo>
                    <a:pt x="536765" y="1252850"/>
                  </a:lnTo>
                  <a:lnTo>
                    <a:pt x="582833" y="1257952"/>
                  </a:lnTo>
                  <a:lnTo>
                    <a:pt x="629838" y="1259679"/>
                  </a:lnTo>
                  <a:lnTo>
                    <a:pt x="676844" y="1257952"/>
                  </a:lnTo>
                  <a:lnTo>
                    <a:pt x="722912" y="1252850"/>
                  </a:lnTo>
                  <a:lnTo>
                    <a:pt x="767919" y="1244497"/>
                  </a:lnTo>
                  <a:lnTo>
                    <a:pt x="811745" y="1233013"/>
                  </a:lnTo>
                  <a:lnTo>
                    <a:pt x="854267" y="1218520"/>
                  </a:lnTo>
                  <a:lnTo>
                    <a:pt x="895363" y="1201141"/>
                  </a:lnTo>
                  <a:lnTo>
                    <a:pt x="934913" y="1180996"/>
                  </a:lnTo>
                  <a:lnTo>
                    <a:pt x="972793" y="1158209"/>
                  </a:lnTo>
                  <a:lnTo>
                    <a:pt x="1008883" y="1132899"/>
                  </a:lnTo>
                  <a:lnTo>
                    <a:pt x="1043060" y="1105191"/>
                  </a:lnTo>
                  <a:lnTo>
                    <a:pt x="1075203" y="1075204"/>
                  </a:lnTo>
                  <a:lnTo>
                    <a:pt x="1105189" y="1043061"/>
                  </a:lnTo>
                  <a:lnTo>
                    <a:pt x="1132898" y="1008884"/>
                  </a:lnTo>
                  <a:lnTo>
                    <a:pt x="1158207" y="972794"/>
                  </a:lnTo>
                  <a:lnTo>
                    <a:pt x="1180995" y="934914"/>
                  </a:lnTo>
                  <a:lnTo>
                    <a:pt x="1201139" y="895364"/>
                  </a:lnTo>
                  <a:lnTo>
                    <a:pt x="1218519" y="854268"/>
                  </a:lnTo>
                  <a:lnTo>
                    <a:pt x="1233011" y="811746"/>
                  </a:lnTo>
                  <a:lnTo>
                    <a:pt x="1244495" y="767920"/>
                  </a:lnTo>
                  <a:lnTo>
                    <a:pt x="1252849" y="722913"/>
                  </a:lnTo>
                  <a:lnTo>
                    <a:pt x="1257951" y="676845"/>
                  </a:lnTo>
                  <a:lnTo>
                    <a:pt x="1259678" y="629839"/>
                  </a:lnTo>
                  <a:lnTo>
                    <a:pt x="1257951" y="582834"/>
                  </a:lnTo>
                  <a:lnTo>
                    <a:pt x="1252849" y="536766"/>
                  </a:lnTo>
                  <a:lnTo>
                    <a:pt x="1244495" y="491759"/>
                  </a:lnTo>
                  <a:lnTo>
                    <a:pt x="1233011" y="447934"/>
                  </a:lnTo>
                  <a:lnTo>
                    <a:pt x="1218519" y="405412"/>
                  </a:lnTo>
                  <a:lnTo>
                    <a:pt x="1201139" y="364315"/>
                  </a:lnTo>
                  <a:lnTo>
                    <a:pt x="1180995" y="324766"/>
                  </a:lnTo>
                  <a:lnTo>
                    <a:pt x="1158207" y="286885"/>
                  </a:lnTo>
                  <a:lnTo>
                    <a:pt x="1132898" y="250796"/>
                  </a:lnTo>
                  <a:lnTo>
                    <a:pt x="1105189" y="216618"/>
                  </a:lnTo>
                  <a:lnTo>
                    <a:pt x="1075203" y="184476"/>
                  </a:lnTo>
                  <a:lnTo>
                    <a:pt x="1043060" y="154489"/>
                  </a:lnTo>
                  <a:lnTo>
                    <a:pt x="1008883" y="126780"/>
                  </a:lnTo>
                  <a:lnTo>
                    <a:pt x="972793" y="101471"/>
                  </a:lnTo>
                  <a:lnTo>
                    <a:pt x="934913" y="78683"/>
                  </a:lnTo>
                  <a:lnTo>
                    <a:pt x="895363" y="58539"/>
                  </a:lnTo>
                  <a:lnTo>
                    <a:pt x="854267" y="41159"/>
                  </a:lnTo>
                  <a:lnTo>
                    <a:pt x="811745" y="26666"/>
                  </a:lnTo>
                  <a:lnTo>
                    <a:pt x="767919" y="15182"/>
                  </a:lnTo>
                  <a:lnTo>
                    <a:pt x="722912" y="6829"/>
                  </a:lnTo>
                  <a:lnTo>
                    <a:pt x="676844" y="1727"/>
                  </a:lnTo>
                  <a:lnTo>
                    <a:pt x="629838" y="0"/>
                  </a:lnTo>
                  <a:close/>
                </a:path>
              </a:pathLst>
            </a:custGeom>
            <a:solidFill>
              <a:srgbClr val="009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9004" y="1674155"/>
              <a:ext cx="839502" cy="930103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429659" y="2298974"/>
            <a:ext cx="657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8DC1"/>
                </a:solidFill>
                <a:latin typeface="Calibri"/>
                <a:cs typeface="Calibri"/>
              </a:rPr>
              <a:t>PERSON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473140" y="1517073"/>
            <a:ext cx="1355090" cy="1351280"/>
            <a:chOff x="7473140" y="1517073"/>
            <a:chExt cx="1355090" cy="1351280"/>
          </a:xfrm>
        </p:grpSpPr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3140" y="1517073"/>
              <a:ext cx="1354974" cy="135081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520802" y="1538917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40" h="1259839">
                  <a:moveTo>
                    <a:pt x="629839" y="0"/>
                  </a:moveTo>
                  <a:lnTo>
                    <a:pt x="582834" y="1727"/>
                  </a:lnTo>
                  <a:lnTo>
                    <a:pt x="536766" y="6829"/>
                  </a:lnTo>
                  <a:lnTo>
                    <a:pt x="491759" y="15182"/>
                  </a:lnTo>
                  <a:lnTo>
                    <a:pt x="447934" y="26666"/>
                  </a:lnTo>
                  <a:lnTo>
                    <a:pt x="405412" y="41159"/>
                  </a:lnTo>
                  <a:lnTo>
                    <a:pt x="364315" y="58539"/>
                  </a:lnTo>
                  <a:lnTo>
                    <a:pt x="324766" y="78683"/>
                  </a:lnTo>
                  <a:lnTo>
                    <a:pt x="286885" y="101471"/>
                  </a:lnTo>
                  <a:lnTo>
                    <a:pt x="250796" y="126780"/>
                  </a:lnTo>
                  <a:lnTo>
                    <a:pt x="216618" y="154489"/>
                  </a:lnTo>
                  <a:lnTo>
                    <a:pt x="184476" y="184476"/>
                  </a:lnTo>
                  <a:lnTo>
                    <a:pt x="154489" y="216618"/>
                  </a:lnTo>
                  <a:lnTo>
                    <a:pt x="126780" y="250796"/>
                  </a:lnTo>
                  <a:lnTo>
                    <a:pt x="101471" y="286885"/>
                  </a:lnTo>
                  <a:lnTo>
                    <a:pt x="78683" y="324766"/>
                  </a:lnTo>
                  <a:lnTo>
                    <a:pt x="58539" y="364315"/>
                  </a:lnTo>
                  <a:lnTo>
                    <a:pt x="41159" y="405412"/>
                  </a:lnTo>
                  <a:lnTo>
                    <a:pt x="26666" y="447934"/>
                  </a:lnTo>
                  <a:lnTo>
                    <a:pt x="15182" y="491759"/>
                  </a:lnTo>
                  <a:lnTo>
                    <a:pt x="6829" y="536766"/>
                  </a:lnTo>
                  <a:lnTo>
                    <a:pt x="1727" y="582834"/>
                  </a:lnTo>
                  <a:lnTo>
                    <a:pt x="0" y="629839"/>
                  </a:lnTo>
                  <a:lnTo>
                    <a:pt x="1727" y="676845"/>
                  </a:lnTo>
                  <a:lnTo>
                    <a:pt x="6829" y="722913"/>
                  </a:lnTo>
                  <a:lnTo>
                    <a:pt x="15182" y="767920"/>
                  </a:lnTo>
                  <a:lnTo>
                    <a:pt x="26666" y="811746"/>
                  </a:lnTo>
                  <a:lnTo>
                    <a:pt x="41159" y="854268"/>
                  </a:lnTo>
                  <a:lnTo>
                    <a:pt x="58539" y="895364"/>
                  </a:lnTo>
                  <a:lnTo>
                    <a:pt x="78683" y="934914"/>
                  </a:lnTo>
                  <a:lnTo>
                    <a:pt x="101471" y="972794"/>
                  </a:lnTo>
                  <a:lnTo>
                    <a:pt x="126780" y="1008884"/>
                  </a:lnTo>
                  <a:lnTo>
                    <a:pt x="154489" y="1043061"/>
                  </a:lnTo>
                  <a:lnTo>
                    <a:pt x="184476" y="1075204"/>
                  </a:lnTo>
                  <a:lnTo>
                    <a:pt x="216618" y="1105191"/>
                  </a:lnTo>
                  <a:lnTo>
                    <a:pt x="250796" y="1132899"/>
                  </a:lnTo>
                  <a:lnTo>
                    <a:pt x="286885" y="1158209"/>
                  </a:lnTo>
                  <a:lnTo>
                    <a:pt x="324766" y="1180996"/>
                  </a:lnTo>
                  <a:lnTo>
                    <a:pt x="364315" y="1201141"/>
                  </a:lnTo>
                  <a:lnTo>
                    <a:pt x="405412" y="1218520"/>
                  </a:lnTo>
                  <a:lnTo>
                    <a:pt x="447934" y="1233013"/>
                  </a:lnTo>
                  <a:lnTo>
                    <a:pt x="491759" y="1244497"/>
                  </a:lnTo>
                  <a:lnTo>
                    <a:pt x="536766" y="1252850"/>
                  </a:lnTo>
                  <a:lnTo>
                    <a:pt x="582834" y="1257952"/>
                  </a:lnTo>
                  <a:lnTo>
                    <a:pt x="629839" y="1259679"/>
                  </a:lnTo>
                  <a:lnTo>
                    <a:pt x="676845" y="1257952"/>
                  </a:lnTo>
                  <a:lnTo>
                    <a:pt x="722913" y="1252850"/>
                  </a:lnTo>
                  <a:lnTo>
                    <a:pt x="767920" y="1244497"/>
                  </a:lnTo>
                  <a:lnTo>
                    <a:pt x="811745" y="1233013"/>
                  </a:lnTo>
                  <a:lnTo>
                    <a:pt x="854267" y="1218520"/>
                  </a:lnTo>
                  <a:lnTo>
                    <a:pt x="895364" y="1201141"/>
                  </a:lnTo>
                  <a:lnTo>
                    <a:pt x="934913" y="1180996"/>
                  </a:lnTo>
                  <a:lnTo>
                    <a:pt x="972794" y="1158209"/>
                  </a:lnTo>
                  <a:lnTo>
                    <a:pt x="1008883" y="1132899"/>
                  </a:lnTo>
                  <a:lnTo>
                    <a:pt x="1043061" y="1105191"/>
                  </a:lnTo>
                  <a:lnTo>
                    <a:pt x="1075203" y="1075204"/>
                  </a:lnTo>
                  <a:lnTo>
                    <a:pt x="1105190" y="1043061"/>
                  </a:lnTo>
                  <a:lnTo>
                    <a:pt x="1132899" y="1008884"/>
                  </a:lnTo>
                  <a:lnTo>
                    <a:pt x="1158208" y="972794"/>
                  </a:lnTo>
                  <a:lnTo>
                    <a:pt x="1180996" y="934914"/>
                  </a:lnTo>
                  <a:lnTo>
                    <a:pt x="1201140" y="895364"/>
                  </a:lnTo>
                  <a:lnTo>
                    <a:pt x="1218520" y="854268"/>
                  </a:lnTo>
                  <a:lnTo>
                    <a:pt x="1233013" y="811746"/>
                  </a:lnTo>
                  <a:lnTo>
                    <a:pt x="1244497" y="767920"/>
                  </a:lnTo>
                  <a:lnTo>
                    <a:pt x="1252850" y="722913"/>
                  </a:lnTo>
                  <a:lnTo>
                    <a:pt x="1257952" y="676845"/>
                  </a:lnTo>
                  <a:lnTo>
                    <a:pt x="1259679" y="629839"/>
                  </a:lnTo>
                  <a:lnTo>
                    <a:pt x="1257952" y="582834"/>
                  </a:lnTo>
                  <a:lnTo>
                    <a:pt x="1252850" y="536766"/>
                  </a:lnTo>
                  <a:lnTo>
                    <a:pt x="1244497" y="491759"/>
                  </a:lnTo>
                  <a:lnTo>
                    <a:pt x="1233013" y="447934"/>
                  </a:lnTo>
                  <a:lnTo>
                    <a:pt x="1218520" y="405412"/>
                  </a:lnTo>
                  <a:lnTo>
                    <a:pt x="1201140" y="364315"/>
                  </a:lnTo>
                  <a:lnTo>
                    <a:pt x="1180996" y="324766"/>
                  </a:lnTo>
                  <a:lnTo>
                    <a:pt x="1158208" y="286885"/>
                  </a:lnTo>
                  <a:lnTo>
                    <a:pt x="1132899" y="250796"/>
                  </a:lnTo>
                  <a:lnTo>
                    <a:pt x="1105190" y="216618"/>
                  </a:lnTo>
                  <a:lnTo>
                    <a:pt x="1075203" y="184476"/>
                  </a:lnTo>
                  <a:lnTo>
                    <a:pt x="1043061" y="154489"/>
                  </a:lnTo>
                  <a:lnTo>
                    <a:pt x="1008883" y="126780"/>
                  </a:lnTo>
                  <a:lnTo>
                    <a:pt x="972794" y="101471"/>
                  </a:lnTo>
                  <a:lnTo>
                    <a:pt x="934913" y="78683"/>
                  </a:lnTo>
                  <a:lnTo>
                    <a:pt x="895364" y="58539"/>
                  </a:lnTo>
                  <a:lnTo>
                    <a:pt x="854267" y="41159"/>
                  </a:lnTo>
                  <a:lnTo>
                    <a:pt x="811745" y="26666"/>
                  </a:lnTo>
                  <a:lnTo>
                    <a:pt x="767920" y="15182"/>
                  </a:lnTo>
                  <a:lnTo>
                    <a:pt x="722913" y="6829"/>
                  </a:lnTo>
                  <a:lnTo>
                    <a:pt x="676845" y="1727"/>
                  </a:lnTo>
                  <a:lnTo>
                    <a:pt x="629839" y="0"/>
                  </a:lnTo>
                  <a:close/>
                </a:path>
              </a:pathLst>
            </a:custGeom>
            <a:solidFill>
              <a:srgbClr val="009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0103" y="1668287"/>
              <a:ext cx="766168" cy="932836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827619" y="2291220"/>
            <a:ext cx="657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8DC1"/>
                </a:solidFill>
                <a:latin typeface="Calibri"/>
                <a:cs typeface="Calibri"/>
              </a:rPr>
              <a:t>PERSON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02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The</a:t>
            </a:r>
            <a:r>
              <a:rPr sz="2400" spc="-3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modeling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workﬂow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00" y="1683837"/>
            <a:ext cx="1274733" cy="12441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9657" y="1739107"/>
            <a:ext cx="1274733" cy="1244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7535" y="1739082"/>
            <a:ext cx="1274733" cy="12441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25313" y="1783880"/>
            <a:ext cx="1182934" cy="11545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76780" y="1548062"/>
            <a:ext cx="1666151" cy="16261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5899" y="3252950"/>
            <a:ext cx="103378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80340" marR="5080" indent="-16827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1.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Derive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5714" y="3252950"/>
            <a:ext cx="104457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48615" marR="5080" indent="-336550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latin typeface="Arial MT"/>
                <a:cs typeface="Arial MT"/>
              </a:rPr>
              <a:t>2.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Obtain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1573" y="3252950"/>
            <a:ext cx="102425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9240" marR="5080" indent="-25717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3.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1201" y="3252950"/>
            <a:ext cx="1004569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28930" marR="5080" indent="-31686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4.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Ingest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87" y="3252950"/>
            <a:ext cx="122174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14629" marR="5080" indent="-20256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5.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Query/Prove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02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The</a:t>
            </a:r>
            <a:r>
              <a:rPr sz="2400" spc="-3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modeling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workﬂow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00" y="1683837"/>
            <a:ext cx="1274733" cy="12441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9657" y="1739107"/>
            <a:ext cx="1274733" cy="1244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7535" y="1739082"/>
            <a:ext cx="1274733" cy="12441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25313" y="1783880"/>
            <a:ext cx="1182934" cy="11545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76780" y="1548062"/>
            <a:ext cx="1666151" cy="16261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5899" y="3252950"/>
            <a:ext cx="103378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80340" marR="5080" indent="-16827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1.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Derive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5714" y="3252950"/>
            <a:ext cx="104457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48615" marR="5080" indent="-336550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latin typeface="Arial MT"/>
                <a:cs typeface="Arial MT"/>
              </a:rPr>
              <a:t>2.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Obtain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1573" y="3252950"/>
            <a:ext cx="102425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9240" marR="5080" indent="-25717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3.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1201" y="3252950"/>
            <a:ext cx="1004569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28930" marR="5080" indent="-31686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4.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Ingest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87" y="3252950"/>
            <a:ext cx="122174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14629" marR="5080" indent="-20256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5.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Query/Prove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30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5" dirty="0"/>
              <a:t>Modeling</a:t>
            </a:r>
            <a:r>
              <a:rPr spc="-35" dirty="0"/>
              <a:t> </a:t>
            </a:r>
            <a:r>
              <a:rPr dirty="0"/>
              <a:t>Workﬂow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9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Mod</a:t>
            </a:r>
            <a:r>
              <a:rPr sz="2400" dirty="0">
                <a:solidFill>
                  <a:srgbClr val="008DC1"/>
                </a:solidFill>
              </a:rPr>
              <a:t>els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924" y="1684387"/>
            <a:ext cx="2675084" cy="20298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5624" y="1629275"/>
            <a:ext cx="5989320" cy="2140585"/>
            <a:chOff x="3095624" y="1629275"/>
            <a:chExt cx="5989320" cy="21405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7373" y="1633024"/>
              <a:ext cx="2537322" cy="20298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398" y="1629275"/>
              <a:ext cx="2675074" cy="21400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05149" y="2467348"/>
              <a:ext cx="400050" cy="353695"/>
            </a:xfrm>
            <a:custGeom>
              <a:avLst/>
              <a:gdLst/>
              <a:ahLst/>
              <a:cxnLst/>
              <a:rect l="l" t="t" r="r" b="b"/>
              <a:pathLst>
                <a:path w="400050" h="353694">
                  <a:moveTo>
                    <a:pt x="223050" y="353699"/>
                  </a:moveTo>
                  <a:lnTo>
                    <a:pt x="223050" y="265274"/>
                  </a:lnTo>
                  <a:lnTo>
                    <a:pt x="0" y="265274"/>
                  </a:lnTo>
                  <a:lnTo>
                    <a:pt x="0" y="88424"/>
                  </a:lnTo>
                  <a:lnTo>
                    <a:pt x="223050" y="88424"/>
                  </a:lnTo>
                  <a:lnTo>
                    <a:pt x="223050" y="0"/>
                  </a:lnTo>
                  <a:lnTo>
                    <a:pt x="399899" y="176849"/>
                  </a:lnTo>
                  <a:lnTo>
                    <a:pt x="223050" y="3536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47474" y="2471099"/>
              <a:ext cx="400050" cy="353695"/>
            </a:xfrm>
            <a:custGeom>
              <a:avLst/>
              <a:gdLst/>
              <a:ahLst/>
              <a:cxnLst/>
              <a:rect l="l" t="t" r="r" b="b"/>
              <a:pathLst>
                <a:path w="400050" h="353694">
                  <a:moveTo>
                    <a:pt x="223049" y="353699"/>
                  </a:moveTo>
                  <a:lnTo>
                    <a:pt x="223049" y="265274"/>
                  </a:lnTo>
                  <a:lnTo>
                    <a:pt x="0" y="265274"/>
                  </a:lnTo>
                  <a:lnTo>
                    <a:pt x="0" y="88424"/>
                  </a:lnTo>
                  <a:lnTo>
                    <a:pt x="223049" y="88424"/>
                  </a:lnTo>
                  <a:lnTo>
                    <a:pt x="223049" y="0"/>
                  </a:lnTo>
                  <a:lnTo>
                    <a:pt x="399899" y="176849"/>
                  </a:lnTo>
                  <a:lnTo>
                    <a:pt x="223049" y="3536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89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Find the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most popular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airports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08235" y="1140031"/>
            <a:ext cx="5477510" cy="2764790"/>
            <a:chOff x="608235" y="1140031"/>
            <a:chExt cx="5477510" cy="2764790"/>
          </a:xfrm>
        </p:grpSpPr>
        <p:sp>
          <p:nvSpPr>
            <p:cNvPr id="4" name="object 4"/>
            <p:cNvSpPr/>
            <p:nvPr/>
          </p:nvSpPr>
          <p:spPr>
            <a:xfrm>
              <a:off x="612997" y="1144794"/>
              <a:ext cx="5467985" cy="2755265"/>
            </a:xfrm>
            <a:custGeom>
              <a:avLst/>
              <a:gdLst/>
              <a:ahLst/>
              <a:cxnLst/>
              <a:rect l="l" t="t" r="r" b="b"/>
              <a:pathLst>
                <a:path w="5467985" h="2755265">
                  <a:moveTo>
                    <a:pt x="280704" y="0"/>
                  </a:moveTo>
                  <a:lnTo>
                    <a:pt x="0" y="2041813"/>
                  </a:lnTo>
                  <a:lnTo>
                    <a:pt x="5186999" y="2754911"/>
                  </a:lnTo>
                  <a:lnTo>
                    <a:pt x="5467703" y="713098"/>
                  </a:lnTo>
                  <a:lnTo>
                    <a:pt x="280704" y="0"/>
                  </a:lnTo>
                  <a:close/>
                </a:path>
              </a:pathLst>
            </a:custGeom>
            <a:solidFill>
              <a:srgbClr val="E0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997" y="1144794"/>
              <a:ext cx="5467985" cy="2755265"/>
            </a:xfrm>
            <a:custGeom>
              <a:avLst/>
              <a:gdLst/>
              <a:ahLst/>
              <a:cxnLst/>
              <a:rect l="l" t="t" r="r" b="b"/>
              <a:pathLst>
                <a:path w="5467985" h="2755265">
                  <a:moveTo>
                    <a:pt x="280704" y="0"/>
                  </a:moveTo>
                  <a:lnTo>
                    <a:pt x="5467703" y="713099"/>
                  </a:lnTo>
                  <a:lnTo>
                    <a:pt x="5186999" y="2754911"/>
                  </a:lnTo>
                  <a:lnTo>
                    <a:pt x="0" y="2041812"/>
                  </a:lnTo>
                  <a:lnTo>
                    <a:pt x="28070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 rot="420000">
            <a:off x="879092" y="1819020"/>
            <a:ext cx="2972261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b="1" baseline="5050" dirty="0">
                <a:latin typeface="Calibri"/>
                <a:cs typeface="Calibri"/>
              </a:rPr>
              <a:t>As</a:t>
            </a:r>
            <a:r>
              <a:rPr sz="3300" b="1" spc="-82" baseline="5050" dirty="0">
                <a:latin typeface="Calibri"/>
                <a:cs typeface="Calibri"/>
              </a:rPr>
              <a:t> </a:t>
            </a:r>
            <a:r>
              <a:rPr sz="3300" b="1" spc="-30" baseline="5050" dirty="0">
                <a:latin typeface="Calibri"/>
                <a:cs typeface="Calibri"/>
              </a:rPr>
              <a:t>a</a:t>
            </a:r>
            <a:r>
              <a:rPr sz="3300" b="1" spc="-30" baseline="3787" dirty="0">
                <a:latin typeface="Calibri"/>
                <a:cs typeface="Calibri"/>
              </a:rPr>
              <a:t>n</a:t>
            </a:r>
            <a:r>
              <a:rPr sz="3300" b="1" spc="-82" baseline="3787" dirty="0">
                <a:latin typeface="Calibri"/>
                <a:cs typeface="Calibri"/>
              </a:rPr>
              <a:t> </a:t>
            </a:r>
            <a:r>
              <a:rPr sz="3300" spc="-22" baseline="3787" dirty="0">
                <a:latin typeface="Calibri"/>
                <a:cs typeface="Calibri"/>
              </a:rPr>
              <a:t>ai</a:t>
            </a:r>
            <a:r>
              <a:rPr sz="3300" spc="-22" baseline="2525" dirty="0">
                <a:latin typeface="Calibri"/>
                <a:cs typeface="Calibri"/>
              </a:rPr>
              <a:t>r</a:t>
            </a:r>
            <a:r>
              <a:rPr sz="3300" spc="-82" baseline="2525" dirty="0">
                <a:latin typeface="Calibri"/>
                <a:cs typeface="Calibri"/>
              </a:rPr>
              <a:t> </a:t>
            </a:r>
            <a:r>
              <a:rPr sz="3300" spc="-30" baseline="2525" dirty="0">
                <a:latin typeface="Calibri"/>
                <a:cs typeface="Calibri"/>
              </a:rPr>
              <a:t>trav</a:t>
            </a:r>
            <a:r>
              <a:rPr sz="3300" spc="-30" baseline="1262" dirty="0">
                <a:latin typeface="Calibri"/>
                <a:cs typeface="Calibri"/>
              </a:rPr>
              <a:t>el</a:t>
            </a:r>
            <a:r>
              <a:rPr sz="3300" spc="-75" baseline="1262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enth</a:t>
            </a:r>
            <a:r>
              <a:rPr sz="3300" spc="-44" baseline="-1262" dirty="0">
                <a:latin typeface="Calibri"/>
                <a:cs typeface="Calibri"/>
              </a:rPr>
              <a:t>usi</a:t>
            </a:r>
            <a:r>
              <a:rPr sz="3300" spc="-44" baseline="-2525" dirty="0">
                <a:latin typeface="Calibri"/>
                <a:cs typeface="Calibri"/>
              </a:rPr>
              <a:t>ast</a:t>
            </a:r>
            <a:endParaRPr sz="3300" baseline="-252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420000">
            <a:off x="810383" y="2405904"/>
            <a:ext cx="4933612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3300" b="1" baseline="2525" dirty="0">
                <a:latin typeface="Calibri"/>
                <a:cs typeface="Calibri"/>
              </a:rPr>
              <a:t>I</a:t>
            </a:r>
            <a:r>
              <a:rPr sz="3300" b="1" spc="-75" baseline="2525" dirty="0">
                <a:latin typeface="Calibri"/>
                <a:cs typeface="Calibri"/>
              </a:rPr>
              <a:t> </a:t>
            </a:r>
            <a:r>
              <a:rPr sz="3300" b="1" spc="-15" baseline="1262" dirty="0">
                <a:latin typeface="Calibri"/>
                <a:cs typeface="Calibri"/>
              </a:rPr>
              <a:t>want</a:t>
            </a:r>
            <a:r>
              <a:rPr sz="3300" b="1" spc="-75" baseline="126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3300" spc="-44" baseline="-1262" dirty="0">
                <a:latin typeface="Calibri"/>
                <a:cs typeface="Calibri"/>
              </a:rPr>
              <a:t>kno</a:t>
            </a:r>
            <a:r>
              <a:rPr sz="3300" spc="-44" baseline="-2525" dirty="0">
                <a:latin typeface="Calibri"/>
                <a:cs typeface="Calibri"/>
              </a:rPr>
              <a:t>w</a:t>
            </a:r>
            <a:r>
              <a:rPr sz="3300" spc="-67" baseline="-2525" dirty="0">
                <a:latin typeface="Calibri"/>
                <a:cs typeface="Calibri"/>
              </a:rPr>
              <a:t> </a:t>
            </a:r>
            <a:r>
              <a:rPr sz="3300" spc="-44" baseline="-2525" dirty="0">
                <a:latin typeface="Calibri"/>
                <a:cs typeface="Calibri"/>
              </a:rPr>
              <a:t>h</a:t>
            </a:r>
            <a:r>
              <a:rPr sz="3300" spc="-44" baseline="-3787" dirty="0">
                <a:latin typeface="Calibri"/>
                <a:cs typeface="Calibri"/>
              </a:rPr>
              <a:t>ow</a:t>
            </a:r>
            <a:r>
              <a:rPr sz="3300" spc="-67" baseline="-3787" dirty="0">
                <a:latin typeface="Calibri"/>
                <a:cs typeface="Calibri"/>
              </a:rPr>
              <a:t> </a:t>
            </a:r>
            <a:r>
              <a:rPr sz="3300" spc="-37" baseline="-5050" dirty="0">
                <a:latin typeface="Calibri"/>
                <a:cs typeface="Calibri"/>
              </a:rPr>
              <a:t>airp</a:t>
            </a:r>
            <a:r>
              <a:rPr sz="3300" spc="-37" baseline="-6313" dirty="0">
                <a:latin typeface="Calibri"/>
                <a:cs typeface="Calibri"/>
              </a:rPr>
              <a:t>orts</a:t>
            </a:r>
            <a:r>
              <a:rPr sz="3300" spc="-67" baseline="-6313" dirty="0">
                <a:latin typeface="Calibri"/>
                <a:cs typeface="Calibri"/>
              </a:rPr>
              <a:t> </a:t>
            </a:r>
            <a:r>
              <a:rPr sz="3300" spc="-22" baseline="-7575" dirty="0">
                <a:latin typeface="Calibri"/>
                <a:cs typeface="Calibri"/>
              </a:rPr>
              <a:t>are</a:t>
            </a:r>
            <a:r>
              <a:rPr sz="3300" spc="-75" baseline="-7575" dirty="0">
                <a:latin typeface="Calibri"/>
                <a:cs typeface="Calibri"/>
              </a:rPr>
              <a:t> </a:t>
            </a:r>
            <a:r>
              <a:rPr sz="3300" spc="-52" baseline="-8838" dirty="0">
                <a:latin typeface="Calibri"/>
                <a:cs typeface="Calibri"/>
              </a:rPr>
              <a:t>con</a:t>
            </a:r>
            <a:r>
              <a:rPr sz="3300" spc="-52" baseline="-10101" dirty="0">
                <a:latin typeface="Calibri"/>
                <a:cs typeface="Calibri"/>
              </a:rPr>
              <a:t>nec</a:t>
            </a:r>
            <a:r>
              <a:rPr sz="3300" spc="-52" baseline="-11363" dirty="0">
                <a:latin typeface="Calibri"/>
                <a:cs typeface="Calibri"/>
              </a:rPr>
              <a:t>ted</a:t>
            </a:r>
            <a:endParaRPr sz="3300" baseline="-1136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420000">
            <a:off x="751958" y="2785757"/>
            <a:ext cx="3862663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b="1" baseline="7575" dirty="0">
                <a:latin typeface="Calibri"/>
                <a:cs typeface="Calibri"/>
              </a:rPr>
              <a:t>So</a:t>
            </a:r>
            <a:r>
              <a:rPr sz="3300" b="1" spc="-75" baseline="7575" dirty="0">
                <a:latin typeface="Calibri"/>
                <a:cs typeface="Calibri"/>
              </a:rPr>
              <a:t> </a:t>
            </a:r>
            <a:r>
              <a:rPr sz="3300" b="1" baseline="7575" dirty="0">
                <a:latin typeface="Calibri"/>
                <a:cs typeface="Calibri"/>
              </a:rPr>
              <a:t>that</a:t>
            </a:r>
            <a:r>
              <a:rPr sz="3300" b="1" spc="-82" baseline="7575" dirty="0">
                <a:latin typeface="Calibri"/>
                <a:cs typeface="Calibri"/>
              </a:rPr>
              <a:t> </a:t>
            </a:r>
            <a:r>
              <a:rPr sz="3300" baseline="5050" dirty="0">
                <a:latin typeface="Calibri"/>
                <a:cs typeface="Calibri"/>
              </a:rPr>
              <a:t>I</a:t>
            </a:r>
            <a:r>
              <a:rPr sz="3300" spc="-75" baseline="5050" dirty="0">
                <a:latin typeface="Calibri"/>
                <a:cs typeface="Calibri"/>
              </a:rPr>
              <a:t> </a:t>
            </a:r>
            <a:r>
              <a:rPr sz="3300" spc="-22" baseline="5050" dirty="0">
                <a:latin typeface="Calibri"/>
                <a:cs typeface="Calibri"/>
              </a:rPr>
              <a:t>can</a:t>
            </a:r>
            <a:r>
              <a:rPr sz="3300" spc="-75" baseline="5050" dirty="0">
                <a:latin typeface="Calibri"/>
                <a:cs typeface="Calibri"/>
              </a:rPr>
              <a:t> </a:t>
            </a:r>
            <a:r>
              <a:rPr sz="3300" spc="-37" baseline="3787" dirty="0">
                <a:latin typeface="Calibri"/>
                <a:cs typeface="Calibri"/>
              </a:rPr>
              <a:t>fin</a:t>
            </a:r>
            <a:r>
              <a:rPr sz="3300" spc="-37" baseline="2525" dirty="0">
                <a:latin typeface="Calibri"/>
                <a:cs typeface="Calibri"/>
              </a:rPr>
              <a:t>d</a:t>
            </a:r>
            <a:r>
              <a:rPr sz="3300" spc="-67" baseline="2525" dirty="0">
                <a:latin typeface="Calibri"/>
                <a:cs typeface="Calibri"/>
              </a:rPr>
              <a:t> </a:t>
            </a:r>
            <a:r>
              <a:rPr sz="3300" spc="-22" baseline="2525" dirty="0">
                <a:latin typeface="Calibri"/>
                <a:cs typeface="Calibri"/>
              </a:rPr>
              <a:t>th</a:t>
            </a:r>
            <a:r>
              <a:rPr sz="3300" spc="-22" baseline="1262" dirty="0">
                <a:latin typeface="Calibri"/>
                <a:cs typeface="Calibri"/>
              </a:rPr>
              <a:t>e</a:t>
            </a:r>
            <a:r>
              <a:rPr sz="3300" spc="-75" baseline="1262" dirty="0">
                <a:latin typeface="Calibri"/>
                <a:cs typeface="Calibri"/>
              </a:rPr>
              <a:t> </a:t>
            </a:r>
            <a:r>
              <a:rPr sz="3300" spc="-52" baseline="1262" dirty="0">
                <a:latin typeface="Calibri"/>
                <a:cs typeface="Calibri"/>
              </a:rPr>
              <a:t>bu</a:t>
            </a:r>
            <a:r>
              <a:rPr sz="2200" spc="-35" dirty="0">
                <a:latin typeface="Calibri"/>
                <a:cs typeface="Calibri"/>
              </a:rPr>
              <a:t>sies</a:t>
            </a:r>
            <a:r>
              <a:rPr sz="3300" spc="-52" baseline="-1262" dirty="0">
                <a:latin typeface="Calibri"/>
                <a:cs typeface="Calibri"/>
              </a:rPr>
              <a:t>t</a:t>
            </a:r>
            <a:r>
              <a:rPr sz="3300" spc="-75" baseline="-1262" dirty="0">
                <a:latin typeface="Calibri"/>
                <a:cs typeface="Calibri"/>
              </a:rPr>
              <a:t> </a:t>
            </a:r>
            <a:r>
              <a:rPr sz="3300" spc="-44" baseline="-1262" dirty="0">
                <a:latin typeface="Calibri"/>
                <a:cs typeface="Calibri"/>
              </a:rPr>
              <a:t>on</a:t>
            </a:r>
            <a:r>
              <a:rPr sz="3300" spc="-44" baseline="-2525" dirty="0">
                <a:latin typeface="Calibri"/>
                <a:cs typeface="Calibri"/>
              </a:rPr>
              <a:t>es</a:t>
            </a:r>
            <a:endParaRPr sz="3300" baseline="-252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9" y="760800"/>
            <a:ext cx="4604568" cy="3558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236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The</a:t>
            </a:r>
            <a:r>
              <a:rPr sz="2400" spc="-3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ﬂights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dataset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02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What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data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do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we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have?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6745" y="899524"/>
            <a:ext cx="4062448" cy="20015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173" y="899524"/>
            <a:ext cx="4062450" cy="20015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5795" y="3120975"/>
            <a:ext cx="4394899" cy="12678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2390" y="1301445"/>
            <a:ext cx="46355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5" dirty="0">
                <a:solidFill>
                  <a:srgbClr val="000000"/>
                </a:solidFill>
                <a:latin typeface="Calibri"/>
                <a:cs typeface="Calibri"/>
              </a:rPr>
              <a:t>Welcome</a:t>
            </a:r>
            <a:r>
              <a:rPr sz="4600" b="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alibri"/>
                <a:cs typeface="Calibri"/>
              </a:rPr>
              <a:t>everyone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3928" y="2304745"/>
            <a:ext cx="463105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Please</a:t>
            </a:r>
            <a:r>
              <a:rPr sz="22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say</a:t>
            </a:r>
            <a:r>
              <a:rPr sz="22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hi</a:t>
            </a:r>
            <a:r>
              <a:rPr sz="22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22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each</a:t>
            </a:r>
            <a:r>
              <a:rPr sz="22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other.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ts val="2620"/>
              </a:lnSpc>
            </a:pP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We'll </a:t>
            </a: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spend</a:t>
            </a: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rest of</a:t>
            </a: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 the</a:t>
            </a: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day</a:t>
            </a: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 together.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214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Derive</a:t>
            </a:r>
            <a:r>
              <a:rPr sz="2400" b="1" spc="-3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C1"/>
                </a:solidFill>
                <a:latin typeface="Calibri"/>
                <a:cs typeface="Calibri"/>
              </a:rPr>
              <a:t>questions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24" y="3149635"/>
            <a:ext cx="40805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Airport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connected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Airport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B?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5043" y="984612"/>
            <a:ext cx="3248025" cy="1876425"/>
            <a:chOff x="605043" y="984612"/>
            <a:chExt cx="3248025" cy="1876425"/>
          </a:xfrm>
        </p:grpSpPr>
        <p:sp>
          <p:nvSpPr>
            <p:cNvPr id="5" name="object 5"/>
            <p:cNvSpPr/>
            <p:nvPr/>
          </p:nvSpPr>
          <p:spPr>
            <a:xfrm>
              <a:off x="609805" y="989374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0" y="1448700"/>
                  </a:lnTo>
                  <a:lnTo>
                    <a:pt x="3039299" y="1866600"/>
                  </a:lnTo>
                  <a:lnTo>
                    <a:pt x="3238493" y="417899"/>
                  </a:lnTo>
                  <a:lnTo>
                    <a:pt x="199194" y="0"/>
                  </a:lnTo>
                  <a:close/>
                </a:path>
              </a:pathLst>
            </a:custGeom>
            <a:solidFill>
              <a:srgbClr val="E0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805" y="989374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3238493" y="417899"/>
                  </a:lnTo>
                  <a:lnTo>
                    <a:pt x="3039298" y="1866599"/>
                  </a:lnTo>
                  <a:lnTo>
                    <a:pt x="0" y="1448700"/>
                  </a:lnTo>
                  <a:lnTo>
                    <a:pt x="19919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 rot="420000">
            <a:off x="823878" y="1495991"/>
            <a:ext cx="162134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As</a:t>
            </a:r>
            <a:r>
              <a:rPr sz="1800" b="1" spc="-52" baseline="9259" dirty="0">
                <a:latin typeface="Calibri"/>
                <a:cs typeface="Calibri"/>
              </a:rPr>
              <a:t> </a:t>
            </a:r>
            <a:r>
              <a:rPr sz="1800" b="1" spc="-22" baseline="6944" dirty="0">
                <a:latin typeface="Calibri"/>
                <a:cs typeface="Calibri"/>
              </a:rPr>
              <a:t>an</a:t>
            </a:r>
            <a:r>
              <a:rPr sz="1800" b="1" spc="-52" baseline="6944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ai</a:t>
            </a:r>
            <a:r>
              <a:rPr sz="1800" spc="-15" baseline="4629" dirty="0">
                <a:latin typeface="Calibri"/>
                <a:cs typeface="Calibri"/>
              </a:rPr>
              <a:t>r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22" baseline="4629" dirty="0">
                <a:latin typeface="Calibri"/>
                <a:cs typeface="Calibri"/>
              </a:rPr>
              <a:t>travel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enthus</a:t>
            </a:r>
            <a:r>
              <a:rPr sz="1200" spc="-20" dirty="0">
                <a:latin typeface="Calibri"/>
                <a:cs typeface="Calibri"/>
              </a:rPr>
              <a:t>iast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420000">
            <a:off x="782304" y="1845858"/>
            <a:ext cx="269100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I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="1" spc="-15" baseline="9259" dirty="0">
                <a:latin typeface="Calibri"/>
                <a:cs typeface="Calibri"/>
              </a:rPr>
              <a:t>w</a:t>
            </a:r>
            <a:r>
              <a:rPr sz="1800" b="1" spc="-15" baseline="6944" dirty="0">
                <a:latin typeface="Calibri"/>
                <a:cs typeface="Calibri"/>
              </a:rPr>
              <a:t>ant</a:t>
            </a:r>
            <a:r>
              <a:rPr sz="1800" b="1" spc="-44" baseline="6944" dirty="0">
                <a:latin typeface="Calibri"/>
                <a:cs typeface="Calibri"/>
              </a:rPr>
              <a:t> </a:t>
            </a:r>
            <a:r>
              <a:rPr sz="1800" baseline="6944" dirty="0">
                <a:latin typeface="Calibri"/>
                <a:cs typeface="Calibri"/>
              </a:rPr>
              <a:t>to</a:t>
            </a:r>
            <a:r>
              <a:rPr sz="1800" spc="-37" baseline="6944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know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h</a:t>
            </a:r>
            <a:r>
              <a:rPr sz="1800" spc="-30" baseline="2314" dirty="0">
                <a:latin typeface="Calibri"/>
                <a:cs typeface="Calibri"/>
              </a:rPr>
              <a:t>ow</a:t>
            </a:r>
            <a:r>
              <a:rPr sz="1800" spc="-37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air</a:t>
            </a:r>
            <a:r>
              <a:rPr sz="1200" spc="-20" dirty="0">
                <a:latin typeface="Calibri"/>
                <a:cs typeface="Calibri"/>
              </a:rPr>
              <a:t>ports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</a:t>
            </a:r>
            <a:r>
              <a:rPr sz="1800" spc="-15" baseline="-2314" dirty="0">
                <a:latin typeface="Calibri"/>
                <a:cs typeface="Calibri"/>
              </a:rPr>
              <a:t>e</a:t>
            </a:r>
            <a:r>
              <a:rPr sz="1800" spc="-44" baseline="-2314" dirty="0">
                <a:latin typeface="Calibri"/>
                <a:cs typeface="Calibri"/>
              </a:rPr>
              <a:t> </a:t>
            </a:r>
            <a:r>
              <a:rPr sz="1800" spc="-30" baseline="-2314" dirty="0">
                <a:latin typeface="Calibri"/>
                <a:cs typeface="Calibri"/>
              </a:rPr>
              <a:t>conn</a:t>
            </a:r>
            <a:r>
              <a:rPr sz="1800" spc="-30" baseline="-4629" dirty="0">
                <a:latin typeface="Calibri"/>
                <a:cs typeface="Calibri"/>
              </a:rPr>
              <a:t>ected</a:t>
            </a:r>
            <a:endParaRPr sz="1800" baseline="-462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420000">
            <a:off x="744614" y="2095364"/>
            <a:ext cx="210736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11574" dirty="0">
                <a:latin typeface="Calibri"/>
                <a:cs typeface="Calibri"/>
              </a:rPr>
              <a:t>So</a:t>
            </a:r>
            <a:r>
              <a:rPr sz="1800" b="1" spc="-52" baseline="11574" dirty="0">
                <a:latin typeface="Calibri"/>
                <a:cs typeface="Calibri"/>
              </a:rPr>
              <a:t> </a:t>
            </a:r>
            <a:r>
              <a:rPr sz="1800" b="1" baseline="9259" dirty="0">
                <a:latin typeface="Calibri"/>
                <a:cs typeface="Calibri"/>
              </a:rPr>
              <a:t>that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aseline="9259" dirty="0">
                <a:latin typeface="Calibri"/>
                <a:cs typeface="Calibri"/>
              </a:rPr>
              <a:t>I</a:t>
            </a:r>
            <a:r>
              <a:rPr sz="1800" spc="-44" baseline="9259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can</a:t>
            </a:r>
            <a:r>
              <a:rPr sz="1800" spc="-52" baseline="6944" dirty="0">
                <a:latin typeface="Calibri"/>
                <a:cs typeface="Calibri"/>
              </a:rPr>
              <a:t> </a:t>
            </a:r>
            <a:r>
              <a:rPr sz="1800" spc="-22" baseline="6944" dirty="0">
                <a:latin typeface="Calibri"/>
                <a:cs typeface="Calibri"/>
              </a:rPr>
              <a:t>fin</a:t>
            </a:r>
            <a:r>
              <a:rPr sz="1800" spc="-22" baseline="4629" dirty="0">
                <a:latin typeface="Calibri"/>
                <a:cs typeface="Calibri"/>
              </a:rPr>
              <a:t>d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15" baseline="4629" dirty="0">
                <a:latin typeface="Calibri"/>
                <a:cs typeface="Calibri"/>
              </a:rPr>
              <a:t>the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7" baseline="4629" dirty="0">
                <a:latin typeface="Calibri"/>
                <a:cs typeface="Calibri"/>
              </a:rPr>
              <a:t>b</a:t>
            </a:r>
            <a:r>
              <a:rPr sz="1800" spc="-37" baseline="2314" dirty="0">
                <a:latin typeface="Calibri"/>
                <a:cs typeface="Calibri"/>
              </a:rPr>
              <a:t>usiest</a:t>
            </a:r>
            <a:r>
              <a:rPr sz="1800" spc="-52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nes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203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Identity</a:t>
            </a:r>
            <a:r>
              <a:rPr sz="2400" spc="-40" dirty="0">
                <a:solidFill>
                  <a:srgbClr val="008DC1"/>
                </a:solidFill>
              </a:rPr>
              <a:t> </a:t>
            </a:r>
            <a:r>
              <a:rPr sz="2400" spc="-10" dirty="0">
                <a:solidFill>
                  <a:srgbClr val="008DC1"/>
                </a:solidFill>
              </a:rPr>
              <a:t>entities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6" y="1298310"/>
            <a:ext cx="413131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Airport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connected</a:t>
            </a:r>
            <a:r>
              <a:rPr sz="2200" dirty="0">
                <a:latin typeface="Calibri"/>
                <a:cs typeface="Calibri"/>
              </a:rPr>
              <a:t> to </a:t>
            </a:r>
            <a:r>
              <a:rPr sz="2200" b="1" spc="-5" dirty="0">
                <a:latin typeface="Calibri"/>
                <a:cs typeface="Calibri"/>
              </a:rPr>
              <a:t>Airport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airport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492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Identify</a:t>
            </a:r>
            <a:r>
              <a:rPr sz="2400" spc="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relationships</a:t>
            </a:r>
            <a:r>
              <a:rPr sz="2400" spc="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between</a:t>
            </a:r>
            <a:r>
              <a:rPr sz="2400" spc="10" dirty="0">
                <a:solidFill>
                  <a:srgbClr val="008DC1"/>
                </a:solidFill>
              </a:rPr>
              <a:t> </a:t>
            </a:r>
            <a:r>
              <a:rPr sz="2400" spc="-10" dirty="0">
                <a:solidFill>
                  <a:srgbClr val="008DC1"/>
                </a:solidFill>
              </a:rPr>
              <a:t>entities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6" y="1298310"/>
            <a:ext cx="410337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Airport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connected </a:t>
            </a:r>
            <a:r>
              <a:rPr sz="2200" b="1" dirty="0">
                <a:latin typeface="Calibri"/>
                <a:cs typeface="Calibri"/>
              </a:rPr>
              <a:t>to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Airport B?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airport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CONNECTED_TO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airport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It’s</a:t>
            </a:r>
            <a:r>
              <a:rPr sz="2400" spc="-5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</a:t>
            </a:r>
            <a:r>
              <a:rPr sz="2400" spc="-4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graph!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6" y="1298310"/>
            <a:ext cx="455168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Airport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connected </a:t>
            </a:r>
            <a:r>
              <a:rPr sz="2200" b="1" dirty="0">
                <a:latin typeface="Calibri"/>
                <a:cs typeface="Calibri"/>
              </a:rPr>
              <a:t>to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Airport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(airport)-[:CONNECTED_TO]-&gt;(airport)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It’s</a:t>
            </a:r>
            <a:r>
              <a:rPr sz="2400" spc="-5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</a:t>
            </a:r>
            <a:r>
              <a:rPr sz="2400" spc="-4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graph!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6" y="1298310"/>
            <a:ext cx="455168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Airport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connected </a:t>
            </a:r>
            <a:r>
              <a:rPr sz="2200" b="1" dirty="0">
                <a:latin typeface="Calibri"/>
                <a:cs typeface="Calibri"/>
              </a:rPr>
              <a:t>to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Airport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(airport)-[:CONNECTED_TO]-&gt;(airport)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273" y="2886475"/>
            <a:ext cx="4708751" cy="11390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Labels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6" y="1298310"/>
            <a:ext cx="38265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Labels</a:t>
            </a:r>
            <a:r>
              <a:rPr sz="2200" spc="-5" dirty="0">
                <a:latin typeface="Calibri"/>
                <a:cs typeface="Calibri"/>
              </a:rPr>
              <a:t> 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 categorizing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619" y="2287410"/>
            <a:ext cx="4689992" cy="11345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133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8DC1"/>
                </a:solidFill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6" y="1176390"/>
            <a:ext cx="71361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Properties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relationships.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need an </a:t>
            </a:r>
            <a:r>
              <a:rPr sz="2200" spc="-5" dirty="0">
                <a:latin typeface="Calibri"/>
                <a:cs typeface="Calibri"/>
              </a:rPr>
              <a:t>airport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</a:t>
            </a:r>
            <a:r>
              <a:rPr sz="2200" dirty="0">
                <a:latin typeface="Calibri"/>
                <a:cs typeface="Calibri"/>
              </a:rPr>
              <a:t> to uniquely </a:t>
            </a:r>
            <a:r>
              <a:rPr sz="2200" spc="-5" dirty="0">
                <a:latin typeface="Calibri"/>
                <a:cs typeface="Calibri"/>
              </a:rPr>
              <a:t>identify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airport.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520" y="2673853"/>
            <a:ext cx="6307307" cy="9322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844" y="3320497"/>
            <a:ext cx="4908995" cy="11757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6067" y="330873"/>
            <a:ext cx="400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Modeling</a:t>
            </a:r>
            <a:r>
              <a:rPr sz="2400" b="1" spc="-1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diﬀerent</a:t>
            </a:r>
            <a:r>
              <a:rPr sz="2400" b="1" spc="-1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connections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075" y="947790"/>
            <a:ext cx="779843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Busy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airports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multiple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connections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between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them.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 </a:t>
            </a:r>
            <a:r>
              <a:rPr sz="2200" dirty="0">
                <a:latin typeface="Calibri"/>
                <a:cs typeface="Calibri"/>
              </a:rPr>
              <a:t>this in </a:t>
            </a:r>
            <a:r>
              <a:rPr sz="2200" spc="-5" dirty="0">
                <a:latin typeface="Calibri"/>
                <a:cs typeface="Calibri"/>
              </a:rPr>
              <a:t>diﬀerent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ways: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717" y="2557253"/>
            <a:ext cx="4865929" cy="6719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205" y="1848899"/>
            <a:ext cx="4789697" cy="60667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35141" y="2742237"/>
            <a:ext cx="3248025" cy="1876425"/>
            <a:chOff x="5735141" y="2742237"/>
            <a:chExt cx="3248025" cy="1876425"/>
          </a:xfrm>
        </p:grpSpPr>
        <p:sp>
          <p:nvSpPr>
            <p:cNvPr id="8" name="object 8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0" y="1448700"/>
                  </a:lnTo>
                  <a:lnTo>
                    <a:pt x="3039299" y="1866599"/>
                  </a:lnTo>
                  <a:lnTo>
                    <a:pt x="3238493" y="417899"/>
                  </a:lnTo>
                  <a:lnTo>
                    <a:pt x="199194" y="0"/>
                  </a:lnTo>
                  <a:close/>
                </a:path>
              </a:pathLst>
            </a:custGeom>
            <a:solidFill>
              <a:srgbClr val="E0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3238493" y="417899"/>
                  </a:lnTo>
                  <a:lnTo>
                    <a:pt x="3039298" y="1866599"/>
                  </a:lnTo>
                  <a:lnTo>
                    <a:pt x="0" y="1448700"/>
                  </a:lnTo>
                  <a:lnTo>
                    <a:pt x="19919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 rot="420000">
            <a:off x="5953978" y="3253615"/>
            <a:ext cx="162134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As</a:t>
            </a:r>
            <a:r>
              <a:rPr sz="1800" b="1" spc="-52" baseline="9259" dirty="0">
                <a:latin typeface="Calibri"/>
                <a:cs typeface="Calibri"/>
              </a:rPr>
              <a:t> </a:t>
            </a:r>
            <a:r>
              <a:rPr sz="1800" b="1" spc="-22" baseline="6944" dirty="0">
                <a:latin typeface="Calibri"/>
                <a:cs typeface="Calibri"/>
              </a:rPr>
              <a:t>an</a:t>
            </a:r>
            <a:r>
              <a:rPr sz="1800" b="1" spc="-52" baseline="6944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ai</a:t>
            </a:r>
            <a:r>
              <a:rPr sz="1800" spc="-15" baseline="4629" dirty="0">
                <a:latin typeface="Calibri"/>
                <a:cs typeface="Calibri"/>
              </a:rPr>
              <a:t>r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22" baseline="4629" dirty="0">
                <a:latin typeface="Calibri"/>
                <a:cs typeface="Calibri"/>
              </a:rPr>
              <a:t>travel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enthus</a:t>
            </a:r>
            <a:r>
              <a:rPr sz="1200" spc="-20" dirty="0">
                <a:latin typeface="Calibri"/>
                <a:cs typeface="Calibri"/>
              </a:rPr>
              <a:t>iast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420000">
            <a:off x="5912404" y="3603483"/>
            <a:ext cx="269100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I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="1" spc="-15" baseline="9259" dirty="0">
                <a:latin typeface="Calibri"/>
                <a:cs typeface="Calibri"/>
              </a:rPr>
              <a:t>w</a:t>
            </a:r>
            <a:r>
              <a:rPr sz="1800" b="1" spc="-15" baseline="6944" dirty="0">
                <a:latin typeface="Calibri"/>
                <a:cs typeface="Calibri"/>
              </a:rPr>
              <a:t>ant</a:t>
            </a:r>
            <a:r>
              <a:rPr sz="1800" b="1" spc="-44" baseline="6944" dirty="0">
                <a:latin typeface="Calibri"/>
                <a:cs typeface="Calibri"/>
              </a:rPr>
              <a:t> </a:t>
            </a:r>
            <a:r>
              <a:rPr sz="1800" baseline="6944" dirty="0">
                <a:latin typeface="Calibri"/>
                <a:cs typeface="Calibri"/>
              </a:rPr>
              <a:t>to</a:t>
            </a:r>
            <a:r>
              <a:rPr sz="1800" spc="-37" baseline="6944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know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h</a:t>
            </a:r>
            <a:r>
              <a:rPr sz="1800" spc="-30" baseline="2314" dirty="0">
                <a:latin typeface="Calibri"/>
                <a:cs typeface="Calibri"/>
              </a:rPr>
              <a:t>ow</a:t>
            </a:r>
            <a:r>
              <a:rPr sz="1800" spc="-37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air</a:t>
            </a:r>
            <a:r>
              <a:rPr sz="1200" spc="-20" dirty="0">
                <a:latin typeface="Calibri"/>
                <a:cs typeface="Calibri"/>
              </a:rPr>
              <a:t>ports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</a:t>
            </a:r>
            <a:r>
              <a:rPr sz="1800" spc="-15" baseline="-2314" dirty="0">
                <a:latin typeface="Calibri"/>
                <a:cs typeface="Calibri"/>
              </a:rPr>
              <a:t>e</a:t>
            </a:r>
            <a:r>
              <a:rPr sz="1800" spc="-44" baseline="-2314" dirty="0">
                <a:latin typeface="Calibri"/>
                <a:cs typeface="Calibri"/>
              </a:rPr>
              <a:t> </a:t>
            </a:r>
            <a:r>
              <a:rPr sz="1800" spc="-30" baseline="-2314" dirty="0">
                <a:latin typeface="Calibri"/>
                <a:cs typeface="Calibri"/>
              </a:rPr>
              <a:t>conn</a:t>
            </a:r>
            <a:r>
              <a:rPr sz="1800" spc="-30" baseline="-4629" dirty="0">
                <a:latin typeface="Calibri"/>
                <a:cs typeface="Calibri"/>
              </a:rPr>
              <a:t>ected</a:t>
            </a:r>
            <a:endParaRPr sz="1800" baseline="-462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420000">
            <a:off x="5874713" y="3852988"/>
            <a:ext cx="210736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11574" dirty="0">
                <a:latin typeface="Calibri"/>
                <a:cs typeface="Calibri"/>
              </a:rPr>
              <a:t>So</a:t>
            </a:r>
            <a:r>
              <a:rPr sz="1800" b="1" spc="-52" baseline="11574" dirty="0">
                <a:latin typeface="Calibri"/>
                <a:cs typeface="Calibri"/>
              </a:rPr>
              <a:t> </a:t>
            </a:r>
            <a:r>
              <a:rPr sz="1800" b="1" baseline="9259" dirty="0">
                <a:latin typeface="Calibri"/>
                <a:cs typeface="Calibri"/>
              </a:rPr>
              <a:t>that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aseline="9259" dirty="0">
                <a:latin typeface="Calibri"/>
                <a:cs typeface="Calibri"/>
              </a:rPr>
              <a:t>I</a:t>
            </a:r>
            <a:r>
              <a:rPr sz="1800" spc="-44" baseline="9259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can</a:t>
            </a:r>
            <a:r>
              <a:rPr sz="1800" spc="-52" baseline="6944" dirty="0">
                <a:latin typeface="Calibri"/>
                <a:cs typeface="Calibri"/>
              </a:rPr>
              <a:t> </a:t>
            </a:r>
            <a:r>
              <a:rPr sz="1800" spc="-22" baseline="6944" dirty="0">
                <a:latin typeface="Calibri"/>
                <a:cs typeface="Calibri"/>
              </a:rPr>
              <a:t>fin</a:t>
            </a:r>
            <a:r>
              <a:rPr sz="1800" spc="-22" baseline="4629" dirty="0">
                <a:latin typeface="Calibri"/>
                <a:cs typeface="Calibri"/>
              </a:rPr>
              <a:t>d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15" baseline="4629" dirty="0">
                <a:latin typeface="Calibri"/>
                <a:cs typeface="Calibri"/>
              </a:rPr>
              <a:t>the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7" baseline="4629" dirty="0">
                <a:latin typeface="Calibri"/>
                <a:cs typeface="Calibri"/>
              </a:rPr>
              <a:t>b</a:t>
            </a:r>
            <a:r>
              <a:rPr sz="1800" spc="-37" baseline="2314" dirty="0">
                <a:latin typeface="Calibri"/>
                <a:cs typeface="Calibri"/>
              </a:rPr>
              <a:t>usiest</a:t>
            </a:r>
            <a:r>
              <a:rPr sz="1800" spc="-52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nes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Sample</a:t>
            </a:r>
            <a:r>
              <a:rPr sz="2400" spc="-8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data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452" y="1419636"/>
            <a:ext cx="8390473" cy="207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75" y="1130860"/>
            <a:ext cx="4194810" cy="258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Copy</a:t>
            </a:r>
            <a:r>
              <a:rPr sz="22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folders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ts val="2350"/>
              </a:lnSpc>
              <a:buClr>
                <a:srgbClr val="6FB048"/>
              </a:buClr>
              <a:buChar char="•"/>
              <a:tabLst>
                <a:tab pos="469900" algn="l"/>
              </a:tabLst>
            </a:pPr>
            <a:r>
              <a:rPr sz="2200" dirty="0">
                <a:solidFill>
                  <a:srgbClr val="595959"/>
                </a:solidFill>
                <a:latin typeface="Consolas"/>
                <a:cs typeface="Consolas"/>
              </a:rPr>
              <a:t>import</a:t>
            </a:r>
            <a:endParaRPr sz="2200">
              <a:latin typeface="Consolas"/>
              <a:cs typeface="Consolas"/>
            </a:endParaRPr>
          </a:p>
          <a:p>
            <a:pPr marL="469900" indent="-229235">
              <a:lnSpc>
                <a:spcPts val="2400"/>
              </a:lnSpc>
              <a:buClr>
                <a:srgbClr val="6FB048"/>
              </a:buClr>
              <a:buChar char="•"/>
              <a:tabLst>
                <a:tab pos="469900" algn="l"/>
              </a:tabLst>
            </a:pPr>
            <a:r>
              <a:rPr sz="2200" dirty="0">
                <a:solidFill>
                  <a:srgbClr val="595959"/>
                </a:solidFill>
                <a:latin typeface="Consolas"/>
                <a:cs typeface="Consolas"/>
              </a:rPr>
              <a:t>plugins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400"/>
              </a:lnSpc>
            </a:pP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from</a:t>
            </a:r>
            <a:r>
              <a:rPr sz="22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C6C6C"/>
                </a:solidFill>
                <a:latin typeface="Calibri"/>
                <a:cs typeface="Calibri"/>
              </a:rPr>
              <a:t>USB</a:t>
            </a:r>
            <a:r>
              <a:rPr sz="2200" b="1" spc="-20" dirty="0">
                <a:solidFill>
                  <a:srgbClr val="6C6C6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C6C6C"/>
                </a:solidFill>
                <a:latin typeface="Calibri"/>
                <a:cs typeface="Calibri"/>
              </a:rPr>
              <a:t>Stick</a:t>
            </a:r>
            <a:endParaRPr sz="2200">
              <a:latin typeface="Calibri"/>
              <a:cs typeface="Calibri"/>
            </a:endParaRPr>
          </a:p>
          <a:p>
            <a:pPr marL="12700" marR="736600">
              <a:lnSpc>
                <a:spcPts val="2300"/>
              </a:lnSpc>
              <a:spcBef>
                <a:spcPts val="240"/>
              </a:spcBef>
            </a:pP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C6C6C"/>
                </a:solidFill>
                <a:latin typeface="Consolas"/>
                <a:cs typeface="Consolas"/>
              </a:rPr>
              <a:t>default.graphdb</a:t>
            </a:r>
            <a:r>
              <a:rPr sz="1800" b="1" spc="-40" dirty="0">
                <a:solidFill>
                  <a:srgbClr val="6C6C6C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folder </a:t>
            </a:r>
            <a:r>
              <a:rPr sz="2200" spc="-48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(or</a:t>
            </a:r>
            <a:r>
              <a:rPr sz="22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C6C6C"/>
                </a:solidFill>
                <a:latin typeface="Consolas"/>
                <a:cs typeface="Consolas"/>
              </a:rPr>
              <a:t>$NEO4J_HOME</a:t>
            </a:r>
            <a:r>
              <a:rPr sz="2200" dirty="0">
                <a:solidFill>
                  <a:srgbClr val="595959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3000" spc="-5" dirty="0">
                <a:solidFill>
                  <a:srgbClr val="595959"/>
                </a:solidFill>
                <a:latin typeface="Calibri"/>
                <a:cs typeface="Calibri"/>
              </a:rPr>
              <a:t>bit.ly/neo4j-modeling-data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67" y="315634"/>
            <a:ext cx="5324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8DC1"/>
                </a:solidFill>
              </a:rPr>
              <a:t>Prepare</a:t>
            </a:r>
            <a:r>
              <a:rPr sz="2600" spc="-20" dirty="0">
                <a:solidFill>
                  <a:srgbClr val="008DC1"/>
                </a:solidFill>
              </a:rPr>
              <a:t> </a:t>
            </a:r>
            <a:r>
              <a:rPr sz="2600" spc="-5" dirty="0">
                <a:solidFill>
                  <a:srgbClr val="008DC1"/>
                </a:solidFill>
              </a:rPr>
              <a:t>your</a:t>
            </a:r>
            <a:r>
              <a:rPr sz="2600" spc="-20" dirty="0">
                <a:solidFill>
                  <a:srgbClr val="008DC1"/>
                </a:solidFill>
              </a:rPr>
              <a:t> </a:t>
            </a:r>
            <a:r>
              <a:rPr sz="2600" spc="-5" dirty="0">
                <a:solidFill>
                  <a:srgbClr val="008DC1"/>
                </a:solidFill>
              </a:rPr>
              <a:t>Neo4j</a:t>
            </a:r>
            <a:r>
              <a:rPr sz="2600" spc="-15" dirty="0">
                <a:solidFill>
                  <a:srgbClr val="008DC1"/>
                </a:solidFill>
              </a:rPr>
              <a:t> </a:t>
            </a:r>
            <a:r>
              <a:rPr sz="2600" spc="-5" dirty="0">
                <a:solidFill>
                  <a:srgbClr val="008DC1"/>
                </a:solidFill>
              </a:rPr>
              <a:t>graph.db</a:t>
            </a:r>
            <a:r>
              <a:rPr sz="2600" spc="-15" dirty="0">
                <a:solidFill>
                  <a:srgbClr val="008DC1"/>
                </a:solidFill>
              </a:rPr>
              <a:t> </a:t>
            </a:r>
            <a:r>
              <a:rPr sz="2600" spc="-5" dirty="0">
                <a:solidFill>
                  <a:srgbClr val="008DC1"/>
                </a:solidFill>
              </a:rPr>
              <a:t>directory</a:t>
            </a:r>
            <a:endParaRPr sz="2600"/>
          </a:p>
        </p:txBody>
      </p:sp>
      <p:grpSp>
        <p:nvGrpSpPr>
          <p:cNvPr id="4" name="object 4"/>
          <p:cNvGrpSpPr/>
          <p:nvPr/>
        </p:nvGrpSpPr>
        <p:grpSpPr>
          <a:xfrm>
            <a:off x="6198449" y="1157225"/>
            <a:ext cx="1613535" cy="2941955"/>
            <a:chOff x="6198449" y="1157225"/>
            <a:chExt cx="1613535" cy="29419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7987" y="1157225"/>
              <a:ext cx="1593874" cy="29415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07974" y="2003450"/>
              <a:ext cx="1594485" cy="722630"/>
            </a:xfrm>
            <a:custGeom>
              <a:avLst/>
              <a:gdLst/>
              <a:ahLst/>
              <a:cxnLst/>
              <a:rect l="l" t="t" r="r" b="b"/>
              <a:pathLst>
                <a:path w="1594484" h="722630">
                  <a:moveTo>
                    <a:pt x="0" y="0"/>
                  </a:moveTo>
                  <a:lnTo>
                    <a:pt x="1593899" y="0"/>
                  </a:lnTo>
                  <a:lnTo>
                    <a:pt x="1593899" y="722399"/>
                  </a:lnTo>
                  <a:lnTo>
                    <a:pt x="0" y="72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07974" y="3427275"/>
              <a:ext cx="1594485" cy="310515"/>
            </a:xfrm>
            <a:custGeom>
              <a:avLst/>
              <a:gdLst/>
              <a:ahLst/>
              <a:cxnLst/>
              <a:rect l="l" t="t" r="r" b="b"/>
              <a:pathLst>
                <a:path w="1594484" h="310514">
                  <a:moveTo>
                    <a:pt x="0" y="0"/>
                  </a:moveTo>
                  <a:lnTo>
                    <a:pt x="1593899" y="0"/>
                  </a:lnTo>
                  <a:lnTo>
                    <a:pt x="1593899" y="309899"/>
                  </a:lnTo>
                  <a:lnTo>
                    <a:pt x="0" y="309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4406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What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are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we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going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to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learn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today?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4965" y="833691"/>
            <a:ext cx="8145145" cy="15240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1360"/>
              </a:spcBef>
              <a:buClr>
                <a:srgbClr val="69B445"/>
              </a:buClr>
              <a:buChar char="•"/>
              <a:tabLst>
                <a:tab pos="380365" algn="l"/>
                <a:tab pos="381000" algn="l"/>
              </a:tabLst>
            </a:pPr>
            <a:r>
              <a:rPr sz="2200" spc="-5" dirty="0">
                <a:latin typeface="Calibri"/>
                <a:cs typeface="Calibri"/>
              </a:rPr>
              <a:t>Querying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graph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patterns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Cypher,</a:t>
            </a:r>
            <a:endParaRPr sz="2200">
              <a:latin typeface="Calibri"/>
              <a:cs typeface="Calibri"/>
            </a:endParaRPr>
          </a:p>
          <a:p>
            <a:pPr marL="381000" indent="-368300">
              <a:lnSpc>
                <a:spcPct val="100000"/>
              </a:lnSpc>
              <a:spcBef>
                <a:spcPts val="1260"/>
              </a:spcBef>
              <a:buClr>
                <a:srgbClr val="69B445"/>
              </a:buClr>
              <a:buChar char="•"/>
              <a:tabLst>
                <a:tab pos="380365" algn="l"/>
                <a:tab pos="381000" algn="l"/>
              </a:tabLst>
            </a:pPr>
            <a:r>
              <a:rPr sz="2200" spc="-5" dirty="0">
                <a:latin typeface="Calibri"/>
                <a:cs typeface="Calibri"/>
              </a:rPr>
              <a:t>Designing</a:t>
            </a:r>
            <a:r>
              <a:rPr sz="2200" dirty="0">
                <a:latin typeface="Calibri"/>
                <a:cs typeface="Calibri"/>
              </a:rPr>
              <a:t> and </a:t>
            </a:r>
            <a:r>
              <a:rPr sz="2200" spc="-5" dirty="0">
                <a:latin typeface="Calibri"/>
                <a:cs typeface="Calibri"/>
              </a:rPr>
              <a:t>implementing</a:t>
            </a:r>
            <a:r>
              <a:rPr sz="2200" dirty="0">
                <a:latin typeface="Calibri"/>
                <a:cs typeface="Calibri"/>
              </a:rPr>
              <a:t> a </a:t>
            </a:r>
            <a:r>
              <a:rPr sz="2200" spc="-5" dirty="0">
                <a:latin typeface="Calibri"/>
                <a:cs typeface="Calibri"/>
              </a:rPr>
              <a:t>graph</a:t>
            </a:r>
            <a:r>
              <a:rPr sz="2200" dirty="0">
                <a:latin typeface="Calibri"/>
                <a:cs typeface="Calibri"/>
              </a:rPr>
              <a:t> database </a:t>
            </a:r>
            <a:r>
              <a:rPr sz="2200" spc="-5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381000" indent="-368300">
              <a:lnSpc>
                <a:spcPct val="100000"/>
              </a:lnSpc>
              <a:spcBef>
                <a:spcPts val="1360"/>
              </a:spcBef>
              <a:buClr>
                <a:srgbClr val="69B445"/>
              </a:buClr>
              <a:buChar char="•"/>
              <a:tabLst>
                <a:tab pos="380365" algn="l"/>
                <a:tab pos="381000" algn="l"/>
              </a:tabLst>
            </a:pPr>
            <a:r>
              <a:rPr sz="2200" spc="-5" dirty="0">
                <a:latin typeface="Calibri"/>
                <a:cs typeface="Calibri"/>
              </a:rPr>
              <a:t>Evolving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existing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graph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requirements.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73" y="1200710"/>
            <a:ext cx="5897880" cy="329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683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Start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server.</a:t>
            </a:r>
            <a:endParaRPr sz="2200">
              <a:latin typeface="Calibri"/>
              <a:cs typeface="Calibri"/>
            </a:endParaRPr>
          </a:p>
          <a:p>
            <a:pPr marL="469900" indent="-368300">
              <a:lnSpc>
                <a:spcPct val="100000"/>
              </a:lnSpc>
              <a:spcBef>
                <a:spcPts val="19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running on:</a:t>
            </a:r>
            <a:r>
              <a:rPr sz="2200" spc="-10" dirty="0">
                <a:solidFill>
                  <a:srgbClr val="196B8D"/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onsolas"/>
                <a:cs typeface="Consolas"/>
              </a:rPr>
              <a:t>http://localhost:7474</a:t>
            </a:r>
            <a:endParaRPr sz="1800">
              <a:latin typeface="Consolas"/>
              <a:cs typeface="Consolas"/>
            </a:endParaRPr>
          </a:p>
          <a:p>
            <a:pPr marL="469265" marR="1973580" indent="-469265">
              <a:lnSpc>
                <a:spcPts val="47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Log-in with </a:t>
            </a:r>
            <a:r>
              <a:rPr sz="2200" dirty="0">
                <a:latin typeface="Calibri"/>
                <a:cs typeface="Calibri"/>
              </a:rPr>
              <a:t>default </a:t>
            </a:r>
            <a:r>
              <a:rPr sz="2200" spc="-5" dirty="0">
                <a:latin typeface="Calibri"/>
                <a:cs typeface="Calibri"/>
              </a:rPr>
              <a:t>credentials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neo4j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password: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neo4j</a:t>
            </a:r>
            <a:endParaRPr sz="2200">
              <a:latin typeface="Calibri"/>
              <a:cs typeface="Calibri"/>
            </a:endParaRPr>
          </a:p>
          <a:p>
            <a:pPr marL="469900" indent="-368300">
              <a:lnSpc>
                <a:spcPct val="100000"/>
              </a:lnSpc>
              <a:spcBef>
                <a:spcPts val="14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Choose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new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password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200" b="1" spc="-5" dirty="0">
                <a:latin typeface="Calibri"/>
                <a:cs typeface="Calibri"/>
              </a:rPr>
              <a:t>We’re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good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to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go!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67" y="315634"/>
            <a:ext cx="5012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8DC1"/>
                </a:solidFill>
              </a:rPr>
              <a:t>Make sure you’ve got Neo4j</a:t>
            </a:r>
            <a:r>
              <a:rPr sz="2600" dirty="0">
                <a:solidFill>
                  <a:srgbClr val="008DC1"/>
                </a:solidFill>
              </a:rPr>
              <a:t> </a:t>
            </a:r>
            <a:r>
              <a:rPr sz="2600" spc="-5" dirty="0">
                <a:solidFill>
                  <a:srgbClr val="008DC1"/>
                </a:solidFill>
              </a:rPr>
              <a:t>running</a:t>
            </a:r>
            <a:endParaRPr sz="2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249" y="2738949"/>
            <a:ext cx="5287523" cy="197879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89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Find the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most popular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airports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333905"/>
            <a:ext cx="8300720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Open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your browser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18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onsolas"/>
                <a:cs typeface="Consolas"/>
              </a:rPr>
              <a:t>http://localhost:7474</a:t>
            </a:r>
            <a:r>
              <a:rPr sz="1800" dirty="0">
                <a:solidFill>
                  <a:srgbClr val="196B8D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and execute the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following </a:t>
            </a:r>
            <a:r>
              <a:rPr sz="2200" spc="-48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command: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:play</a:t>
            </a:r>
            <a:r>
              <a:rPr sz="1800" spc="-7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onsolas"/>
                <a:cs typeface="Consolas"/>
              </a:rPr>
              <a:t>https://guides.neo4j.com/modeling_airports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5939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Play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the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guides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in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your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browser </a:t>
            </a:r>
            <a:r>
              <a:rPr sz="2400" spc="-10" dirty="0">
                <a:solidFill>
                  <a:srgbClr val="008DC1"/>
                </a:solidFill>
              </a:rPr>
              <a:t>until </a:t>
            </a:r>
            <a:r>
              <a:rPr sz="2400" spc="-5" dirty="0">
                <a:solidFill>
                  <a:srgbClr val="008DC1"/>
                </a:solidFill>
              </a:rPr>
              <a:t>you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see...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824" y="955149"/>
            <a:ext cx="4727848" cy="358282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2691" y="1533958"/>
            <a:ext cx="43122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</a:t>
            </a:r>
            <a:r>
              <a:rPr dirty="0"/>
              <a:t>e </a:t>
            </a:r>
            <a:r>
              <a:rPr dirty="0">
                <a:solidFill>
                  <a:srgbClr val="323232"/>
                </a:solidFill>
                <a:latin typeface="Consolas"/>
                <a:cs typeface="Consolas"/>
              </a:rPr>
              <a:t>MERGE</a:t>
            </a:r>
            <a:r>
              <a:rPr spc="-1230" dirty="0">
                <a:solidFill>
                  <a:srgbClr val="323232"/>
                </a:solidFill>
                <a:latin typeface="Consolas"/>
                <a:cs typeface="Consolas"/>
              </a:rPr>
              <a:t> </a:t>
            </a:r>
            <a:r>
              <a:rPr spc="-5" dirty="0"/>
              <a:t>c</a:t>
            </a:r>
            <a:r>
              <a:rPr spc="-10" dirty="0"/>
              <a:t>o</a:t>
            </a:r>
            <a:r>
              <a:rPr spc="-5" dirty="0"/>
              <a:t>mma</a:t>
            </a:r>
            <a:r>
              <a:rPr spc="-10" dirty="0"/>
              <a:t>n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DC1"/>
                </a:solidFill>
                <a:latin typeface="Consolas"/>
                <a:cs typeface="Consolas"/>
              </a:rPr>
              <a:t>MERGE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6" y="1252590"/>
            <a:ext cx="8340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dirty="0">
                <a:latin typeface="Consolas"/>
                <a:cs typeface="Consolas"/>
              </a:rPr>
              <a:t>MERGE</a:t>
            </a:r>
            <a:r>
              <a:rPr sz="2200" spc="-715" dirty="0">
                <a:latin typeface="Consolas"/>
                <a:cs typeface="Consolas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omm</a:t>
            </a:r>
            <a:r>
              <a:rPr sz="2200" dirty="0">
                <a:latin typeface="Calibri"/>
                <a:cs typeface="Calibri"/>
              </a:rPr>
              <a:t>and is a c</a:t>
            </a:r>
            <a:r>
              <a:rPr sz="2200" spc="-5" dirty="0">
                <a:latin typeface="Calibri"/>
                <a:cs typeface="Calibri"/>
              </a:rPr>
              <a:t>om</a:t>
            </a:r>
            <a:r>
              <a:rPr sz="2200" dirty="0">
                <a:latin typeface="Calibri"/>
                <a:cs typeface="Calibri"/>
              </a:rPr>
              <a:t>bin</a:t>
            </a:r>
            <a:r>
              <a:rPr sz="2200" spc="-10" dirty="0">
                <a:latin typeface="Calibri"/>
                <a:cs typeface="Calibri"/>
              </a:rPr>
              <a:t>ati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1800" dirty="0">
                <a:latin typeface="Consolas"/>
                <a:cs typeface="Consolas"/>
              </a:rPr>
              <a:t>MATCH</a:t>
            </a:r>
            <a:r>
              <a:rPr sz="1800" spc="-495" dirty="0">
                <a:latin typeface="Consolas"/>
                <a:cs typeface="Consolas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1800" dirty="0">
                <a:latin typeface="Consolas"/>
                <a:cs typeface="Consolas"/>
              </a:rPr>
              <a:t>CREATE</a:t>
            </a:r>
            <a:r>
              <a:rPr sz="2200" dirty="0">
                <a:latin typeface="Calibri"/>
                <a:cs typeface="Calibri"/>
              </a:rPr>
              <a:t>. If the p</a:t>
            </a:r>
            <a:r>
              <a:rPr sz="2200" spc="-30" dirty="0">
                <a:latin typeface="Calibri"/>
                <a:cs typeface="Calibri"/>
              </a:rPr>
              <a:t>att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n  </a:t>
            </a:r>
            <a:r>
              <a:rPr sz="2200" spc="-5" dirty="0">
                <a:latin typeface="Calibri"/>
                <a:cs typeface="Calibri"/>
              </a:rPr>
              <a:t>already</a:t>
            </a:r>
            <a:r>
              <a:rPr sz="2200" dirty="0">
                <a:latin typeface="Calibri"/>
                <a:cs typeface="Calibri"/>
              </a:rPr>
              <a:t> exists then it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return</a:t>
            </a:r>
            <a:r>
              <a:rPr sz="2200" dirty="0">
                <a:latin typeface="Calibri"/>
                <a:cs typeface="Calibri"/>
              </a:rPr>
              <a:t> it;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it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create </a:t>
            </a:r>
            <a:r>
              <a:rPr sz="2200" dirty="0">
                <a:latin typeface="Calibri"/>
                <a:cs typeface="Calibri"/>
              </a:rPr>
              <a:t>it.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24" y="4844694"/>
            <a:ext cx="3251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onsolas"/>
                <a:cs typeface="Consolas"/>
              </a:rPr>
              <a:t>en.wikipedia.org/wiki/Idempotence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76" y="1184011"/>
            <a:ext cx="41732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MERGE</a:t>
            </a:r>
            <a:r>
              <a:rPr sz="1800" b="1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(las:Airport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{code: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nsolas"/>
                <a:cs typeface="Consolas"/>
              </a:rPr>
              <a:t>"LAS"</a:t>
            </a:r>
            <a:r>
              <a:rPr sz="1800" dirty="0">
                <a:latin typeface="Consolas"/>
                <a:cs typeface="Consolas"/>
              </a:rPr>
              <a:t>})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800" b="1" spc="-1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las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67" y="330873"/>
            <a:ext cx="3043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We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can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MERGE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nodes...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2491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...or</a:t>
            </a:r>
            <a:r>
              <a:rPr sz="2400" spc="-5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relationships...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7026" y="1362215"/>
          <a:ext cx="421132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MATCH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(las:Airport</a:t>
                      </a:r>
                      <a:r>
                        <a:rPr sz="18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{code: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95"/>
                        </a:lnSpc>
                      </a:pPr>
                      <a:r>
                        <a:rPr sz="18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"LAS"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})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MATCH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(lax:Airport</a:t>
                      </a:r>
                      <a:r>
                        <a:rPr sz="18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{code: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"LAX"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})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6076" y="2065390"/>
            <a:ext cx="430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MERGE</a:t>
            </a:r>
            <a:r>
              <a:rPr sz="1800" b="1" spc="-9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(las)-[:CONNECTED_TO]-&gt;(lax)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207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...or</a:t>
            </a:r>
            <a:r>
              <a:rPr sz="2400" spc="-6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both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9276" y="1352964"/>
          <a:ext cx="421132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MERGE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(las:Airport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{code:</a:t>
                      </a:r>
                      <a:r>
                        <a:rPr sz="18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"LAS"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})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MERGE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(lax:Airport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{code:</a:t>
                      </a:r>
                      <a:r>
                        <a:rPr sz="18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"LAX"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})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8326" y="2056140"/>
            <a:ext cx="794512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MERGE</a:t>
            </a:r>
            <a:r>
              <a:rPr sz="1800" b="1" spc="-7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(las)-[:CONNECTED_TO]-&gt;(lax)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MERGE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(las:Airport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{code: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nsolas"/>
                <a:cs typeface="Consolas"/>
              </a:rPr>
              <a:t>"LAS"</a:t>
            </a:r>
            <a:r>
              <a:rPr sz="1800" dirty="0">
                <a:latin typeface="Consolas"/>
                <a:cs typeface="Consolas"/>
              </a:rPr>
              <a:t>})-[:CONNECTED_TO]-&gt;(lax:Airport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/>
                <a:cs typeface="Consolas"/>
              </a:rPr>
              <a:t>{code: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nsolas"/>
                <a:cs typeface="Consolas"/>
              </a:rPr>
              <a:t>"LAX"</a:t>
            </a:r>
            <a:r>
              <a:rPr sz="1800" dirty="0">
                <a:latin typeface="Consolas"/>
                <a:cs typeface="Consolas"/>
              </a:rPr>
              <a:t>})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3416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8DC1"/>
                </a:solidFill>
                <a:latin typeface="Calibri"/>
                <a:cs typeface="Calibri"/>
              </a:rPr>
              <a:t>Continue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playing</a:t>
            </a:r>
            <a:r>
              <a:rPr sz="2400" b="1" spc="-1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the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guide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5" y="1417725"/>
            <a:ext cx="404685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Continue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guide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your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browser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04599" y="1533958"/>
            <a:ext cx="47726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modeling</a:t>
            </a:r>
            <a:r>
              <a:rPr spc="-20" dirty="0"/>
              <a:t> </a:t>
            </a:r>
            <a:r>
              <a:rPr spc="-5" dirty="0"/>
              <a:t>workﬂow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65" y="836231"/>
            <a:ext cx="3662045" cy="19812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69B445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Intro </a:t>
            </a:r>
            <a:r>
              <a:rPr sz="18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to </a:t>
            </a:r>
            <a:r>
              <a:rPr sz="18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graphs</a:t>
            </a:r>
            <a:r>
              <a:rPr sz="18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 and </a:t>
            </a:r>
            <a:r>
              <a:rPr sz="18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graph</a:t>
            </a:r>
            <a:r>
              <a:rPr sz="18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modeling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40"/>
              </a:spcBef>
              <a:buClr>
                <a:srgbClr val="6FB048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Evolving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graph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812800" lvl="1" indent="-330835">
              <a:lnSpc>
                <a:spcPct val="100000"/>
              </a:lnSpc>
              <a:spcBef>
                <a:spcPts val="940"/>
              </a:spcBef>
              <a:buClr>
                <a:srgbClr val="6FB048"/>
              </a:buClr>
              <a:buChar char="•"/>
              <a:tabLst>
                <a:tab pos="812165" algn="l"/>
                <a:tab pos="812800" algn="l"/>
              </a:tabLst>
            </a:pPr>
            <a:r>
              <a:rPr sz="16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Missing</a:t>
            </a:r>
            <a:r>
              <a:rPr sz="1600" u="sng" spc="-1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 </a:t>
            </a:r>
            <a:r>
              <a:rPr sz="16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domain</a:t>
            </a:r>
            <a:r>
              <a:rPr sz="1600" u="sng" spc="-1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 </a:t>
            </a:r>
            <a:r>
              <a:rPr sz="16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concept</a:t>
            </a:r>
            <a:endParaRPr sz="1600">
              <a:latin typeface="Calibri"/>
              <a:cs typeface="Calibri"/>
            </a:endParaRPr>
          </a:p>
          <a:p>
            <a:pPr marL="812800" lvl="1" indent="-330835">
              <a:lnSpc>
                <a:spcPct val="100000"/>
              </a:lnSpc>
              <a:spcBef>
                <a:spcPts val="980"/>
              </a:spcBef>
              <a:buClr>
                <a:srgbClr val="6FB048"/>
              </a:buClr>
              <a:buChar char="•"/>
              <a:tabLst>
                <a:tab pos="812165" algn="l"/>
                <a:tab pos="812800" algn="l"/>
              </a:tabLst>
            </a:pPr>
            <a:r>
              <a:rPr sz="16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Relationship</a:t>
            </a:r>
            <a:r>
              <a:rPr sz="1600" u="sng" spc="-2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 </a:t>
            </a:r>
            <a:r>
              <a:rPr sz="16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bundling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6FB048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Modeling</a:t>
            </a:r>
            <a:r>
              <a:rPr sz="1800" u="sng" spc="-4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guidelines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4083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What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are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we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going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to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do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today?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262" y="848126"/>
            <a:ext cx="2225675" cy="1541145"/>
            <a:chOff x="593262" y="848126"/>
            <a:chExt cx="2225675" cy="1541145"/>
          </a:xfrm>
        </p:grpSpPr>
        <p:sp>
          <p:nvSpPr>
            <p:cNvPr id="3" name="object 3"/>
            <p:cNvSpPr/>
            <p:nvPr/>
          </p:nvSpPr>
          <p:spPr>
            <a:xfrm>
              <a:off x="598024" y="852888"/>
              <a:ext cx="2216150" cy="1531620"/>
            </a:xfrm>
            <a:custGeom>
              <a:avLst/>
              <a:gdLst/>
              <a:ahLst/>
              <a:cxnLst/>
              <a:rect l="l" t="t" r="r" b="b"/>
              <a:pathLst>
                <a:path w="2216150" h="1531620">
                  <a:moveTo>
                    <a:pt x="171927" y="0"/>
                  </a:moveTo>
                  <a:lnTo>
                    <a:pt x="0" y="1250096"/>
                  </a:lnTo>
                  <a:lnTo>
                    <a:pt x="2043898" y="1531195"/>
                  </a:lnTo>
                  <a:lnTo>
                    <a:pt x="2215826" y="281100"/>
                  </a:lnTo>
                  <a:lnTo>
                    <a:pt x="171927" y="0"/>
                  </a:lnTo>
                  <a:close/>
                </a:path>
              </a:pathLst>
            </a:custGeom>
            <a:solidFill>
              <a:srgbClr val="E0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025" y="852889"/>
              <a:ext cx="2216150" cy="1531620"/>
            </a:xfrm>
            <a:custGeom>
              <a:avLst/>
              <a:gdLst/>
              <a:ahLst/>
              <a:cxnLst/>
              <a:rect l="l" t="t" r="r" b="b"/>
              <a:pathLst>
                <a:path w="2216150" h="1531620">
                  <a:moveTo>
                    <a:pt x="171927" y="0"/>
                  </a:moveTo>
                  <a:lnTo>
                    <a:pt x="2215826" y="281099"/>
                  </a:lnTo>
                  <a:lnTo>
                    <a:pt x="2043899" y="1531195"/>
                  </a:lnTo>
                  <a:lnTo>
                    <a:pt x="0" y="1250095"/>
                  </a:lnTo>
                  <a:lnTo>
                    <a:pt x="17192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420000">
            <a:off x="793958" y="1311790"/>
            <a:ext cx="108110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1200" b="1" baseline="6944" dirty="0">
                <a:latin typeface="Calibri"/>
                <a:cs typeface="Calibri"/>
              </a:rPr>
              <a:t>As</a:t>
            </a:r>
            <a:r>
              <a:rPr sz="1200" b="1" spc="-37" baseline="6944" dirty="0">
                <a:latin typeface="Calibri"/>
                <a:cs typeface="Calibri"/>
              </a:rPr>
              <a:t> </a:t>
            </a:r>
            <a:r>
              <a:rPr sz="1200" b="1" spc="-15" baseline="6944" dirty="0">
                <a:latin typeface="Calibri"/>
                <a:cs typeface="Calibri"/>
              </a:rPr>
              <a:t>an</a:t>
            </a:r>
            <a:r>
              <a:rPr sz="1200" b="1" spc="-30" baseline="6944" dirty="0">
                <a:latin typeface="Calibri"/>
                <a:cs typeface="Calibri"/>
              </a:rPr>
              <a:t> </a:t>
            </a:r>
            <a:r>
              <a:rPr sz="1200" spc="-7" baseline="6944" dirty="0">
                <a:latin typeface="Calibri"/>
                <a:cs typeface="Calibri"/>
              </a:rPr>
              <a:t>air</a:t>
            </a:r>
            <a:r>
              <a:rPr sz="1200" spc="-30" baseline="6944" dirty="0">
                <a:latin typeface="Calibri"/>
                <a:cs typeface="Calibri"/>
              </a:rPr>
              <a:t> </a:t>
            </a:r>
            <a:r>
              <a:rPr sz="1200" spc="-15" baseline="6944" dirty="0">
                <a:latin typeface="Calibri"/>
                <a:cs typeface="Calibri"/>
              </a:rPr>
              <a:t>tr</a:t>
            </a:r>
            <a:r>
              <a:rPr sz="1200" spc="-15" baseline="3472" dirty="0">
                <a:latin typeface="Calibri"/>
                <a:cs typeface="Calibri"/>
              </a:rPr>
              <a:t>avel</a:t>
            </a:r>
            <a:r>
              <a:rPr sz="1200" spc="-37" baseline="3472" dirty="0">
                <a:latin typeface="Calibri"/>
                <a:cs typeface="Calibri"/>
              </a:rPr>
              <a:t> </a:t>
            </a:r>
            <a:r>
              <a:rPr sz="1200" spc="-22" baseline="3472" dirty="0">
                <a:latin typeface="Calibri"/>
                <a:cs typeface="Calibri"/>
              </a:rPr>
              <a:t>enth</a:t>
            </a:r>
            <a:r>
              <a:rPr sz="800" spc="-15" dirty="0">
                <a:latin typeface="Calibri"/>
                <a:cs typeface="Calibri"/>
              </a:rPr>
              <a:t>usiast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rot="420000">
            <a:off x="762198" y="1574402"/>
            <a:ext cx="1794213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1200" b="1" baseline="13888" dirty="0">
                <a:latin typeface="Calibri"/>
                <a:cs typeface="Calibri"/>
              </a:rPr>
              <a:t>I</a:t>
            </a:r>
            <a:r>
              <a:rPr sz="1200" b="1" spc="-37" baseline="13888" dirty="0">
                <a:latin typeface="Calibri"/>
                <a:cs typeface="Calibri"/>
              </a:rPr>
              <a:t> </a:t>
            </a:r>
            <a:r>
              <a:rPr sz="1200" b="1" spc="-7" baseline="13888" dirty="0">
                <a:latin typeface="Calibri"/>
                <a:cs typeface="Calibri"/>
              </a:rPr>
              <a:t>want</a:t>
            </a:r>
            <a:r>
              <a:rPr sz="1200" b="1" spc="-37" baseline="13888" dirty="0">
                <a:latin typeface="Calibri"/>
                <a:cs typeface="Calibri"/>
              </a:rPr>
              <a:t> </a:t>
            </a:r>
            <a:r>
              <a:rPr sz="1200" baseline="10416" dirty="0">
                <a:latin typeface="Calibri"/>
                <a:cs typeface="Calibri"/>
              </a:rPr>
              <a:t>to</a:t>
            </a:r>
            <a:r>
              <a:rPr sz="1200" spc="-30" baseline="10416" dirty="0">
                <a:latin typeface="Calibri"/>
                <a:cs typeface="Calibri"/>
              </a:rPr>
              <a:t> </a:t>
            </a:r>
            <a:r>
              <a:rPr sz="1200" spc="-22" baseline="10416" dirty="0">
                <a:latin typeface="Calibri"/>
                <a:cs typeface="Calibri"/>
              </a:rPr>
              <a:t>know</a:t>
            </a:r>
            <a:r>
              <a:rPr sz="1200" spc="-30" baseline="10416" dirty="0">
                <a:latin typeface="Calibri"/>
                <a:cs typeface="Calibri"/>
              </a:rPr>
              <a:t> </a:t>
            </a:r>
            <a:r>
              <a:rPr sz="1200" spc="-15" baseline="6944" dirty="0">
                <a:latin typeface="Calibri"/>
                <a:cs typeface="Calibri"/>
              </a:rPr>
              <a:t>how</a:t>
            </a:r>
            <a:r>
              <a:rPr sz="1200" spc="-30" baseline="6944" dirty="0">
                <a:latin typeface="Calibri"/>
                <a:cs typeface="Calibri"/>
              </a:rPr>
              <a:t> </a:t>
            </a:r>
            <a:r>
              <a:rPr sz="1200" spc="-15" baseline="6944" dirty="0">
                <a:latin typeface="Calibri"/>
                <a:cs typeface="Calibri"/>
              </a:rPr>
              <a:t>airpor</a:t>
            </a:r>
            <a:r>
              <a:rPr sz="1200" spc="-15" baseline="3472" dirty="0">
                <a:latin typeface="Calibri"/>
                <a:cs typeface="Calibri"/>
              </a:rPr>
              <a:t>ts</a:t>
            </a:r>
            <a:r>
              <a:rPr sz="1200" spc="-30" baseline="3472" dirty="0">
                <a:latin typeface="Calibri"/>
                <a:cs typeface="Calibri"/>
              </a:rPr>
              <a:t> </a:t>
            </a:r>
            <a:r>
              <a:rPr sz="1200" spc="-7" baseline="3472" dirty="0">
                <a:latin typeface="Calibri"/>
                <a:cs typeface="Calibri"/>
              </a:rPr>
              <a:t>are</a:t>
            </a:r>
            <a:r>
              <a:rPr sz="1200" spc="-30" baseline="3472" dirty="0">
                <a:latin typeface="Calibri"/>
                <a:cs typeface="Calibri"/>
              </a:rPr>
              <a:t> </a:t>
            </a:r>
            <a:r>
              <a:rPr sz="1200" spc="-22" baseline="3472" dirty="0">
                <a:latin typeface="Calibri"/>
                <a:cs typeface="Calibri"/>
              </a:rPr>
              <a:t>conn</a:t>
            </a:r>
            <a:r>
              <a:rPr sz="800" spc="-15" dirty="0">
                <a:latin typeface="Calibri"/>
                <a:cs typeface="Calibri"/>
              </a:rPr>
              <a:t>ected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420000">
            <a:off x="734181" y="1761701"/>
            <a:ext cx="1405123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1200" b="1" baseline="10416" dirty="0">
                <a:latin typeface="Calibri"/>
                <a:cs typeface="Calibri"/>
              </a:rPr>
              <a:t>So</a:t>
            </a:r>
            <a:r>
              <a:rPr sz="1200" b="1" spc="-37" baseline="10416" dirty="0">
                <a:latin typeface="Calibri"/>
                <a:cs typeface="Calibri"/>
              </a:rPr>
              <a:t> </a:t>
            </a:r>
            <a:r>
              <a:rPr sz="1200" b="1" baseline="10416" dirty="0">
                <a:latin typeface="Calibri"/>
                <a:cs typeface="Calibri"/>
              </a:rPr>
              <a:t>that</a:t>
            </a:r>
            <a:r>
              <a:rPr sz="1200" b="1" spc="-37" baseline="10416" dirty="0">
                <a:latin typeface="Calibri"/>
                <a:cs typeface="Calibri"/>
              </a:rPr>
              <a:t> </a:t>
            </a:r>
            <a:r>
              <a:rPr sz="1200" baseline="6944" dirty="0">
                <a:latin typeface="Calibri"/>
                <a:cs typeface="Calibri"/>
              </a:rPr>
              <a:t>I</a:t>
            </a:r>
            <a:r>
              <a:rPr sz="1200" spc="-37" baseline="6944" dirty="0">
                <a:latin typeface="Calibri"/>
                <a:cs typeface="Calibri"/>
              </a:rPr>
              <a:t> </a:t>
            </a:r>
            <a:r>
              <a:rPr sz="1200" spc="-7" baseline="6944" dirty="0">
                <a:latin typeface="Calibri"/>
                <a:cs typeface="Calibri"/>
              </a:rPr>
              <a:t>can</a:t>
            </a:r>
            <a:r>
              <a:rPr sz="1200" spc="-30" baseline="6944" dirty="0">
                <a:latin typeface="Calibri"/>
                <a:cs typeface="Calibri"/>
              </a:rPr>
              <a:t> </a:t>
            </a:r>
            <a:r>
              <a:rPr sz="1200" spc="-15" baseline="6944" dirty="0">
                <a:latin typeface="Calibri"/>
                <a:cs typeface="Calibri"/>
              </a:rPr>
              <a:t>find</a:t>
            </a:r>
            <a:r>
              <a:rPr sz="1200" spc="-37" baseline="6944" dirty="0">
                <a:latin typeface="Calibri"/>
                <a:cs typeface="Calibri"/>
              </a:rPr>
              <a:t> </a:t>
            </a:r>
            <a:r>
              <a:rPr sz="1200" spc="-7" baseline="3472" dirty="0">
                <a:latin typeface="Calibri"/>
                <a:cs typeface="Calibri"/>
              </a:rPr>
              <a:t>the</a:t>
            </a:r>
            <a:r>
              <a:rPr sz="1200" spc="-30" baseline="3472" dirty="0">
                <a:latin typeface="Calibri"/>
                <a:cs typeface="Calibri"/>
              </a:rPr>
              <a:t> </a:t>
            </a:r>
            <a:r>
              <a:rPr sz="1200" spc="-22" baseline="3472" dirty="0">
                <a:latin typeface="Calibri"/>
                <a:cs typeface="Calibri"/>
              </a:rPr>
              <a:t>busies</a:t>
            </a:r>
            <a:r>
              <a:rPr sz="800" spc="-15" dirty="0">
                <a:latin typeface="Calibri"/>
                <a:cs typeface="Calibri"/>
              </a:rPr>
              <a:t>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5" dirty="0">
                <a:latin typeface="Calibri"/>
                <a:cs typeface="Calibri"/>
              </a:rPr>
              <a:t>ones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02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The</a:t>
            </a:r>
            <a:r>
              <a:rPr sz="2400" spc="-3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modeling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workﬂow</a:t>
            </a:r>
            <a:endParaRPr sz="2400"/>
          </a:p>
        </p:txBody>
      </p:sp>
      <p:grpSp>
        <p:nvGrpSpPr>
          <p:cNvPr id="9" name="object 9"/>
          <p:cNvGrpSpPr/>
          <p:nvPr/>
        </p:nvGrpSpPr>
        <p:grpSpPr>
          <a:xfrm>
            <a:off x="2476449" y="873539"/>
            <a:ext cx="4071620" cy="3305175"/>
            <a:chOff x="2476449" y="873539"/>
            <a:chExt cx="4071620" cy="3305175"/>
          </a:xfrm>
        </p:grpSpPr>
        <p:sp>
          <p:nvSpPr>
            <p:cNvPr id="10" name="object 10"/>
            <p:cNvSpPr/>
            <p:nvPr/>
          </p:nvSpPr>
          <p:spPr>
            <a:xfrm>
              <a:off x="3171684" y="1346267"/>
              <a:ext cx="2843530" cy="2832100"/>
            </a:xfrm>
            <a:custGeom>
              <a:avLst/>
              <a:gdLst/>
              <a:ahLst/>
              <a:cxnLst/>
              <a:rect l="l" t="t" r="r" b="b"/>
              <a:pathLst>
                <a:path w="2843529" h="2832100">
                  <a:moveTo>
                    <a:pt x="1691139" y="2806700"/>
                  </a:moveTo>
                  <a:lnTo>
                    <a:pt x="1142907" y="2806700"/>
                  </a:lnTo>
                  <a:lnTo>
                    <a:pt x="1231907" y="2832100"/>
                  </a:lnTo>
                  <a:lnTo>
                    <a:pt x="1598205" y="2832100"/>
                  </a:lnTo>
                  <a:lnTo>
                    <a:pt x="1691139" y="2806700"/>
                  </a:lnTo>
                  <a:close/>
                </a:path>
                <a:path w="2843529" h="2832100">
                  <a:moveTo>
                    <a:pt x="1656019" y="12700"/>
                  </a:moveTo>
                  <a:lnTo>
                    <a:pt x="1198602" y="12700"/>
                  </a:lnTo>
                  <a:lnTo>
                    <a:pt x="1152112" y="25400"/>
                  </a:lnTo>
                  <a:lnTo>
                    <a:pt x="1105609" y="25400"/>
                  </a:lnTo>
                  <a:lnTo>
                    <a:pt x="1013037" y="50800"/>
                  </a:lnTo>
                  <a:lnTo>
                    <a:pt x="967735" y="76200"/>
                  </a:lnTo>
                  <a:lnTo>
                    <a:pt x="879550" y="101600"/>
                  </a:lnTo>
                  <a:lnTo>
                    <a:pt x="836702" y="127000"/>
                  </a:lnTo>
                  <a:lnTo>
                    <a:pt x="794707" y="139700"/>
                  </a:lnTo>
                  <a:lnTo>
                    <a:pt x="753583" y="165100"/>
                  </a:lnTo>
                  <a:lnTo>
                    <a:pt x="713348" y="190500"/>
                  </a:lnTo>
                  <a:lnTo>
                    <a:pt x="674019" y="203200"/>
                  </a:lnTo>
                  <a:lnTo>
                    <a:pt x="635614" y="228600"/>
                  </a:lnTo>
                  <a:lnTo>
                    <a:pt x="598151" y="254000"/>
                  </a:lnTo>
                  <a:lnTo>
                    <a:pt x="561647" y="279400"/>
                  </a:lnTo>
                  <a:lnTo>
                    <a:pt x="526121" y="317500"/>
                  </a:lnTo>
                  <a:lnTo>
                    <a:pt x="491589" y="342900"/>
                  </a:lnTo>
                  <a:lnTo>
                    <a:pt x="458070" y="368300"/>
                  </a:lnTo>
                  <a:lnTo>
                    <a:pt x="425581" y="406400"/>
                  </a:lnTo>
                  <a:lnTo>
                    <a:pt x="394140" y="431800"/>
                  </a:lnTo>
                  <a:lnTo>
                    <a:pt x="363765" y="469900"/>
                  </a:lnTo>
                  <a:lnTo>
                    <a:pt x="334474" y="495300"/>
                  </a:lnTo>
                  <a:lnTo>
                    <a:pt x="306283" y="533400"/>
                  </a:lnTo>
                  <a:lnTo>
                    <a:pt x="279212" y="571500"/>
                  </a:lnTo>
                  <a:lnTo>
                    <a:pt x="253276" y="609600"/>
                  </a:lnTo>
                  <a:lnTo>
                    <a:pt x="228495" y="647700"/>
                  </a:lnTo>
                  <a:lnTo>
                    <a:pt x="204887" y="685800"/>
                  </a:lnTo>
                  <a:lnTo>
                    <a:pt x="182467" y="723900"/>
                  </a:lnTo>
                  <a:lnTo>
                    <a:pt x="161255" y="762000"/>
                  </a:lnTo>
                  <a:lnTo>
                    <a:pt x="141268" y="800100"/>
                  </a:lnTo>
                  <a:lnTo>
                    <a:pt x="122524" y="838200"/>
                  </a:lnTo>
                  <a:lnTo>
                    <a:pt x="105041" y="876300"/>
                  </a:lnTo>
                  <a:lnTo>
                    <a:pt x="88835" y="927100"/>
                  </a:lnTo>
                  <a:lnTo>
                    <a:pt x="73926" y="965200"/>
                  </a:lnTo>
                  <a:lnTo>
                    <a:pt x="60330" y="1003300"/>
                  </a:lnTo>
                  <a:lnTo>
                    <a:pt x="48065" y="1054100"/>
                  </a:lnTo>
                  <a:lnTo>
                    <a:pt x="37149" y="1092200"/>
                  </a:lnTo>
                  <a:lnTo>
                    <a:pt x="27600" y="1143000"/>
                  </a:lnTo>
                  <a:lnTo>
                    <a:pt x="19436" y="1181100"/>
                  </a:lnTo>
                  <a:lnTo>
                    <a:pt x="12674" y="1231900"/>
                  </a:lnTo>
                  <a:lnTo>
                    <a:pt x="7331" y="1270000"/>
                  </a:lnTo>
                  <a:lnTo>
                    <a:pt x="3426" y="1320800"/>
                  </a:lnTo>
                  <a:lnTo>
                    <a:pt x="976" y="1358900"/>
                  </a:lnTo>
                  <a:lnTo>
                    <a:pt x="0" y="1409700"/>
                  </a:lnTo>
                  <a:lnTo>
                    <a:pt x="513" y="1460500"/>
                  </a:lnTo>
                  <a:lnTo>
                    <a:pt x="2536" y="1498600"/>
                  </a:lnTo>
                  <a:lnTo>
                    <a:pt x="6084" y="1549400"/>
                  </a:lnTo>
                  <a:lnTo>
                    <a:pt x="11176" y="1587500"/>
                  </a:lnTo>
                  <a:lnTo>
                    <a:pt x="17830" y="1638300"/>
                  </a:lnTo>
                  <a:lnTo>
                    <a:pt x="26062" y="1689100"/>
                  </a:lnTo>
                  <a:lnTo>
                    <a:pt x="35892" y="1727200"/>
                  </a:lnTo>
                  <a:lnTo>
                    <a:pt x="47336" y="1778000"/>
                  </a:lnTo>
                  <a:lnTo>
                    <a:pt x="60310" y="1828800"/>
                  </a:lnTo>
                  <a:lnTo>
                    <a:pt x="74696" y="1866900"/>
                  </a:lnTo>
                  <a:lnTo>
                    <a:pt x="90465" y="1917700"/>
                  </a:lnTo>
                  <a:lnTo>
                    <a:pt x="107585" y="1955800"/>
                  </a:lnTo>
                  <a:lnTo>
                    <a:pt x="126026" y="2006600"/>
                  </a:lnTo>
                  <a:lnTo>
                    <a:pt x="145758" y="2044700"/>
                  </a:lnTo>
                  <a:lnTo>
                    <a:pt x="166751" y="2082800"/>
                  </a:lnTo>
                  <a:lnTo>
                    <a:pt x="188974" y="2120900"/>
                  </a:lnTo>
                  <a:lnTo>
                    <a:pt x="212396" y="2159000"/>
                  </a:lnTo>
                  <a:lnTo>
                    <a:pt x="236988" y="2197100"/>
                  </a:lnTo>
                  <a:lnTo>
                    <a:pt x="262719" y="2235200"/>
                  </a:lnTo>
                  <a:lnTo>
                    <a:pt x="289558" y="2273300"/>
                  </a:lnTo>
                  <a:lnTo>
                    <a:pt x="317476" y="2311400"/>
                  </a:lnTo>
                  <a:lnTo>
                    <a:pt x="346441" y="2349500"/>
                  </a:lnTo>
                  <a:lnTo>
                    <a:pt x="376423" y="2374900"/>
                  </a:lnTo>
                  <a:lnTo>
                    <a:pt x="407393" y="2413000"/>
                  </a:lnTo>
                  <a:lnTo>
                    <a:pt x="439319" y="2438400"/>
                  </a:lnTo>
                  <a:lnTo>
                    <a:pt x="472171" y="2476500"/>
                  </a:lnTo>
                  <a:lnTo>
                    <a:pt x="505919" y="2501900"/>
                  </a:lnTo>
                  <a:lnTo>
                    <a:pt x="540532" y="2527300"/>
                  </a:lnTo>
                  <a:lnTo>
                    <a:pt x="575980" y="2565400"/>
                  </a:lnTo>
                  <a:lnTo>
                    <a:pt x="612233" y="2590800"/>
                  </a:lnTo>
                  <a:lnTo>
                    <a:pt x="649260" y="2616200"/>
                  </a:lnTo>
                  <a:lnTo>
                    <a:pt x="687031" y="2628900"/>
                  </a:lnTo>
                  <a:lnTo>
                    <a:pt x="725515" y="2654300"/>
                  </a:lnTo>
                  <a:lnTo>
                    <a:pt x="764682" y="2679700"/>
                  </a:lnTo>
                  <a:lnTo>
                    <a:pt x="804502" y="2692400"/>
                  </a:lnTo>
                  <a:lnTo>
                    <a:pt x="844944" y="2717800"/>
                  </a:lnTo>
                  <a:lnTo>
                    <a:pt x="885978" y="2730500"/>
                  </a:lnTo>
                  <a:lnTo>
                    <a:pt x="927573" y="2755900"/>
                  </a:lnTo>
                  <a:lnTo>
                    <a:pt x="1098960" y="2806700"/>
                  </a:lnTo>
                  <a:lnTo>
                    <a:pt x="1737642" y="2806700"/>
                  </a:lnTo>
                  <a:lnTo>
                    <a:pt x="1875515" y="2768600"/>
                  </a:lnTo>
                  <a:lnTo>
                    <a:pt x="1920017" y="2743200"/>
                  </a:lnTo>
                  <a:lnTo>
                    <a:pt x="2006549" y="2717800"/>
                  </a:lnTo>
                  <a:lnTo>
                    <a:pt x="2048544" y="2692400"/>
                  </a:lnTo>
                  <a:lnTo>
                    <a:pt x="2089668" y="2667000"/>
                  </a:lnTo>
                  <a:lnTo>
                    <a:pt x="2129903" y="2654300"/>
                  </a:lnTo>
                  <a:lnTo>
                    <a:pt x="2169232" y="2628900"/>
                  </a:lnTo>
                  <a:lnTo>
                    <a:pt x="2207637" y="2603500"/>
                  </a:lnTo>
                  <a:lnTo>
                    <a:pt x="2245100" y="2578100"/>
                  </a:lnTo>
                  <a:lnTo>
                    <a:pt x="2281604" y="2552700"/>
                  </a:lnTo>
                  <a:lnTo>
                    <a:pt x="2317131" y="2527300"/>
                  </a:lnTo>
                  <a:lnTo>
                    <a:pt x="2351662" y="2489200"/>
                  </a:lnTo>
                  <a:lnTo>
                    <a:pt x="2385181" y="2463800"/>
                  </a:lnTo>
                  <a:lnTo>
                    <a:pt x="2417670" y="2425700"/>
                  </a:lnTo>
                  <a:lnTo>
                    <a:pt x="2449111" y="2400300"/>
                  </a:lnTo>
                  <a:lnTo>
                    <a:pt x="2459236" y="2387600"/>
                  </a:lnTo>
                  <a:lnTo>
                    <a:pt x="1387820" y="2387600"/>
                  </a:lnTo>
                  <a:lnTo>
                    <a:pt x="1341918" y="2374900"/>
                  </a:lnTo>
                  <a:lnTo>
                    <a:pt x="1296421" y="2374900"/>
                  </a:lnTo>
                  <a:lnTo>
                    <a:pt x="1251394" y="2362200"/>
                  </a:lnTo>
                  <a:lnTo>
                    <a:pt x="1206907" y="2362200"/>
                  </a:lnTo>
                  <a:lnTo>
                    <a:pt x="1077353" y="2324100"/>
                  </a:lnTo>
                  <a:lnTo>
                    <a:pt x="1035697" y="2298700"/>
                  </a:lnTo>
                  <a:lnTo>
                    <a:pt x="994918" y="2286000"/>
                  </a:lnTo>
                  <a:lnTo>
                    <a:pt x="955083" y="2260600"/>
                  </a:lnTo>
                  <a:lnTo>
                    <a:pt x="916260" y="2235200"/>
                  </a:lnTo>
                  <a:lnTo>
                    <a:pt x="878517" y="2209800"/>
                  </a:lnTo>
                  <a:lnTo>
                    <a:pt x="841922" y="2184400"/>
                  </a:lnTo>
                  <a:lnTo>
                    <a:pt x="806541" y="2159000"/>
                  </a:lnTo>
                  <a:lnTo>
                    <a:pt x="772442" y="2133600"/>
                  </a:lnTo>
                  <a:lnTo>
                    <a:pt x="739694" y="2095500"/>
                  </a:lnTo>
                  <a:lnTo>
                    <a:pt x="708364" y="2070100"/>
                  </a:lnTo>
                  <a:lnTo>
                    <a:pt x="678518" y="2032000"/>
                  </a:lnTo>
                  <a:lnTo>
                    <a:pt x="650226" y="1993900"/>
                  </a:lnTo>
                  <a:lnTo>
                    <a:pt x="623554" y="1955800"/>
                  </a:lnTo>
                  <a:lnTo>
                    <a:pt x="598571" y="1917700"/>
                  </a:lnTo>
                  <a:lnTo>
                    <a:pt x="575343" y="1879600"/>
                  </a:lnTo>
                  <a:lnTo>
                    <a:pt x="553938" y="1841500"/>
                  </a:lnTo>
                  <a:lnTo>
                    <a:pt x="534425" y="1803400"/>
                  </a:lnTo>
                  <a:lnTo>
                    <a:pt x="516870" y="1752600"/>
                  </a:lnTo>
                  <a:lnTo>
                    <a:pt x="501341" y="1714500"/>
                  </a:lnTo>
                  <a:lnTo>
                    <a:pt x="487906" y="1663700"/>
                  </a:lnTo>
                  <a:lnTo>
                    <a:pt x="476756" y="1612900"/>
                  </a:lnTo>
                  <a:lnTo>
                    <a:pt x="468012" y="1574800"/>
                  </a:lnTo>
                  <a:lnTo>
                    <a:pt x="461634" y="1524000"/>
                  </a:lnTo>
                  <a:lnTo>
                    <a:pt x="457584" y="1473200"/>
                  </a:lnTo>
                  <a:lnTo>
                    <a:pt x="455821" y="1435100"/>
                  </a:lnTo>
                  <a:lnTo>
                    <a:pt x="456306" y="1384300"/>
                  </a:lnTo>
                  <a:lnTo>
                    <a:pt x="459000" y="1333500"/>
                  </a:lnTo>
                  <a:lnTo>
                    <a:pt x="463864" y="1295400"/>
                  </a:lnTo>
                  <a:lnTo>
                    <a:pt x="470857" y="1244600"/>
                  </a:lnTo>
                  <a:lnTo>
                    <a:pt x="479942" y="1206500"/>
                  </a:lnTo>
                  <a:lnTo>
                    <a:pt x="491077" y="1155700"/>
                  </a:lnTo>
                  <a:lnTo>
                    <a:pt x="504225" y="1117600"/>
                  </a:lnTo>
                  <a:lnTo>
                    <a:pt x="519345" y="1066800"/>
                  </a:lnTo>
                  <a:lnTo>
                    <a:pt x="536399" y="1028700"/>
                  </a:lnTo>
                  <a:lnTo>
                    <a:pt x="555346" y="990600"/>
                  </a:lnTo>
                  <a:lnTo>
                    <a:pt x="576147" y="952500"/>
                  </a:lnTo>
                  <a:lnTo>
                    <a:pt x="598764" y="914400"/>
                  </a:lnTo>
                  <a:lnTo>
                    <a:pt x="623156" y="876300"/>
                  </a:lnTo>
                  <a:lnTo>
                    <a:pt x="649284" y="838200"/>
                  </a:lnTo>
                  <a:lnTo>
                    <a:pt x="677110" y="800100"/>
                  </a:lnTo>
                  <a:lnTo>
                    <a:pt x="706592" y="762000"/>
                  </a:lnTo>
                  <a:lnTo>
                    <a:pt x="737693" y="736600"/>
                  </a:lnTo>
                  <a:lnTo>
                    <a:pt x="770373" y="698500"/>
                  </a:lnTo>
                  <a:lnTo>
                    <a:pt x="804592" y="673100"/>
                  </a:lnTo>
                  <a:lnTo>
                    <a:pt x="840311" y="647700"/>
                  </a:lnTo>
                  <a:lnTo>
                    <a:pt x="877490" y="622300"/>
                  </a:lnTo>
                  <a:lnTo>
                    <a:pt x="916091" y="596900"/>
                  </a:lnTo>
                  <a:lnTo>
                    <a:pt x="956073" y="571500"/>
                  </a:lnTo>
                  <a:lnTo>
                    <a:pt x="997398" y="546100"/>
                  </a:lnTo>
                  <a:lnTo>
                    <a:pt x="1040026" y="533400"/>
                  </a:lnTo>
                  <a:lnTo>
                    <a:pt x="1083917" y="508000"/>
                  </a:lnTo>
                  <a:lnTo>
                    <a:pt x="1269143" y="457200"/>
                  </a:lnTo>
                  <a:lnTo>
                    <a:pt x="2466828" y="457200"/>
                  </a:lnTo>
                  <a:lnTo>
                    <a:pt x="2435859" y="419100"/>
                  </a:lnTo>
                  <a:lnTo>
                    <a:pt x="2403933" y="393700"/>
                  </a:lnTo>
                  <a:lnTo>
                    <a:pt x="2371081" y="355600"/>
                  </a:lnTo>
                  <a:lnTo>
                    <a:pt x="2337333" y="330200"/>
                  </a:lnTo>
                  <a:lnTo>
                    <a:pt x="2302720" y="304800"/>
                  </a:lnTo>
                  <a:lnTo>
                    <a:pt x="2267272" y="279400"/>
                  </a:lnTo>
                  <a:lnTo>
                    <a:pt x="2231019" y="254000"/>
                  </a:lnTo>
                  <a:lnTo>
                    <a:pt x="2193992" y="228600"/>
                  </a:lnTo>
                  <a:lnTo>
                    <a:pt x="2156221" y="203200"/>
                  </a:lnTo>
                  <a:lnTo>
                    <a:pt x="2117737" y="177800"/>
                  </a:lnTo>
                  <a:lnTo>
                    <a:pt x="2078570" y="152400"/>
                  </a:lnTo>
                  <a:lnTo>
                    <a:pt x="2038750" y="139700"/>
                  </a:lnTo>
                  <a:lnTo>
                    <a:pt x="1998308" y="114300"/>
                  </a:lnTo>
                  <a:lnTo>
                    <a:pt x="1915679" y="88900"/>
                  </a:lnTo>
                  <a:lnTo>
                    <a:pt x="1873552" y="63500"/>
                  </a:lnTo>
                  <a:lnTo>
                    <a:pt x="1787828" y="38100"/>
                  </a:lnTo>
                  <a:lnTo>
                    <a:pt x="1744291" y="38100"/>
                  </a:lnTo>
                  <a:lnTo>
                    <a:pt x="1656019" y="12700"/>
                  </a:lnTo>
                  <a:close/>
                </a:path>
                <a:path w="2843529" h="2832100">
                  <a:moveTo>
                    <a:pt x="2466828" y="457200"/>
                  </a:moveTo>
                  <a:lnTo>
                    <a:pt x="1546831" y="457200"/>
                  </a:lnTo>
                  <a:lnTo>
                    <a:pt x="1591858" y="469900"/>
                  </a:lnTo>
                  <a:lnTo>
                    <a:pt x="1636345" y="469900"/>
                  </a:lnTo>
                  <a:lnTo>
                    <a:pt x="1723433" y="495300"/>
                  </a:lnTo>
                  <a:lnTo>
                    <a:pt x="1765899" y="520700"/>
                  </a:lnTo>
                  <a:lnTo>
                    <a:pt x="1848334" y="546100"/>
                  </a:lnTo>
                  <a:lnTo>
                    <a:pt x="1888169" y="571500"/>
                  </a:lnTo>
                  <a:lnTo>
                    <a:pt x="1926991" y="596900"/>
                  </a:lnTo>
                  <a:lnTo>
                    <a:pt x="1964734" y="622300"/>
                  </a:lnTo>
                  <a:lnTo>
                    <a:pt x="2001330" y="647700"/>
                  </a:lnTo>
                  <a:lnTo>
                    <a:pt x="2036711" y="673100"/>
                  </a:lnTo>
                  <a:lnTo>
                    <a:pt x="2070809" y="698500"/>
                  </a:lnTo>
                  <a:lnTo>
                    <a:pt x="2103557" y="736600"/>
                  </a:lnTo>
                  <a:lnTo>
                    <a:pt x="2134888" y="762000"/>
                  </a:lnTo>
                  <a:lnTo>
                    <a:pt x="2164733" y="800100"/>
                  </a:lnTo>
                  <a:lnTo>
                    <a:pt x="2193025" y="838200"/>
                  </a:lnTo>
                  <a:lnTo>
                    <a:pt x="2219697" y="876300"/>
                  </a:lnTo>
                  <a:lnTo>
                    <a:pt x="2244680" y="914400"/>
                  </a:lnTo>
                  <a:lnTo>
                    <a:pt x="2267908" y="952500"/>
                  </a:lnTo>
                  <a:lnTo>
                    <a:pt x="2289313" y="990600"/>
                  </a:lnTo>
                  <a:lnTo>
                    <a:pt x="2308826" y="1041400"/>
                  </a:lnTo>
                  <a:lnTo>
                    <a:pt x="2326381" y="1079500"/>
                  </a:lnTo>
                  <a:lnTo>
                    <a:pt x="2341910" y="1130300"/>
                  </a:lnTo>
                  <a:lnTo>
                    <a:pt x="2355345" y="1168400"/>
                  </a:lnTo>
                  <a:lnTo>
                    <a:pt x="2366495" y="1219200"/>
                  </a:lnTo>
                  <a:lnTo>
                    <a:pt x="2375239" y="1270000"/>
                  </a:lnTo>
                  <a:lnTo>
                    <a:pt x="2381617" y="1308100"/>
                  </a:lnTo>
                  <a:lnTo>
                    <a:pt x="2385668" y="1358900"/>
                  </a:lnTo>
                  <a:lnTo>
                    <a:pt x="2387431" y="1409700"/>
                  </a:lnTo>
                  <a:lnTo>
                    <a:pt x="2386946" y="1447800"/>
                  </a:lnTo>
                  <a:lnTo>
                    <a:pt x="2384251" y="1498600"/>
                  </a:lnTo>
                  <a:lnTo>
                    <a:pt x="2379388" y="1536700"/>
                  </a:lnTo>
                  <a:lnTo>
                    <a:pt x="2372394" y="1587500"/>
                  </a:lnTo>
                  <a:lnTo>
                    <a:pt x="2363310" y="1625600"/>
                  </a:lnTo>
                  <a:lnTo>
                    <a:pt x="2352174" y="1676400"/>
                  </a:lnTo>
                  <a:lnTo>
                    <a:pt x="2339027" y="1714500"/>
                  </a:lnTo>
                  <a:lnTo>
                    <a:pt x="2323907" y="1765300"/>
                  </a:lnTo>
                  <a:lnTo>
                    <a:pt x="2306853" y="1803400"/>
                  </a:lnTo>
                  <a:lnTo>
                    <a:pt x="2287906" y="1841500"/>
                  </a:lnTo>
                  <a:lnTo>
                    <a:pt x="2267105" y="1879600"/>
                  </a:lnTo>
                  <a:lnTo>
                    <a:pt x="2244488" y="1917700"/>
                  </a:lnTo>
                  <a:lnTo>
                    <a:pt x="2220096" y="1955800"/>
                  </a:lnTo>
                  <a:lnTo>
                    <a:pt x="2193968" y="1993900"/>
                  </a:lnTo>
                  <a:lnTo>
                    <a:pt x="2166143" y="2032000"/>
                  </a:lnTo>
                  <a:lnTo>
                    <a:pt x="2136660" y="2070100"/>
                  </a:lnTo>
                  <a:lnTo>
                    <a:pt x="2105559" y="2095500"/>
                  </a:lnTo>
                  <a:lnTo>
                    <a:pt x="2072879" y="2133600"/>
                  </a:lnTo>
                  <a:lnTo>
                    <a:pt x="2038660" y="2159000"/>
                  </a:lnTo>
                  <a:lnTo>
                    <a:pt x="2002942" y="2184400"/>
                  </a:lnTo>
                  <a:lnTo>
                    <a:pt x="1965762" y="2209800"/>
                  </a:lnTo>
                  <a:lnTo>
                    <a:pt x="1927162" y="2235200"/>
                  </a:lnTo>
                  <a:lnTo>
                    <a:pt x="1887179" y="2260600"/>
                  </a:lnTo>
                  <a:lnTo>
                    <a:pt x="1845854" y="2286000"/>
                  </a:lnTo>
                  <a:lnTo>
                    <a:pt x="1803226" y="2298700"/>
                  </a:lnTo>
                  <a:lnTo>
                    <a:pt x="1759335" y="2324100"/>
                  </a:lnTo>
                  <a:lnTo>
                    <a:pt x="1574109" y="2374900"/>
                  </a:lnTo>
                  <a:lnTo>
                    <a:pt x="1480563" y="2374900"/>
                  </a:lnTo>
                  <a:lnTo>
                    <a:pt x="1434057" y="2387600"/>
                  </a:lnTo>
                  <a:lnTo>
                    <a:pt x="2459236" y="2387600"/>
                  </a:lnTo>
                  <a:lnTo>
                    <a:pt x="2479486" y="2362200"/>
                  </a:lnTo>
                  <a:lnTo>
                    <a:pt x="2508778" y="2336800"/>
                  </a:lnTo>
                  <a:lnTo>
                    <a:pt x="2536968" y="2298700"/>
                  </a:lnTo>
                  <a:lnTo>
                    <a:pt x="2564040" y="2260600"/>
                  </a:lnTo>
                  <a:lnTo>
                    <a:pt x="2589975" y="2222500"/>
                  </a:lnTo>
                  <a:lnTo>
                    <a:pt x="2614756" y="2184400"/>
                  </a:lnTo>
                  <a:lnTo>
                    <a:pt x="2638365" y="2146300"/>
                  </a:lnTo>
                  <a:lnTo>
                    <a:pt x="2660784" y="2108200"/>
                  </a:lnTo>
                  <a:lnTo>
                    <a:pt x="2681996" y="2070100"/>
                  </a:lnTo>
                  <a:lnTo>
                    <a:pt x="2701983" y="2032000"/>
                  </a:lnTo>
                  <a:lnTo>
                    <a:pt x="2720727" y="1993900"/>
                  </a:lnTo>
                  <a:lnTo>
                    <a:pt x="2738211" y="1955800"/>
                  </a:lnTo>
                  <a:lnTo>
                    <a:pt x="2754417" y="1905000"/>
                  </a:lnTo>
                  <a:lnTo>
                    <a:pt x="2769326" y="1866900"/>
                  </a:lnTo>
                  <a:lnTo>
                    <a:pt x="2782922" y="1828800"/>
                  </a:lnTo>
                  <a:lnTo>
                    <a:pt x="2795187" y="1778000"/>
                  </a:lnTo>
                  <a:lnTo>
                    <a:pt x="2806103" y="1739900"/>
                  </a:lnTo>
                  <a:lnTo>
                    <a:pt x="2815651" y="1701800"/>
                  </a:lnTo>
                  <a:lnTo>
                    <a:pt x="2823816" y="1651000"/>
                  </a:lnTo>
                  <a:lnTo>
                    <a:pt x="2830578" y="1600200"/>
                  </a:lnTo>
                  <a:lnTo>
                    <a:pt x="2835921" y="1562100"/>
                  </a:lnTo>
                  <a:lnTo>
                    <a:pt x="2839826" y="1511300"/>
                  </a:lnTo>
                  <a:lnTo>
                    <a:pt x="2842276" y="1473200"/>
                  </a:lnTo>
                  <a:lnTo>
                    <a:pt x="2843253" y="1422400"/>
                  </a:lnTo>
                  <a:lnTo>
                    <a:pt x="2842739" y="1384300"/>
                  </a:lnTo>
                  <a:lnTo>
                    <a:pt x="2840717" y="1333500"/>
                  </a:lnTo>
                  <a:lnTo>
                    <a:pt x="2837168" y="1282700"/>
                  </a:lnTo>
                  <a:lnTo>
                    <a:pt x="2832076" y="1244600"/>
                  </a:lnTo>
                  <a:lnTo>
                    <a:pt x="2825423" y="1193800"/>
                  </a:lnTo>
                  <a:lnTo>
                    <a:pt x="2817190" y="1143000"/>
                  </a:lnTo>
                  <a:lnTo>
                    <a:pt x="2807360" y="1104900"/>
                  </a:lnTo>
                  <a:lnTo>
                    <a:pt x="2795916" y="1054100"/>
                  </a:lnTo>
                  <a:lnTo>
                    <a:pt x="2782942" y="1003300"/>
                  </a:lnTo>
                  <a:lnTo>
                    <a:pt x="2768556" y="965200"/>
                  </a:lnTo>
                  <a:lnTo>
                    <a:pt x="2752787" y="914400"/>
                  </a:lnTo>
                  <a:lnTo>
                    <a:pt x="2735667" y="876300"/>
                  </a:lnTo>
                  <a:lnTo>
                    <a:pt x="2717226" y="838200"/>
                  </a:lnTo>
                  <a:lnTo>
                    <a:pt x="2697494" y="787400"/>
                  </a:lnTo>
                  <a:lnTo>
                    <a:pt x="2676501" y="749300"/>
                  </a:lnTo>
                  <a:lnTo>
                    <a:pt x="2654278" y="711200"/>
                  </a:lnTo>
                  <a:lnTo>
                    <a:pt x="2630855" y="673100"/>
                  </a:lnTo>
                  <a:lnTo>
                    <a:pt x="2606264" y="635000"/>
                  </a:lnTo>
                  <a:lnTo>
                    <a:pt x="2580533" y="596900"/>
                  </a:lnTo>
                  <a:lnTo>
                    <a:pt x="2553693" y="558800"/>
                  </a:lnTo>
                  <a:lnTo>
                    <a:pt x="2525776" y="520700"/>
                  </a:lnTo>
                  <a:lnTo>
                    <a:pt x="2496811" y="482600"/>
                  </a:lnTo>
                  <a:lnTo>
                    <a:pt x="2466828" y="457200"/>
                  </a:lnTo>
                  <a:close/>
                </a:path>
                <a:path w="2843529" h="2832100">
                  <a:moveTo>
                    <a:pt x="1566352" y="0"/>
                  </a:moveTo>
                  <a:lnTo>
                    <a:pt x="1291416" y="0"/>
                  </a:lnTo>
                  <a:lnTo>
                    <a:pt x="1245046" y="12700"/>
                  </a:lnTo>
                  <a:lnTo>
                    <a:pt x="1611345" y="12700"/>
                  </a:lnTo>
                  <a:lnTo>
                    <a:pt x="1566352" y="0"/>
                  </a:lnTo>
                  <a:close/>
                </a:path>
              </a:pathLst>
            </a:custGeom>
            <a:solidFill>
              <a:srgbClr val="009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0639" y="873539"/>
              <a:ext cx="1316355" cy="1875155"/>
            </a:xfrm>
            <a:custGeom>
              <a:avLst/>
              <a:gdLst/>
              <a:ahLst/>
              <a:cxnLst/>
              <a:rect l="l" t="t" r="r" b="b"/>
              <a:pathLst>
                <a:path w="1316354" h="1875155">
                  <a:moveTo>
                    <a:pt x="1315811" y="0"/>
                  </a:moveTo>
                  <a:lnTo>
                    <a:pt x="0" y="347078"/>
                  </a:lnTo>
                  <a:lnTo>
                    <a:pt x="403031" y="1875012"/>
                  </a:lnTo>
                  <a:lnTo>
                    <a:pt x="1315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9430" y="1381116"/>
              <a:ext cx="744855" cy="651510"/>
            </a:xfrm>
            <a:custGeom>
              <a:avLst/>
              <a:gdLst/>
              <a:ahLst/>
              <a:cxnLst/>
              <a:rect l="l" t="t" r="r" b="b"/>
              <a:pathLst>
                <a:path w="744854" h="651510">
                  <a:moveTo>
                    <a:pt x="744444" y="0"/>
                  </a:moveTo>
                  <a:lnTo>
                    <a:pt x="0" y="12103"/>
                  </a:lnTo>
                  <a:lnTo>
                    <a:pt x="382076" y="651135"/>
                  </a:lnTo>
                  <a:lnTo>
                    <a:pt x="744444" y="0"/>
                  </a:lnTo>
                  <a:close/>
                </a:path>
              </a:pathLst>
            </a:custGeom>
            <a:solidFill>
              <a:srgbClr val="009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449" y="1634818"/>
              <a:ext cx="826228" cy="8063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55" y="3260807"/>
              <a:ext cx="826228" cy="806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1343" y="1244331"/>
              <a:ext cx="766729" cy="7483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54910" y="1786823"/>
              <a:ext cx="2458720" cy="434975"/>
            </a:xfrm>
            <a:custGeom>
              <a:avLst/>
              <a:gdLst/>
              <a:ahLst/>
              <a:cxnLst/>
              <a:rect l="l" t="t" r="r" b="b"/>
              <a:pathLst>
                <a:path w="2458720" h="434975">
                  <a:moveTo>
                    <a:pt x="0" y="434634"/>
                  </a:moveTo>
                  <a:lnTo>
                    <a:pt x="2458189" y="0"/>
                  </a:lnTo>
                </a:path>
              </a:pathLst>
            </a:custGeom>
            <a:ln w="76199">
              <a:solidFill>
                <a:srgbClr val="80B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9864" y="1652307"/>
              <a:ext cx="2608580" cy="704215"/>
            </a:xfrm>
            <a:custGeom>
              <a:avLst/>
              <a:gdLst/>
              <a:ahLst/>
              <a:cxnLst/>
              <a:rect l="l" t="t" r="r" b="b"/>
              <a:pathLst>
                <a:path w="2608579" h="704214">
                  <a:moveTo>
                    <a:pt x="408355" y="703681"/>
                  </a:moveTo>
                  <a:lnTo>
                    <a:pt x="342011" y="328498"/>
                  </a:lnTo>
                  <a:lnTo>
                    <a:pt x="0" y="582422"/>
                  </a:lnTo>
                  <a:lnTo>
                    <a:pt x="408355" y="703681"/>
                  </a:lnTo>
                  <a:close/>
                </a:path>
                <a:path w="2608579" h="704214">
                  <a:moveTo>
                    <a:pt x="2608262" y="121259"/>
                  </a:moveTo>
                  <a:lnTo>
                    <a:pt x="2199919" y="0"/>
                  </a:lnTo>
                  <a:lnTo>
                    <a:pt x="2266251" y="375183"/>
                  </a:lnTo>
                  <a:lnTo>
                    <a:pt x="2608262" y="121259"/>
                  </a:lnTo>
                  <a:close/>
                </a:path>
              </a:pathLst>
            </a:custGeom>
            <a:solidFill>
              <a:srgbClr val="80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85299" y="945225"/>
            <a:ext cx="2315845" cy="62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1145" algn="ctr">
              <a:lnSpc>
                <a:spcPts val="930"/>
              </a:lnSpc>
              <a:spcBef>
                <a:spcPts val="100"/>
              </a:spcBef>
            </a:pP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MATCH</a:t>
            </a:r>
            <a:r>
              <a:rPr sz="800" b="1" spc="-3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(origin:Airport</a:t>
            </a:r>
            <a:r>
              <a:rPr sz="800" spc="-3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{code:</a:t>
            </a:r>
            <a:r>
              <a:rPr sz="800" spc="-35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"LAX"</a:t>
            </a:r>
            <a:r>
              <a:rPr sz="800" dirty="0">
                <a:latin typeface="Consolas"/>
                <a:cs typeface="Consolas"/>
              </a:rPr>
              <a:t>})</a:t>
            </a:r>
            <a:endParaRPr sz="800">
              <a:latin typeface="Consolas"/>
              <a:cs typeface="Consolas"/>
            </a:endParaRPr>
          </a:p>
          <a:p>
            <a:pPr marR="271145" algn="ctr">
              <a:lnSpc>
                <a:spcPts val="930"/>
              </a:lnSpc>
            </a:pPr>
            <a:r>
              <a:rPr sz="800" dirty="0">
                <a:latin typeface="Consolas"/>
                <a:cs typeface="Consolas"/>
              </a:rPr>
              <a:t>-[flight:CONNECTED_TO]-&gt;</a:t>
            </a:r>
            <a:endParaRPr sz="800">
              <a:latin typeface="Consolas"/>
              <a:cs typeface="Consolas"/>
            </a:endParaRPr>
          </a:p>
          <a:p>
            <a:pPr marL="12700" marR="5080" indent="334645">
              <a:lnSpc>
                <a:spcPts val="900"/>
              </a:lnSpc>
              <a:spcBef>
                <a:spcPts val="120"/>
              </a:spcBef>
            </a:pPr>
            <a:r>
              <a:rPr sz="800" dirty="0">
                <a:latin typeface="Consolas"/>
                <a:cs typeface="Consolas"/>
              </a:rPr>
              <a:t>(destination:Airport</a:t>
            </a:r>
            <a:r>
              <a:rPr sz="800" spc="-5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{code:</a:t>
            </a:r>
            <a:r>
              <a:rPr sz="800" spc="-55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"LAS"</a:t>
            </a:r>
            <a:r>
              <a:rPr sz="800" dirty="0">
                <a:latin typeface="Consolas"/>
                <a:cs typeface="Consolas"/>
              </a:rPr>
              <a:t>}) </a:t>
            </a:r>
            <a:r>
              <a:rPr sz="800" spc="-425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8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origin,</a:t>
            </a:r>
            <a:r>
              <a:rPr sz="800" spc="-1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destination,</a:t>
            </a:r>
            <a:r>
              <a:rPr sz="800" spc="-1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flight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LIMIT</a:t>
            </a:r>
            <a:r>
              <a:rPr sz="800" b="1" spc="-7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0000FF"/>
                </a:solidFill>
                <a:latin typeface="Consolas"/>
                <a:cs typeface="Consolas"/>
              </a:rPr>
              <a:t>10</a:t>
            </a:r>
            <a:endParaRPr sz="80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59224" y="1902843"/>
            <a:ext cx="2563495" cy="2785110"/>
            <a:chOff x="3159224" y="1902843"/>
            <a:chExt cx="2563495" cy="2785110"/>
          </a:xfrm>
        </p:grpSpPr>
        <p:sp>
          <p:nvSpPr>
            <p:cNvPr id="20" name="object 20"/>
            <p:cNvSpPr/>
            <p:nvPr/>
          </p:nvSpPr>
          <p:spPr>
            <a:xfrm>
              <a:off x="4784973" y="1970812"/>
              <a:ext cx="899794" cy="1774825"/>
            </a:xfrm>
            <a:custGeom>
              <a:avLst/>
              <a:gdLst/>
              <a:ahLst/>
              <a:cxnLst/>
              <a:rect l="l" t="t" r="r" b="b"/>
              <a:pathLst>
                <a:path w="899795" h="1774825">
                  <a:moveTo>
                    <a:pt x="0" y="1774619"/>
                  </a:moveTo>
                  <a:lnTo>
                    <a:pt x="899475" y="0"/>
                  </a:lnTo>
                </a:path>
              </a:pathLst>
            </a:custGeom>
            <a:ln w="76199">
              <a:solidFill>
                <a:srgbClr val="80B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50524" y="1902853"/>
              <a:ext cx="968375" cy="1910714"/>
            </a:xfrm>
            <a:custGeom>
              <a:avLst/>
              <a:gdLst/>
              <a:ahLst/>
              <a:cxnLst/>
              <a:rect l="l" t="t" r="r" b="b"/>
              <a:pathLst>
                <a:path w="968375" h="1910714">
                  <a:moveTo>
                    <a:pt x="342163" y="1656842"/>
                  </a:moveTo>
                  <a:lnTo>
                    <a:pt x="2324" y="1484591"/>
                  </a:lnTo>
                  <a:lnTo>
                    <a:pt x="0" y="1910549"/>
                  </a:lnTo>
                  <a:lnTo>
                    <a:pt x="342163" y="1656842"/>
                  </a:lnTo>
                  <a:close/>
                </a:path>
                <a:path w="968375" h="1910714">
                  <a:moveTo>
                    <a:pt x="968375" y="0"/>
                  </a:moveTo>
                  <a:lnTo>
                    <a:pt x="626198" y="253707"/>
                  </a:lnTo>
                  <a:lnTo>
                    <a:pt x="966038" y="425958"/>
                  </a:lnTo>
                  <a:lnTo>
                    <a:pt x="968375" y="0"/>
                  </a:lnTo>
                  <a:close/>
                </a:path>
              </a:pathLst>
            </a:custGeom>
            <a:solidFill>
              <a:srgbClr val="80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3107" y="2381858"/>
              <a:ext cx="1400810" cy="1400810"/>
            </a:xfrm>
            <a:custGeom>
              <a:avLst/>
              <a:gdLst/>
              <a:ahLst/>
              <a:cxnLst/>
              <a:rect l="l" t="t" r="r" b="b"/>
              <a:pathLst>
                <a:path w="1400810" h="1400810">
                  <a:moveTo>
                    <a:pt x="1400336" y="1400336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80B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9214" y="2327986"/>
              <a:ext cx="1508125" cy="1508125"/>
            </a:xfrm>
            <a:custGeom>
              <a:avLst/>
              <a:gdLst/>
              <a:ahLst/>
              <a:cxnLst/>
              <a:rect l="l" t="t" r="r" b="b"/>
              <a:pathLst>
                <a:path w="1508125" h="1508125">
                  <a:moveTo>
                    <a:pt x="404114" y="134696"/>
                  </a:moveTo>
                  <a:lnTo>
                    <a:pt x="0" y="0"/>
                  </a:lnTo>
                  <a:lnTo>
                    <a:pt x="134708" y="404101"/>
                  </a:lnTo>
                  <a:lnTo>
                    <a:pt x="404114" y="134696"/>
                  </a:lnTo>
                  <a:close/>
                </a:path>
                <a:path w="1508125" h="1508125">
                  <a:moveTo>
                    <a:pt x="1508099" y="1508099"/>
                  </a:moveTo>
                  <a:lnTo>
                    <a:pt x="1373403" y="1103985"/>
                  </a:lnTo>
                  <a:lnTo>
                    <a:pt x="1103998" y="1373390"/>
                  </a:lnTo>
                  <a:lnTo>
                    <a:pt x="1508099" y="1508099"/>
                  </a:lnTo>
                  <a:close/>
                </a:path>
              </a:pathLst>
            </a:custGeom>
            <a:solidFill>
              <a:srgbClr val="80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6786" y="3984400"/>
              <a:ext cx="181800" cy="1817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1582" y="3881211"/>
              <a:ext cx="826228" cy="80635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893573" y="2313451"/>
            <a:ext cx="2204720" cy="9982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10"/>
              </a:spcBef>
            </a:pP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CREATE </a:t>
            </a:r>
            <a:r>
              <a:rPr sz="800" dirty="0">
                <a:latin typeface="Consolas"/>
                <a:cs typeface="Consolas"/>
              </a:rPr>
              <a:t>(lax:Airport {code: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"LAX"</a:t>
            </a:r>
            <a:r>
              <a:rPr sz="800" dirty="0">
                <a:latin typeface="Consolas"/>
                <a:cs typeface="Consolas"/>
              </a:rPr>
              <a:t>}) </a:t>
            </a:r>
            <a:r>
              <a:rPr sz="800" spc="5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CREATE </a:t>
            </a:r>
            <a:r>
              <a:rPr sz="800" dirty="0">
                <a:latin typeface="Consolas"/>
                <a:cs typeface="Consolas"/>
              </a:rPr>
              <a:t>(las:Airport {code: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"LAS"</a:t>
            </a:r>
            <a:r>
              <a:rPr sz="800" dirty="0">
                <a:latin typeface="Consolas"/>
                <a:cs typeface="Consolas"/>
              </a:rPr>
              <a:t>}) </a:t>
            </a:r>
            <a:r>
              <a:rPr sz="800" spc="5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CREATE</a:t>
            </a:r>
            <a:r>
              <a:rPr sz="800" b="1" spc="-5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(las)-[connection:CONNECTED_TO</a:t>
            </a:r>
            <a:r>
              <a:rPr sz="800" spc="-5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{</a:t>
            </a:r>
            <a:endParaRPr sz="800">
              <a:latin typeface="Consolas"/>
              <a:cs typeface="Consolas"/>
            </a:endParaRPr>
          </a:p>
          <a:p>
            <a:pPr marL="235585">
              <a:lnSpc>
                <a:spcPts val="900"/>
              </a:lnSpc>
            </a:pPr>
            <a:r>
              <a:rPr sz="800" dirty="0">
                <a:latin typeface="Consolas"/>
                <a:cs typeface="Consolas"/>
              </a:rPr>
              <a:t>airline:</a:t>
            </a:r>
            <a:r>
              <a:rPr sz="800" spc="-7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"WN"</a:t>
            </a:r>
            <a:r>
              <a:rPr sz="800" dirty="0">
                <a:latin typeface="Consolas"/>
                <a:cs typeface="Consolas"/>
              </a:rPr>
              <a:t>,</a:t>
            </a:r>
            <a:endParaRPr sz="8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flightNumber:</a:t>
            </a:r>
            <a:r>
              <a:rPr sz="800" spc="-7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"82"</a:t>
            </a:r>
            <a:r>
              <a:rPr sz="800" dirty="0">
                <a:latin typeface="Consolas"/>
                <a:cs typeface="Consolas"/>
              </a:rPr>
              <a:t>,</a:t>
            </a:r>
            <a:endParaRPr sz="800">
              <a:latin typeface="Consolas"/>
              <a:cs typeface="Consolas"/>
            </a:endParaRPr>
          </a:p>
          <a:p>
            <a:pPr marL="235585">
              <a:lnSpc>
                <a:spcPts val="93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date:</a:t>
            </a:r>
            <a:r>
              <a:rPr sz="800" spc="-7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"2008-1-3"</a:t>
            </a:r>
            <a:r>
              <a:rPr sz="800" dirty="0">
                <a:latin typeface="Consolas"/>
                <a:cs typeface="Consolas"/>
              </a:rPr>
              <a:t>,</a:t>
            </a:r>
            <a:endParaRPr sz="800">
              <a:latin typeface="Consolas"/>
              <a:cs typeface="Consolas"/>
            </a:endParaRPr>
          </a:p>
          <a:p>
            <a:pPr marL="235585">
              <a:lnSpc>
                <a:spcPts val="930"/>
              </a:lnSpc>
            </a:pPr>
            <a:r>
              <a:rPr sz="800" dirty="0">
                <a:latin typeface="Consolas"/>
                <a:cs typeface="Consolas"/>
              </a:rPr>
              <a:t>departure:</a:t>
            </a:r>
            <a:r>
              <a:rPr sz="800" spc="-70" dirty="0"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0000FF"/>
                </a:solidFill>
                <a:latin typeface="Consolas"/>
                <a:cs typeface="Consolas"/>
              </a:rPr>
              <a:t>1715</a:t>
            </a:r>
            <a:r>
              <a:rPr sz="800" dirty="0">
                <a:latin typeface="Consolas"/>
                <a:cs typeface="Consolas"/>
              </a:rPr>
              <a:t>,</a:t>
            </a:r>
            <a:endParaRPr sz="8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arrival:</a:t>
            </a:r>
            <a:r>
              <a:rPr sz="800" spc="-70" dirty="0"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0000FF"/>
                </a:solidFill>
                <a:latin typeface="Consolas"/>
                <a:cs typeface="Consolas"/>
              </a:rPr>
              <a:t>1820</a:t>
            </a:r>
            <a:r>
              <a:rPr sz="800" dirty="0">
                <a:latin typeface="Consolas"/>
                <a:cs typeface="Consolas"/>
              </a:rPr>
              <a:t>}]-&gt;(lax)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6774" y="3514949"/>
            <a:ext cx="175768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00"/>
              </a:spcBef>
            </a:pPr>
            <a:r>
              <a:rPr sz="800" dirty="0">
                <a:latin typeface="Consolas"/>
                <a:cs typeface="Consolas"/>
              </a:rPr>
              <a:t>|---------+------+------------|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30"/>
              </a:lnSpc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409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Origin</a:t>
            </a:r>
            <a:r>
              <a:rPr sz="800" spc="-1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|</a:t>
            </a:r>
            <a:r>
              <a:rPr sz="800" spc="-15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Dest</a:t>
            </a:r>
            <a:r>
              <a:rPr sz="800" spc="-1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|</a:t>
            </a:r>
            <a:r>
              <a:rPr sz="800" spc="-15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FlightNum</a:t>
            </a:r>
            <a:r>
              <a:rPr sz="800" spc="415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|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|---------+------+------------|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6774" y="3870550"/>
            <a:ext cx="36068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34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IAD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34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IAD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34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IND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30"/>
              </a:lnSpc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34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IND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5451" y="3870550"/>
            <a:ext cx="3048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-10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TPA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-10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TPA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-10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BWI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30"/>
              </a:lnSpc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-10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BWI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26548" y="3870550"/>
            <a:ext cx="36068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-65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335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-85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3231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-65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448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30"/>
              </a:lnSpc>
            </a:pPr>
            <a:r>
              <a:rPr sz="800" dirty="0">
                <a:latin typeface="Consolas"/>
                <a:cs typeface="Consolas"/>
              </a:rPr>
              <a:t>|</a:t>
            </a:r>
            <a:r>
              <a:rPr sz="800" spc="-85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3920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52803" y="3870550"/>
            <a:ext cx="8128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|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30"/>
              </a:lnSpc>
            </a:pPr>
            <a:r>
              <a:rPr sz="800" dirty="0">
                <a:latin typeface="Consolas"/>
                <a:cs typeface="Consolas"/>
              </a:rPr>
              <a:t>|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6774" y="4365850"/>
            <a:ext cx="17576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nsolas"/>
                <a:cs typeface="Consolas"/>
              </a:rPr>
              <a:t>|---------+------+------------|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37425" y="2830775"/>
            <a:ext cx="189166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Is </a:t>
            </a:r>
            <a:r>
              <a:rPr sz="1000" b="1" spc="-5" dirty="0">
                <a:latin typeface="Calibri"/>
                <a:cs typeface="Calibri"/>
              </a:rPr>
              <a:t>Airport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 </a:t>
            </a:r>
            <a:r>
              <a:rPr sz="1000" spc="-5" dirty="0">
                <a:latin typeface="Calibri"/>
                <a:cs typeface="Calibri"/>
              </a:rPr>
              <a:t>connected</a:t>
            </a:r>
            <a:r>
              <a:rPr sz="1000" dirty="0">
                <a:latin typeface="Calibri"/>
                <a:cs typeface="Calibri"/>
              </a:rPr>
              <a:t> to </a:t>
            </a:r>
            <a:r>
              <a:rPr sz="1000" b="1" spc="-5" dirty="0">
                <a:latin typeface="Calibri"/>
                <a:cs typeface="Calibri"/>
              </a:rPr>
              <a:t>Airport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B?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81399" y="3801085"/>
            <a:ext cx="20370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nsolas"/>
                <a:cs typeface="Consolas"/>
              </a:rPr>
              <a:t>(airport)-[:CONNECTED_TO]-&gt;(airport)</a:t>
            </a:r>
            <a:endParaRPr sz="800">
              <a:latin typeface="Consolas"/>
              <a:cs typeface="Consolas"/>
            </a:endParaRPr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88073" y="3774200"/>
            <a:ext cx="3362322" cy="83397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01398" y="2555012"/>
            <a:ext cx="1079931" cy="10539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490" y="1398461"/>
            <a:ext cx="8484235" cy="3220085"/>
            <a:chOff x="499490" y="1398461"/>
            <a:chExt cx="8484235" cy="3220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90" y="1398461"/>
              <a:ext cx="8145020" cy="19495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0" y="1448700"/>
                  </a:lnTo>
                  <a:lnTo>
                    <a:pt x="3039299" y="1866599"/>
                  </a:lnTo>
                  <a:lnTo>
                    <a:pt x="3238493" y="417899"/>
                  </a:lnTo>
                  <a:lnTo>
                    <a:pt x="199194" y="0"/>
                  </a:lnTo>
                  <a:close/>
                </a:path>
              </a:pathLst>
            </a:custGeom>
            <a:solidFill>
              <a:srgbClr val="E0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3238493" y="417899"/>
                  </a:lnTo>
                  <a:lnTo>
                    <a:pt x="3039298" y="1866599"/>
                  </a:lnTo>
                  <a:lnTo>
                    <a:pt x="0" y="1448700"/>
                  </a:lnTo>
                  <a:lnTo>
                    <a:pt x="19919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229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Modeling</a:t>
            </a:r>
            <a:r>
              <a:rPr sz="2400" spc="-4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airports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 rot="420000">
            <a:off x="5953978" y="3253615"/>
            <a:ext cx="162134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As</a:t>
            </a:r>
            <a:r>
              <a:rPr sz="1800" b="1" spc="-52" baseline="9259" dirty="0">
                <a:latin typeface="Calibri"/>
                <a:cs typeface="Calibri"/>
              </a:rPr>
              <a:t> </a:t>
            </a:r>
            <a:r>
              <a:rPr sz="1800" b="1" spc="-22" baseline="6944" dirty="0">
                <a:latin typeface="Calibri"/>
                <a:cs typeface="Calibri"/>
              </a:rPr>
              <a:t>an</a:t>
            </a:r>
            <a:r>
              <a:rPr sz="1800" b="1" spc="-52" baseline="6944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ai</a:t>
            </a:r>
            <a:r>
              <a:rPr sz="1800" spc="-15" baseline="4629" dirty="0">
                <a:latin typeface="Calibri"/>
                <a:cs typeface="Calibri"/>
              </a:rPr>
              <a:t>r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22" baseline="4629" dirty="0">
                <a:latin typeface="Calibri"/>
                <a:cs typeface="Calibri"/>
              </a:rPr>
              <a:t>travel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enthus</a:t>
            </a:r>
            <a:r>
              <a:rPr sz="1200" spc="-20" dirty="0">
                <a:latin typeface="Calibri"/>
                <a:cs typeface="Calibri"/>
              </a:rPr>
              <a:t>iast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420000">
            <a:off x="5912404" y="3603483"/>
            <a:ext cx="269100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I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="1" spc="-15" baseline="9259" dirty="0">
                <a:latin typeface="Calibri"/>
                <a:cs typeface="Calibri"/>
              </a:rPr>
              <a:t>w</a:t>
            </a:r>
            <a:r>
              <a:rPr sz="1800" b="1" spc="-15" baseline="6944" dirty="0">
                <a:latin typeface="Calibri"/>
                <a:cs typeface="Calibri"/>
              </a:rPr>
              <a:t>ant</a:t>
            </a:r>
            <a:r>
              <a:rPr sz="1800" b="1" spc="-44" baseline="6944" dirty="0">
                <a:latin typeface="Calibri"/>
                <a:cs typeface="Calibri"/>
              </a:rPr>
              <a:t> </a:t>
            </a:r>
            <a:r>
              <a:rPr sz="1800" baseline="6944" dirty="0">
                <a:latin typeface="Calibri"/>
                <a:cs typeface="Calibri"/>
              </a:rPr>
              <a:t>to</a:t>
            </a:r>
            <a:r>
              <a:rPr sz="1800" spc="-37" baseline="6944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know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h</a:t>
            </a:r>
            <a:r>
              <a:rPr sz="1800" spc="-30" baseline="2314" dirty="0">
                <a:latin typeface="Calibri"/>
                <a:cs typeface="Calibri"/>
              </a:rPr>
              <a:t>ow</a:t>
            </a:r>
            <a:r>
              <a:rPr sz="1800" spc="-37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air</a:t>
            </a:r>
            <a:r>
              <a:rPr sz="1200" spc="-20" dirty="0">
                <a:latin typeface="Calibri"/>
                <a:cs typeface="Calibri"/>
              </a:rPr>
              <a:t>ports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</a:t>
            </a:r>
            <a:r>
              <a:rPr sz="1800" spc="-15" baseline="-2314" dirty="0">
                <a:latin typeface="Calibri"/>
                <a:cs typeface="Calibri"/>
              </a:rPr>
              <a:t>e</a:t>
            </a:r>
            <a:r>
              <a:rPr sz="1800" spc="-44" baseline="-2314" dirty="0">
                <a:latin typeface="Calibri"/>
                <a:cs typeface="Calibri"/>
              </a:rPr>
              <a:t> </a:t>
            </a:r>
            <a:r>
              <a:rPr sz="1800" spc="-30" baseline="-2314" dirty="0">
                <a:latin typeface="Calibri"/>
                <a:cs typeface="Calibri"/>
              </a:rPr>
              <a:t>conn</a:t>
            </a:r>
            <a:r>
              <a:rPr sz="1800" spc="-30" baseline="-4629" dirty="0">
                <a:latin typeface="Calibri"/>
                <a:cs typeface="Calibri"/>
              </a:rPr>
              <a:t>ected</a:t>
            </a:r>
            <a:endParaRPr sz="1800" baseline="-462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420000">
            <a:off x="5874713" y="3852988"/>
            <a:ext cx="210736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11574" dirty="0">
                <a:latin typeface="Calibri"/>
                <a:cs typeface="Calibri"/>
              </a:rPr>
              <a:t>So</a:t>
            </a:r>
            <a:r>
              <a:rPr sz="1800" b="1" spc="-52" baseline="11574" dirty="0">
                <a:latin typeface="Calibri"/>
                <a:cs typeface="Calibri"/>
              </a:rPr>
              <a:t> </a:t>
            </a:r>
            <a:r>
              <a:rPr sz="1800" b="1" baseline="9259" dirty="0">
                <a:latin typeface="Calibri"/>
                <a:cs typeface="Calibri"/>
              </a:rPr>
              <a:t>that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aseline="9259" dirty="0">
                <a:latin typeface="Calibri"/>
                <a:cs typeface="Calibri"/>
              </a:rPr>
              <a:t>I</a:t>
            </a:r>
            <a:r>
              <a:rPr sz="1800" spc="-44" baseline="9259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can</a:t>
            </a:r>
            <a:r>
              <a:rPr sz="1800" spc="-52" baseline="6944" dirty="0">
                <a:latin typeface="Calibri"/>
                <a:cs typeface="Calibri"/>
              </a:rPr>
              <a:t> </a:t>
            </a:r>
            <a:r>
              <a:rPr sz="1800" spc="-22" baseline="6944" dirty="0">
                <a:latin typeface="Calibri"/>
                <a:cs typeface="Calibri"/>
              </a:rPr>
              <a:t>fin</a:t>
            </a:r>
            <a:r>
              <a:rPr sz="1800" spc="-22" baseline="4629" dirty="0">
                <a:latin typeface="Calibri"/>
                <a:cs typeface="Calibri"/>
              </a:rPr>
              <a:t>d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15" baseline="4629" dirty="0">
                <a:latin typeface="Calibri"/>
                <a:cs typeface="Calibri"/>
              </a:rPr>
              <a:t>the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7" baseline="4629" dirty="0">
                <a:latin typeface="Calibri"/>
                <a:cs typeface="Calibri"/>
              </a:rPr>
              <a:t>b</a:t>
            </a:r>
            <a:r>
              <a:rPr sz="1800" spc="-37" baseline="2314" dirty="0">
                <a:latin typeface="Calibri"/>
                <a:cs typeface="Calibri"/>
              </a:rPr>
              <a:t>usiest</a:t>
            </a:r>
            <a:r>
              <a:rPr sz="1800" spc="-52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nes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490" y="1402063"/>
            <a:ext cx="8484235" cy="3216910"/>
            <a:chOff x="499490" y="1402063"/>
            <a:chExt cx="8484235" cy="3216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90" y="1402063"/>
              <a:ext cx="8145020" cy="19489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0" y="1448700"/>
                  </a:lnTo>
                  <a:lnTo>
                    <a:pt x="3039299" y="1866599"/>
                  </a:lnTo>
                  <a:lnTo>
                    <a:pt x="3238493" y="417899"/>
                  </a:lnTo>
                  <a:lnTo>
                    <a:pt x="199194" y="0"/>
                  </a:lnTo>
                  <a:close/>
                </a:path>
              </a:pathLst>
            </a:custGeom>
            <a:solidFill>
              <a:srgbClr val="E0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3238493" y="417899"/>
                  </a:lnTo>
                  <a:lnTo>
                    <a:pt x="3039298" y="1866599"/>
                  </a:lnTo>
                  <a:lnTo>
                    <a:pt x="0" y="1448700"/>
                  </a:lnTo>
                  <a:lnTo>
                    <a:pt x="19919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Nodes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 rot="420000">
            <a:off x="5953978" y="3253615"/>
            <a:ext cx="162134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As</a:t>
            </a:r>
            <a:r>
              <a:rPr sz="1800" b="1" spc="-52" baseline="9259" dirty="0">
                <a:latin typeface="Calibri"/>
                <a:cs typeface="Calibri"/>
              </a:rPr>
              <a:t> </a:t>
            </a:r>
            <a:r>
              <a:rPr sz="1800" b="1" spc="-22" baseline="6944" dirty="0">
                <a:latin typeface="Calibri"/>
                <a:cs typeface="Calibri"/>
              </a:rPr>
              <a:t>an</a:t>
            </a:r>
            <a:r>
              <a:rPr sz="1800" b="1" spc="-52" baseline="6944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ai</a:t>
            </a:r>
            <a:r>
              <a:rPr sz="1800" spc="-15" baseline="4629" dirty="0">
                <a:latin typeface="Calibri"/>
                <a:cs typeface="Calibri"/>
              </a:rPr>
              <a:t>r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22" baseline="4629" dirty="0">
                <a:latin typeface="Calibri"/>
                <a:cs typeface="Calibri"/>
              </a:rPr>
              <a:t>travel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enthus</a:t>
            </a:r>
            <a:r>
              <a:rPr sz="1200" spc="-20" dirty="0">
                <a:latin typeface="Calibri"/>
                <a:cs typeface="Calibri"/>
              </a:rPr>
              <a:t>iast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420000">
            <a:off x="5912404" y="3603483"/>
            <a:ext cx="269100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I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="1" spc="-15" baseline="9259" dirty="0">
                <a:latin typeface="Calibri"/>
                <a:cs typeface="Calibri"/>
              </a:rPr>
              <a:t>w</a:t>
            </a:r>
            <a:r>
              <a:rPr sz="1800" b="1" spc="-15" baseline="6944" dirty="0">
                <a:latin typeface="Calibri"/>
                <a:cs typeface="Calibri"/>
              </a:rPr>
              <a:t>ant</a:t>
            </a:r>
            <a:r>
              <a:rPr sz="1800" b="1" spc="-44" baseline="6944" dirty="0">
                <a:latin typeface="Calibri"/>
                <a:cs typeface="Calibri"/>
              </a:rPr>
              <a:t> </a:t>
            </a:r>
            <a:r>
              <a:rPr sz="1800" baseline="6944" dirty="0">
                <a:latin typeface="Calibri"/>
                <a:cs typeface="Calibri"/>
              </a:rPr>
              <a:t>to</a:t>
            </a:r>
            <a:r>
              <a:rPr sz="1800" spc="-37" baseline="6944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know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h</a:t>
            </a:r>
            <a:r>
              <a:rPr sz="1800" spc="-30" baseline="2314" dirty="0">
                <a:latin typeface="Calibri"/>
                <a:cs typeface="Calibri"/>
              </a:rPr>
              <a:t>ow</a:t>
            </a:r>
            <a:r>
              <a:rPr sz="1800" spc="-37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air</a:t>
            </a:r>
            <a:r>
              <a:rPr sz="1200" spc="-20" dirty="0">
                <a:latin typeface="Calibri"/>
                <a:cs typeface="Calibri"/>
              </a:rPr>
              <a:t>ports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</a:t>
            </a:r>
            <a:r>
              <a:rPr sz="1800" spc="-15" baseline="-2314" dirty="0">
                <a:latin typeface="Calibri"/>
                <a:cs typeface="Calibri"/>
              </a:rPr>
              <a:t>e</a:t>
            </a:r>
            <a:r>
              <a:rPr sz="1800" spc="-44" baseline="-2314" dirty="0">
                <a:latin typeface="Calibri"/>
                <a:cs typeface="Calibri"/>
              </a:rPr>
              <a:t> </a:t>
            </a:r>
            <a:r>
              <a:rPr sz="1800" spc="-30" baseline="-2314" dirty="0">
                <a:latin typeface="Calibri"/>
                <a:cs typeface="Calibri"/>
              </a:rPr>
              <a:t>conn</a:t>
            </a:r>
            <a:r>
              <a:rPr sz="1800" spc="-30" baseline="-4629" dirty="0">
                <a:latin typeface="Calibri"/>
                <a:cs typeface="Calibri"/>
              </a:rPr>
              <a:t>ected</a:t>
            </a:r>
            <a:endParaRPr sz="1800" baseline="-462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420000">
            <a:off x="5874713" y="3852988"/>
            <a:ext cx="210736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11574" dirty="0">
                <a:latin typeface="Calibri"/>
                <a:cs typeface="Calibri"/>
              </a:rPr>
              <a:t>So</a:t>
            </a:r>
            <a:r>
              <a:rPr sz="1800" b="1" spc="-52" baseline="11574" dirty="0">
                <a:latin typeface="Calibri"/>
                <a:cs typeface="Calibri"/>
              </a:rPr>
              <a:t> </a:t>
            </a:r>
            <a:r>
              <a:rPr sz="1800" b="1" baseline="9259" dirty="0">
                <a:latin typeface="Calibri"/>
                <a:cs typeface="Calibri"/>
              </a:rPr>
              <a:t>that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aseline="9259" dirty="0">
                <a:latin typeface="Calibri"/>
                <a:cs typeface="Calibri"/>
              </a:rPr>
              <a:t>I</a:t>
            </a:r>
            <a:r>
              <a:rPr sz="1800" spc="-44" baseline="9259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can</a:t>
            </a:r>
            <a:r>
              <a:rPr sz="1800" spc="-52" baseline="6944" dirty="0">
                <a:latin typeface="Calibri"/>
                <a:cs typeface="Calibri"/>
              </a:rPr>
              <a:t> </a:t>
            </a:r>
            <a:r>
              <a:rPr sz="1800" spc="-22" baseline="6944" dirty="0">
                <a:latin typeface="Calibri"/>
                <a:cs typeface="Calibri"/>
              </a:rPr>
              <a:t>fin</a:t>
            </a:r>
            <a:r>
              <a:rPr sz="1800" spc="-22" baseline="4629" dirty="0">
                <a:latin typeface="Calibri"/>
                <a:cs typeface="Calibri"/>
              </a:rPr>
              <a:t>d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15" baseline="4629" dirty="0">
                <a:latin typeface="Calibri"/>
                <a:cs typeface="Calibri"/>
              </a:rPr>
              <a:t>the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7" baseline="4629" dirty="0">
                <a:latin typeface="Calibri"/>
                <a:cs typeface="Calibri"/>
              </a:rPr>
              <a:t>b</a:t>
            </a:r>
            <a:r>
              <a:rPr sz="1800" spc="-37" baseline="2314" dirty="0">
                <a:latin typeface="Calibri"/>
                <a:cs typeface="Calibri"/>
              </a:rPr>
              <a:t>usiest</a:t>
            </a:r>
            <a:r>
              <a:rPr sz="1800" spc="-52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nes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490" y="1399605"/>
            <a:ext cx="8484235" cy="3218815"/>
            <a:chOff x="499490" y="1399605"/>
            <a:chExt cx="8484235" cy="3218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90" y="1399605"/>
              <a:ext cx="8145020" cy="19478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0" y="1448700"/>
                  </a:lnTo>
                  <a:lnTo>
                    <a:pt x="3039299" y="1866599"/>
                  </a:lnTo>
                  <a:lnTo>
                    <a:pt x="3238493" y="417899"/>
                  </a:lnTo>
                  <a:lnTo>
                    <a:pt x="199194" y="0"/>
                  </a:lnTo>
                  <a:close/>
                </a:path>
              </a:pathLst>
            </a:custGeom>
            <a:solidFill>
              <a:srgbClr val="E0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3238493" y="417899"/>
                  </a:lnTo>
                  <a:lnTo>
                    <a:pt x="3039298" y="1866599"/>
                  </a:lnTo>
                  <a:lnTo>
                    <a:pt x="0" y="1448700"/>
                  </a:lnTo>
                  <a:lnTo>
                    <a:pt x="19919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Labels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 rot="420000">
            <a:off x="5953978" y="3253615"/>
            <a:ext cx="162134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As</a:t>
            </a:r>
            <a:r>
              <a:rPr sz="1800" b="1" spc="-52" baseline="9259" dirty="0">
                <a:latin typeface="Calibri"/>
                <a:cs typeface="Calibri"/>
              </a:rPr>
              <a:t> </a:t>
            </a:r>
            <a:r>
              <a:rPr sz="1800" b="1" spc="-22" baseline="6944" dirty="0">
                <a:latin typeface="Calibri"/>
                <a:cs typeface="Calibri"/>
              </a:rPr>
              <a:t>an</a:t>
            </a:r>
            <a:r>
              <a:rPr sz="1800" b="1" spc="-52" baseline="6944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ai</a:t>
            </a:r>
            <a:r>
              <a:rPr sz="1800" spc="-15" baseline="4629" dirty="0">
                <a:latin typeface="Calibri"/>
                <a:cs typeface="Calibri"/>
              </a:rPr>
              <a:t>r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22" baseline="4629" dirty="0">
                <a:latin typeface="Calibri"/>
                <a:cs typeface="Calibri"/>
              </a:rPr>
              <a:t>travel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enthus</a:t>
            </a:r>
            <a:r>
              <a:rPr sz="1200" spc="-20" dirty="0">
                <a:latin typeface="Calibri"/>
                <a:cs typeface="Calibri"/>
              </a:rPr>
              <a:t>iast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420000">
            <a:off x="5912404" y="3603483"/>
            <a:ext cx="269100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I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="1" spc="-15" baseline="9259" dirty="0">
                <a:latin typeface="Calibri"/>
                <a:cs typeface="Calibri"/>
              </a:rPr>
              <a:t>w</a:t>
            </a:r>
            <a:r>
              <a:rPr sz="1800" b="1" spc="-15" baseline="6944" dirty="0">
                <a:latin typeface="Calibri"/>
                <a:cs typeface="Calibri"/>
              </a:rPr>
              <a:t>ant</a:t>
            </a:r>
            <a:r>
              <a:rPr sz="1800" b="1" spc="-44" baseline="6944" dirty="0">
                <a:latin typeface="Calibri"/>
                <a:cs typeface="Calibri"/>
              </a:rPr>
              <a:t> </a:t>
            </a:r>
            <a:r>
              <a:rPr sz="1800" baseline="6944" dirty="0">
                <a:latin typeface="Calibri"/>
                <a:cs typeface="Calibri"/>
              </a:rPr>
              <a:t>to</a:t>
            </a:r>
            <a:r>
              <a:rPr sz="1800" spc="-37" baseline="6944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know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h</a:t>
            </a:r>
            <a:r>
              <a:rPr sz="1800" spc="-30" baseline="2314" dirty="0">
                <a:latin typeface="Calibri"/>
                <a:cs typeface="Calibri"/>
              </a:rPr>
              <a:t>ow</a:t>
            </a:r>
            <a:r>
              <a:rPr sz="1800" spc="-37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air</a:t>
            </a:r>
            <a:r>
              <a:rPr sz="1200" spc="-20" dirty="0">
                <a:latin typeface="Calibri"/>
                <a:cs typeface="Calibri"/>
              </a:rPr>
              <a:t>ports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</a:t>
            </a:r>
            <a:r>
              <a:rPr sz="1800" spc="-15" baseline="-2314" dirty="0">
                <a:latin typeface="Calibri"/>
                <a:cs typeface="Calibri"/>
              </a:rPr>
              <a:t>e</a:t>
            </a:r>
            <a:r>
              <a:rPr sz="1800" spc="-44" baseline="-2314" dirty="0">
                <a:latin typeface="Calibri"/>
                <a:cs typeface="Calibri"/>
              </a:rPr>
              <a:t> </a:t>
            </a:r>
            <a:r>
              <a:rPr sz="1800" spc="-30" baseline="-2314" dirty="0">
                <a:latin typeface="Calibri"/>
                <a:cs typeface="Calibri"/>
              </a:rPr>
              <a:t>conn</a:t>
            </a:r>
            <a:r>
              <a:rPr sz="1800" spc="-30" baseline="-4629" dirty="0">
                <a:latin typeface="Calibri"/>
                <a:cs typeface="Calibri"/>
              </a:rPr>
              <a:t>ected</a:t>
            </a:r>
            <a:endParaRPr sz="1800" baseline="-462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420000">
            <a:off x="5874713" y="3852988"/>
            <a:ext cx="210736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11574" dirty="0">
                <a:latin typeface="Calibri"/>
                <a:cs typeface="Calibri"/>
              </a:rPr>
              <a:t>So</a:t>
            </a:r>
            <a:r>
              <a:rPr sz="1800" b="1" spc="-52" baseline="11574" dirty="0">
                <a:latin typeface="Calibri"/>
                <a:cs typeface="Calibri"/>
              </a:rPr>
              <a:t> </a:t>
            </a:r>
            <a:r>
              <a:rPr sz="1800" b="1" baseline="9259" dirty="0">
                <a:latin typeface="Calibri"/>
                <a:cs typeface="Calibri"/>
              </a:rPr>
              <a:t>that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aseline="9259" dirty="0">
                <a:latin typeface="Calibri"/>
                <a:cs typeface="Calibri"/>
              </a:rPr>
              <a:t>I</a:t>
            </a:r>
            <a:r>
              <a:rPr sz="1800" spc="-44" baseline="9259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can</a:t>
            </a:r>
            <a:r>
              <a:rPr sz="1800" spc="-52" baseline="6944" dirty="0">
                <a:latin typeface="Calibri"/>
                <a:cs typeface="Calibri"/>
              </a:rPr>
              <a:t> </a:t>
            </a:r>
            <a:r>
              <a:rPr sz="1800" spc="-22" baseline="6944" dirty="0">
                <a:latin typeface="Calibri"/>
                <a:cs typeface="Calibri"/>
              </a:rPr>
              <a:t>fin</a:t>
            </a:r>
            <a:r>
              <a:rPr sz="1800" spc="-22" baseline="4629" dirty="0">
                <a:latin typeface="Calibri"/>
                <a:cs typeface="Calibri"/>
              </a:rPr>
              <a:t>d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15" baseline="4629" dirty="0">
                <a:latin typeface="Calibri"/>
                <a:cs typeface="Calibri"/>
              </a:rPr>
              <a:t>the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7" baseline="4629" dirty="0">
                <a:latin typeface="Calibri"/>
                <a:cs typeface="Calibri"/>
              </a:rPr>
              <a:t>b</a:t>
            </a:r>
            <a:r>
              <a:rPr sz="1800" spc="-37" baseline="2314" dirty="0">
                <a:latin typeface="Calibri"/>
                <a:cs typeface="Calibri"/>
              </a:rPr>
              <a:t>usiest</a:t>
            </a:r>
            <a:r>
              <a:rPr sz="1800" spc="-52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nes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490" y="1402140"/>
            <a:ext cx="8484235" cy="3216275"/>
            <a:chOff x="499490" y="1402140"/>
            <a:chExt cx="8484235" cy="3216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90" y="1402140"/>
              <a:ext cx="8145020" cy="19449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0" y="1448700"/>
                  </a:lnTo>
                  <a:lnTo>
                    <a:pt x="3039299" y="1866599"/>
                  </a:lnTo>
                  <a:lnTo>
                    <a:pt x="3238493" y="417899"/>
                  </a:lnTo>
                  <a:lnTo>
                    <a:pt x="199194" y="0"/>
                  </a:lnTo>
                  <a:close/>
                </a:path>
              </a:pathLst>
            </a:custGeom>
            <a:solidFill>
              <a:srgbClr val="E0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3238493" y="417899"/>
                  </a:lnTo>
                  <a:lnTo>
                    <a:pt x="3039298" y="1866599"/>
                  </a:lnTo>
                  <a:lnTo>
                    <a:pt x="0" y="1448700"/>
                  </a:lnTo>
                  <a:lnTo>
                    <a:pt x="19919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Relationships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 rot="420000">
            <a:off x="5953978" y="3253615"/>
            <a:ext cx="162134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As</a:t>
            </a:r>
            <a:r>
              <a:rPr sz="1800" b="1" spc="-52" baseline="9259" dirty="0">
                <a:latin typeface="Calibri"/>
                <a:cs typeface="Calibri"/>
              </a:rPr>
              <a:t> </a:t>
            </a:r>
            <a:r>
              <a:rPr sz="1800" b="1" spc="-22" baseline="6944" dirty="0">
                <a:latin typeface="Calibri"/>
                <a:cs typeface="Calibri"/>
              </a:rPr>
              <a:t>an</a:t>
            </a:r>
            <a:r>
              <a:rPr sz="1800" b="1" spc="-52" baseline="6944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ai</a:t>
            </a:r>
            <a:r>
              <a:rPr sz="1800" spc="-15" baseline="4629" dirty="0">
                <a:latin typeface="Calibri"/>
                <a:cs typeface="Calibri"/>
              </a:rPr>
              <a:t>r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22" baseline="4629" dirty="0">
                <a:latin typeface="Calibri"/>
                <a:cs typeface="Calibri"/>
              </a:rPr>
              <a:t>travel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enthus</a:t>
            </a:r>
            <a:r>
              <a:rPr sz="1200" spc="-20" dirty="0">
                <a:latin typeface="Calibri"/>
                <a:cs typeface="Calibri"/>
              </a:rPr>
              <a:t>iast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420000">
            <a:off x="5912404" y="3603483"/>
            <a:ext cx="269100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I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="1" spc="-15" baseline="9259" dirty="0">
                <a:latin typeface="Calibri"/>
                <a:cs typeface="Calibri"/>
              </a:rPr>
              <a:t>w</a:t>
            </a:r>
            <a:r>
              <a:rPr sz="1800" b="1" spc="-15" baseline="6944" dirty="0">
                <a:latin typeface="Calibri"/>
                <a:cs typeface="Calibri"/>
              </a:rPr>
              <a:t>ant</a:t>
            </a:r>
            <a:r>
              <a:rPr sz="1800" b="1" spc="-44" baseline="6944" dirty="0">
                <a:latin typeface="Calibri"/>
                <a:cs typeface="Calibri"/>
              </a:rPr>
              <a:t> </a:t>
            </a:r>
            <a:r>
              <a:rPr sz="1800" baseline="6944" dirty="0">
                <a:latin typeface="Calibri"/>
                <a:cs typeface="Calibri"/>
              </a:rPr>
              <a:t>to</a:t>
            </a:r>
            <a:r>
              <a:rPr sz="1800" spc="-37" baseline="6944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know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h</a:t>
            </a:r>
            <a:r>
              <a:rPr sz="1800" spc="-30" baseline="2314" dirty="0">
                <a:latin typeface="Calibri"/>
                <a:cs typeface="Calibri"/>
              </a:rPr>
              <a:t>ow</a:t>
            </a:r>
            <a:r>
              <a:rPr sz="1800" spc="-37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air</a:t>
            </a:r>
            <a:r>
              <a:rPr sz="1200" spc="-20" dirty="0">
                <a:latin typeface="Calibri"/>
                <a:cs typeface="Calibri"/>
              </a:rPr>
              <a:t>ports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</a:t>
            </a:r>
            <a:r>
              <a:rPr sz="1800" spc="-15" baseline="-2314" dirty="0">
                <a:latin typeface="Calibri"/>
                <a:cs typeface="Calibri"/>
              </a:rPr>
              <a:t>e</a:t>
            </a:r>
            <a:r>
              <a:rPr sz="1800" spc="-44" baseline="-2314" dirty="0">
                <a:latin typeface="Calibri"/>
                <a:cs typeface="Calibri"/>
              </a:rPr>
              <a:t> </a:t>
            </a:r>
            <a:r>
              <a:rPr sz="1800" spc="-30" baseline="-2314" dirty="0">
                <a:latin typeface="Calibri"/>
                <a:cs typeface="Calibri"/>
              </a:rPr>
              <a:t>conn</a:t>
            </a:r>
            <a:r>
              <a:rPr sz="1800" spc="-30" baseline="-4629" dirty="0">
                <a:latin typeface="Calibri"/>
                <a:cs typeface="Calibri"/>
              </a:rPr>
              <a:t>ected</a:t>
            </a:r>
            <a:endParaRPr sz="1800" baseline="-462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420000">
            <a:off x="5874713" y="3852988"/>
            <a:ext cx="210736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11574" dirty="0">
                <a:latin typeface="Calibri"/>
                <a:cs typeface="Calibri"/>
              </a:rPr>
              <a:t>So</a:t>
            </a:r>
            <a:r>
              <a:rPr sz="1800" b="1" spc="-52" baseline="11574" dirty="0">
                <a:latin typeface="Calibri"/>
                <a:cs typeface="Calibri"/>
              </a:rPr>
              <a:t> </a:t>
            </a:r>
            <a:r>
              <a:rPr sz="1800" b="1" baseline="9259" dirty="0">
                <a:latin typeface="Calibri"/>
                <a:cs typeface="Calibri"/>
              </a:rPr>
              <a:t>that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aseline="9259" dirty="0">
                <a:latin typeface="Calibri"/>
                <a:cs typeface="Calibri"/>
              </a:rPr>
              <a:t>I</a:t>
            </a:r>
            <a:r>
              <a:rPr sz="1800" spc="-44" baseline="9259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can</a:t>
            </a:r>
            <a:r>
              <a:rPr sz="1800" spc="-52" baseline="6944" dirty="0">
                <a:latin typeface="Calibri"/>
                <a:cs typeface="Calibri"/>
              </a:rPr>
              <a:t> </a:t>
            </a:r>
            <a:r>
              <a:rPr sz="1800" spc="-22" baseline="6944" dirty="0">
                <a:latin typeface="Calibri"/>
                <a:cs typeface="Calibri"/>
              </a:rPr>
              <a:t>fin</a:t>
            </a:r>
            <a:r>
              <a:rPr sz="1800" spc="-22" baseline="4629" dirty="0">
                <a:latin typeface="Calibri"/>
                <a:cs typeface="Calibri"/>
              </a:rPr>
              <a:t>d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15" baseline="4629" dirty="0">
                <a:latin typeface="Calibri"/>
                <a:cs typeface="Calibri"/>
              </a:rPr>
              <a:t>the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7" baseline="4629" dirty="0">
                <a:latin typeface="Calibri"/>
                <a:cs typeface="Calibri"/>
              </a:rPr>
              <a:t>b</a:t>
            </a:r>
            <a:r>
              <a:rPr sz="1800" spc="-37" baseline="2314" dirty="0">
                <a:latin typeface="Calibri"/>
                <a:cs typeface="Calibri"/>
              </a:rPr>
              <a:t>usiest</a:t>
            </a:r>
            <a:r>
              <a:rPr sz="1800" spc="-52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nes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490" y="1400519"/>
            <a:ext cx="8484235" cy="3218180"/>
            <a:chOff x="499490" y="1400519"/>
            <a:chExt cx="8484235" cy="3218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90" y="1400519"/>
              <a:ext cx="8145020" cy="19504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0" y="1448700"/>
                  </a:lnTo>
                  <a:lnTo>
                    <a:pt x="3039299" y="1866599"/>
                  </a:lnTo>
                  <a:lnTo>
                    <a:pt x="3238493" y="417899"/>
                  </a:lnTo>
                  <a:lnTo>
                    <a:pt x="199194" y="0"/>
                  </a:lnTo>
                  <a:close/>
                </a:path>
              </a:pathLst>
            </a:custGeom>
            <a:solidFill>
              <a:srgbClr val="E0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9904" y="2746999"/>
              <a:ext cx="3238500" cy="1866900"/>
            </a:xfrm>
            <a:custGeom>
              <a:avLst/>
              <a:gdLst/>
              <a:ahLst/>
              <a:cxnLst/>
              <a:rect l="l" t="t" r="r" b="b"/>
              <a:pathLst>
                <a:path w="3238500" h="1866900">
                  <a:moveTo>
                    <a:pt x="199194" y="0"/>
                  </a:moveTo>
                  <a:lnTo>
                    <a:pt x="3238493" y="417899"/>
                  </a:lnTo>
                  <a:lnTo>
                    <a:pt x="3039298" y="1866599"/>
                  </a:lnTo>
                  <a:lnTo>
                    <a:pt x="0" y="1448700"/>
                  </a:lnTo>
                  <a:lnTo>
                    <a:pt x="19919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33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8DC1"/>
                </a:solidFill>
              </a:rPr>
              <a:t>Properties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 rot="420000">
            <a:off x="5953978" y="3253615"/>
            <a:ext cx="162134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As</a:t>
            </a:r>
            <a:r>
              <a:rPr sz="1800" b="1" spc="-52" baseline="9259" dirty="0">
                <a:latin typeface="Calibri"/>
                <a:cs typeface="Calibri"/>
              </a:rPr>
              <a:t> </a:t>
            </a:r>
            <a:r>
              <a:rPr sz="1800" b="1" spc="-22" baseline="6944" dirty="0">
                <a:latin typeface="Calibri"/>
                <a:cs typeface="Calibri"/>
              </a:rPr>
              <a:t>an</a:t>
            </a:r>
            <a:r>
              <a:rPr sz="1800" b="1" spc="-52" baseline="6944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ai</a:t>
            </a:r>
            <a:r>
              <a:rPr sz="1800" spc="-15" baseline="4629" dirty="0">
                <a:latin typeface="Calibri"/>
                <a:cs typeface="Calibri"/>
              </a:rPr>
              <a:t>r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22" baseline="4629" dirty="0">
                <a:latin typeface="Calibri"/>
                <a:cs typeface="Calibri"/>
              </a:rPr>
              <a:t>travel</a:t>
            </a:r>
            <a:r>
              <a:rPr sz="1800" spc="-52" baseline="4629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enthus</a:t>
            </a:r>
            <a:r>
              <a:rPr sz="1200" spc="-20" dirty="0">
                <a:latin typeface="Calibri"/>
                <a:cs typeface="Calibri"/>
              </a:rPr>
              <a:t>iast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420000">
            <a:off x="5912404" y="3603483"/>
            <a:ext cx="269100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9259" dirty="0">
                <a:latin typeface="Calibri"/>
                <a:cs typeface="Calibri"/>
              </a:rPr>
              <a:t>I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="1" spc="-15" baseline="9259" dirty="0">
                <a:latin typeface="Calibri"/>
                <a:cs typeface="Calibri"/>
              </a:rPr>
              <a:t>w</a:t>
            </a:r>
            <a:r>
              <a:rPr sz="1800" b="1" spc="-15" baseline="6944" dirty="0">
                <a:latin typeface="Calibri"/>
                <a:cs typeface="Calibri"/>
              </a:rPr>
              <a:t>ant</a:t>
            </a:r>
            <a:r>
              <a:rPr sz="1800" b="1" spc="-44" baseline="6944" dirty="0">
                <a:latin typeface="Calibri"/>
                <a:cs typeface="Calibri"/>
              </a:rPr>
              <a:t> </a:t>
            </a:r>
            <a:r>
              <a:rPr sz="1800" baseline="6944" dirty="0">
                <a:latin typeface="Calibri"/>
                <a:cs typeface="Calibri"/>
              </a:rPr>
              <a:t>to</a:t>
            </a:r>
            <a:r>
              <a:rPr sz="1800" spc="-37" baseline="6944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know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0" baseline="4629" dirty="0">
                <a:latin typeface="Calibri"/>
                <a:cs typeface="Calibri"/>
              </a:rPr>
              <a:t>h</a:t>
            </a:r>
            <a:r>
              <a:rPr sz="1800" spc="-30" baseline="2314" dirty="0">
                <a:latin typeface="Calibri"/>
                <a:cs typeface="Calibri"/>
              </a:rPr>
              <a:t>ow</a:t>
            </a:r>
            <a:r>
              <a:rPr sz="1800" spc="-37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air</a:t>
            </a:r>
            <a:r>
              <a:rPr sz="1200" spc="-20" dirty="0">
                <a:latin typeface="Calibri"/>
                <a:cs typeface="Calibri"/>
              </a:rPr>
              <a:t>ports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</a:t>
            </a:r>
            <a:r>
              <a:rPr sz="1800" spc="-15" baseline="-2314" dirty="0">
                <a:latin typeface="Calibri"/>
                <a:cs typeface="Calibri"/>
              </a:rPr>
              <a:t>e</a:t>
            </a:r>
            <a:r>
              <a:rPr sz="1800" spc="-44" baseline="-2314" dirty="0">
                <a:latin typeface="Calibri"/>
                <a:cs typeface="Calibri"/>
              </a:rPr>
              <a:t> </a:t>
            </a:r>
            <a:r>
              <a:rPr sz="1800" spc="-30" baseline="-2314" dirty="0">
                <a:latin typeface="Calibri"/>
                <a:cs typeface="Calibri"/>
              </a:rPr>
              <a:t>conn</a:t>
            </a:r>
            <a:r>
              <a:rPr sz="1800" spc="-30" baseline="-4629" dirty="0">
                <a:latin typeface="Calibri"/>
                <a:cs typeface="Calibri"/>
              </a:rPr>
              <a:t>ected</a:t>
            </a:r>
            <a:endParaRPr sz="1800" baseline="-462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420000">
            <a:off x="5874713" y="3852988"/>
            <a:ext cx="210736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baseline="11574" dirty="0">
                <a:latin typeface="Calibri"/>
                <a:cs typeface="Calibri"/>
              </a:rPr>
              <a:t>So</a:t>
            </a:r>
            <a:r>
              <a:rPr sz="1800" b="1" spc="-52" baseline="11574" dirty="0">
                <a:latin typeface="Calibri"/>
                <a:cs typeface="Calibri"/>
              </a:rPr>
              <a:t> </a:t>
            </a:r>
            <a:r>
              <a:rPr sz="1800" b="1" baseline="9259" dirty="0">
                <a:latin typeface="Calibri"/>
                <a:cs typeface="Calibri"/>
              </a:rPr>
              <a:t>that</a:t>
            </a:r>
            <a:r>
              <a:rPr sz="1800" b="1" spc="-44" baseline="9259" dirty="0">
                <a:latin typeface="Calibri"/>
                <a:cs typeface="Calibri"/>
              </a:rPr>
              <a:t> </a:t>
            </a:r>
            <a:r>
              <a:rPr sz="1800" baseline="9259" dirty="0">
                <a:latin typeface="Calibri"/>
                <a:cs typeface="Calibri"/>
              </a:rPr>
              <a:t>I</a:t>
            </a:r>
            <a:r>
              <a:rPr sz="1800" spc="-44" baseline="9259" dirty="0">
                <a:latin typeface="Calibri"/>
                <a:cs typeface="Calibri"/>
              </a:rPr>
              <a:t> </a:t>
            </a:r>
            <a:r>
              <a:rPr sz="1800" spc="-15" baseline="6944" dirty="0">
                <a:latin typeface="Calibri"/>
                <a:cs typeface="Calibri"/>
              </a:rPr>
              <a:t>can</a:t>
            </a:r>
            <a:r>
              <a:rPr sz="1800" spc="-52" baseline="6944" dirty="0">
                <a:latin typeface="Calibri"/>
                <a:cs typeface="Calibri"/>
              </a:rPr>
              <a:t> </a:t>
            </a:r>
            <a:r>
              <a:rPr sz="1800" spc="-22" baseline="6944" dirty="0">
                <a:latin typeface="Calibri"/>
                <a:cs typeface="Calibri"/>
              </a:rPr>
              <a:t>fin</a:t>
            </a:r>
            <a:r>
              <a:rPr sz="1800" spc="-22" baseline="4629" dirty="0">
                <a:latin typeface="Calibri"/>
                <a:cs typeface="Calibri"/>
              </a:rPr>
              <a:t>d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15" baseline="4629" dirty="0">
                <a:latin typeface="Calibri"/>
                <a:cs typeface="Calibri"/>
              </a:rPr>
              <a:t>the</a:t>
            </a:r>
            <a:r>
              <a:rPr sz="1800" spc="-44" baseline="4629" dirty="0">
                <a:latin typeface="Calibri"/>
                <a:cs typeface="Calibri"/>
              </a:rPr>
              <a:t> </a:t>
            </a:r>
            <a:r>
              <a:rPr sz="1800" spc="-37" baseline="4629" dirty="0">
                <a:latin typeface="Calibri"/>
                <a:cs typeface="Calibri"/>
              </a:rPr>
              <a:t>b</a:t>
            </a:r>
            <a:r>
              <a:rPr sz="1800" spc="-37" baseline="2314" dirty="0">
                <a:latin typeface="Calibri"/>
                <a:cs typeface="Calibri"/>
              </a:rPr>
              <a:t>usiest</a:t>
            </a:r>
            <a:r>
              <a:rPr sz="1800" spc="-52" baseline="2314" dirty="0">
                <a:latin typeface="Calibri"/>
                <a:cs typeface="Calibri"/>
              </a:rPr>
              <a:t> </a:t>
            </a:r>
            <a:r>
              <a:rPr sz="1800" spc="-30" baseline="2314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nes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4281" y="1533958"/>
            <a:ext cx="34836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Loading</a:t>
            </a:r>
            <a:r>
              <a:rPr spc="-45" dirty="0"/>
              <a:t> </a:t>
            </a:r>
            <a:r>
              <a:rPr spc="-5" dirty="0"/>
              <a:t>CSV</a:t>
            </a:r>
            <a:r>
              <a:rPr spc="-50" dirty="0"/>
              <a:t> </a:t>
            </a:r>
            <a:r>
              <a:rPr dirty="0"/>
              <a:t>data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118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Load</a:t>
            </a:r>
            <a:r>
              <a:rPr sz="2400" b="1" spc="-8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CSV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5" y="1333905"/>
            <a:ext cx="80962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 clause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Cypher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language</a:t>
            </a:r>
            <a:r>
              <a:rPr sz="2200" dirty="0">
                <a:latin typeface="Calibri"/>
                <a:cs typeface="Calibri"/>
              </a:rPr>
              <a:t> 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lets 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iterate over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CSV </a:t>
            </a:r>
            <a:r>
              <a:rPr sz="2200" spc="-5" dirty="0">
                <a:latin typeface="Calibri"/>
                <a:cs typeface="Calibri"/>
              </a:rPr>
              <a:t>files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create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graph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structures</a:t>
            </a:r>
            <a:r>
              <a:rPr sz="2200" dirty="0">
                <a:latin typeface="Calibri"/>
                <a:cs typeface="Calibri"/>
              </a:rPr>
              <a:t> based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contained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row.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18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Load</a:t>
            </a:r>
            <a:r>
              <a:rPr sz="2400" spc="-8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CSV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3874" y="1398675"/>
            <a:ext cx="7736205" cy="2047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4945" algn="l"/>
              </a:tabLst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LOAD CSV	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sz="1600" i="1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load</a:t>
            </a:r>
            <a:r>
              <a:rPr sz="1600" i="1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csv</a:t>
            </a:r>
            <a:r>
              <a:rPr sz="1600" i="1" spc="-2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data</a:t>
            </a: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82300"/>
              </a:lnSpc>
              <a:tabLst>
                <a:tab pos="1464945" algn="l"/>
              </a:tabLst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WITH HEADERS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 optionally use first header row as keys in "row" map </a:t>
            </a:r>
            <a:r>
              <a:rPr sz="1600" i="1" spc="-86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600" b="1" spc="-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"url"	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file://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URL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relative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to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$NEO4J_HOME/import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or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http:// </a:t>
            </a:r>
            <a:r>
              <a:rPr sz="1600" i="1" spc="-86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600" b="1" spc="-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	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return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each</a:t>
            </a:r>
            <a:r>
              <a:rPr sz="1600" i="1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row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of</a:t>
            </a:r>
            <a:r>
              <a:rPr sz="1600" i="1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the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CSV</a:t>
            </a:r>
            <a:r>
              <a:rPr sz="1600" i="1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as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list</a:t>
            </a:r>
            <a:r>
              <a:rPr sz="1600" i="1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of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strings</a:t>
            </a:r>
            <a:r>
              <a:rPr sz="1600" i="1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or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map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rest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of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the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Cypher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statement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18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Load</a:t>
            </a:r>
            <a:r>
              <a:rPr sz="2400" spc="-8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CSV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3874" y="1398675"/>
            <a:ext cx="7736205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[USING</a:t>
            </a:r>
            <a:r>
              <a:rPr sz="1600" b="1" spc="-2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PERIODIC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COMMIT]</a:t>
            </a:r>
            <a:r>
              <a:rPr sz="1600" b="1" spc="-2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optionally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batch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transactions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464945" algn="l"/>
              </a:tabLst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LOAD CSV	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sz="1600" i="1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load</a:t>
            </a:r>
            <a:r>
              <a:rPr sz="1600" i="1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csv</a:t>
            </a:r>
            <a:r>
              <a:rPr sz="1600" i="1" spc="-2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data</a:t>
            </a: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82300"/>
              </a:lnSpc>
              <a:tabLst>
                <a:tab pos="1464945" algn="l"/>
              </a:tabLst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WITH HEADERS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 optionally use first header row as keys in "row" map </a:t>
            </a:r>
            <a:r>
              <a:rPr sz="1600" i="1" spc="-86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600" b="1" spc="-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"url"	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file://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URL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relative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to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$NEO4J_HOME/import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or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http:// </a:t>
            </a:r>
            <a:r>
              <a:rPr sz="1600" i="1" spc="-86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600" b="1" spc="-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	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 return each row of the CSV as list of strings or map </a:t>
            </a:r>
            <a:r>
              <a:rPr sz="1600" i="1" spc="-86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[FIELDTERMINATOR</a:t>
            </a:r>
            <a:r>
              <a:rPr sz="1600" b="1" spc="-1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";"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]</a:t>
            </a:r>
            <a:r>
              <a:rPr sz="1600" b="1" spc="-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sz="1600" i="1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optionally</a:t>
            </a:r>
            <a:r>
              <a:rPr sz="1600" i="1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alt.</a:t>
            </a:r>
            <a:r>
              <a:rPr sz="1600" i="1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delimiter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rest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of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the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Cypher</a:t>
            </a:r>
            <a:r>
              <a:rPr sz="16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statement</a:t>
            </a:r>
            <a:r>
              <a:rPr sz="16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2302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Optional</a:t>
            </a:r>
            <a:r>
              <a:rPr sz="2400" spc="-6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Modules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60365" y="834008"/>
            <a:ext cx="3481070" cy="193293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6FB048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Further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evolving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graph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812800" lvl="1" indent="-330835">
              <a:lnSpc>
                <a:spcPct val="100000"/>
              </a:lnSpc>
              <a:spcBef>
                <a:spcPts val="940"/>
              </a:spcBef>
              <a:buClr>
                <a:srgbClr val="6FB048"/>
              </a:buClr>
              <a:buChar char="•"/>
              <a:tabLst>
                <a:tab pos="812165" algn="l"/>
                <a:tab pos="812800" algn="l"/>
              </a:tabLst>
            </a:pPr>
            <a:r>
              <a:rPr sz="16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Specific relationship types</a:t>
            </a:r>
            <a:endParaRPr sz="1600">
              <a:latin typeface="Calibri"/>
              <a:cs typeface="Calibri"/>
            </a:endParaRPr>
          </a:p>
          <a:p>
            <a:pPr marL="812800" lvl="1" indent="-330835">
              <a:lnSpc>
                <a:spcPct val="100000"/>
              </a:lnSpc>
              <a:spcBef>
                <a:spcPts val="980"/>
              </a:spcBef>
              <a:buClr>
                <a:srgbClr val="6FB048"/>
              </a:buClr>
              <a:buChar char="•"/>
              <a:tabLst>
                <a:tab pos="812165" algn="l"/>
                <a:tab pos="812800" algn="l"/>
              </a:tabLst>
            </a:pPr>
            <a:r>
              <a:rPr sz="16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Refactoring large graphs</a:t>
            </a:r>
            <a:endParaRPr sz="1600">
              <a:latin typeface="Calibri"/>
              <a:cs typeface="Calibri"/>
            </a:endParaRPr>
          </a:p>
          <a:p>
            <a:pPr marL="812800" lvl="1" indent="-330835">
              <a:lnSpc>
                <a:spcPct val="100000"/>
              </a:lnSpc>
              <a:spcBef>
                <a:spcPts val="980"/>
              </a:spcBef>
              <a:buClr>
                <a:srgbClr val="6FB048"/>
              </a:buClr>
              <a:buChar char="•"/>
              <a:tabLst>
                <a:tab pos="812165" algn="l"/>
                <a:tab pos="812800" algn="l"/>
              </a:tabLst>
            </a:pPr>
            <a:r>
              <a:rPr sz="16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Multiple</a:t>
            </a:r>
            <a:r>
              <a:rPr sz="1600" u="sng" spc="-20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 </a:t>
            </a:r>
            <a:r>
              <a:rPr sz="16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models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Clr>
                <a:srgbClr val="6FB048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Your</a:t>
            </a:r>
            <a:r>
              <a:rPr sz="1800" u="sng" spc="-30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turn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268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Consider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this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CSV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ﬁle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3874" y="1043075"/>
            <a:ext cx="348996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latin typeface="Consolas"/>
                <a:cs typeface="Consolas"/>
              </a:rPr>
              <a:t>|---------+------+------------|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900"/>
              </a:lnSpc>
              <a:tabLst>
                <a:tab pos="347345" algn="l"/>
                <a:tab pos="3364865" algn="l"/>
              </a:tabLst>
            </a:pPr>
            <a:r>
              <a:rPr sz="1600" dirty="0">
                <a:latin typeface="Consolas"/>
                <a:cs typeface="Consolas"/>
              </a:rPr>
              <a:t>|	Origin | Dest | FlightNum	|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onsolas"/>
                <a:cs typeface="Consolas"/>
              </a:rPr>
              <a:t>|---------+------+------------|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824" y="1831963"/>
          <a:ext cx="3527425" cy="93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5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IAD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5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TPA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5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335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IAD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TPA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3231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IND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7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BWI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7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448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5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IND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5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5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BWI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5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5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3920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3874" y="2744875"/>
            <a:ext cx="3489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nsolas"/>
                <a:cs typeface="Consolas"/>
              </a:rPr>
              <a:t>|---------+------+------------|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69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Create</a:t>
            </a:r>
            <a:r>
              <a:rPr sz="2400" spc="-7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nodes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3874" y="1398675"/>
            <a:ext cx="6170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LOAD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CSV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WITH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HEADERS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600" b="1" spc="-2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"file:///flights.csv"</a:t>
            </a:r>
            <a:r>
              <a:rPr sz="16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600" b="1" spc="-2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824" y="1908163"/>
          <a:ext cx="4086860" cy="64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R="15875" algn="ctr">
                        <a:lnSpc>
                          <a:spcPts val="1510"/>
                        </a:lnSpc>
                      </a:pPr>
                      <a:r>
                        <a:rPr sz="16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(:Airport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{code: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row.Origin})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535"/>
                        </a:spcBef>
                      </a:pPr>
                      <a:r>
                        <a:rPr sz="16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(:Airport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{code: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91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row.Dest})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4823" y="3436475"/>
            <a:ext cx="2190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221615" algn="l"/>
                <a:tab pos="2107565" algn="l"/>
              </a:tabLst>
            </a:pPr>
            <a:r>
              <a:rPr sz="1000" dirty="0">
                <a:latin typeface="Consolas"/>
                <a:cs typeface="Consolas"/>
              </a:rPr>
              <a:t>|	Origin | Dest | FlightNum	|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35773" y="3939055"/>
          <a:ext cx="2228850" cy="5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IAD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TPA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335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IAD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TPA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3231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BWI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448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BWI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3920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854823" y="4503275"/>
            <a:ext cx="21907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256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Create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spc="-10" dirty="0">
                <a:solidFill>
                  <a:srgbClr val="008DC1"/>
                </a:solidFill>
              </a:rPr>
              <a:t>relationships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3874" y="1398675"/>
            <a:ext cx="8519160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LOAD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CSV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WITH</a:t>
            </a:r>
            <a:r>
              <a:rPr sz="1600" b="1" spc="-1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HEADERS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600" b="1" spc="-2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"file:///flights.csv"</a:t>
            </a:r>
            <a:r>
              <a:rPr sz="16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600" b="1" spc="-2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CREATE</a:t>
            </a:r>
            <a:r>
              <a:rPr sz="1600" b="1" spc="-3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(origin:Airport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{code: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row.Origin})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CREATE</a:t>
            </a:r>
            <a:r>
              <a:rPr sz="1600" b="1" spc="-3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(destination:Airport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{code: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row.Dest})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CREATE</a:t>
            </a:r>
            <a:r>
              <a:rPr sz="1600" b="1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(origin)-[:CONNECTED_TO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{flightNumber: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row.FlightNum}]-&gt;(destination)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4823" y="3436475"/>
            <a:ext cx="2190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221615" algn="l"/>
                <a:tab pos="2107565" algn="l"/>
              </a:tabLst>
            </a:pPr>
            <a:r>
              <a:rPr sz="1000" dirty="0">
                <a:latin typeface="Consolas"/>
                <a:cs typeface="Consolas"/>
              </a:rPr>
              <a:t>|	Origin | Dest | FlightNum	|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35773" y="3939055"/>
          <a:ext cx="2228850" cy="5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IAD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TPA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335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IAD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TPA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3231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BWI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448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BWI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3920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54823" y="4503275"/>
            <a:ext cx="21907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4701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Find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existing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nodes and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relationships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LOAD</a:t>
            </a:r>
            <a:r>
              <a:rPr spc="-15" dirty="0"/>
              <a:t> </a:t>
            </a:r>
            <a:r>
              <a:rPr dirty="0"/>
              <a:t>CSV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HEADERS</a:t>
            </a:r>
            <a:r>
              <a:rPr spc="-15" dirty="0"/>
              <a:t>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>
                <a:solidFill>
                  <a:srgbClr val="008000"/>
                </a:solidFill>
              </a:rPr>
              <a:t>"file:///flights.csv"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row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/>
              <a:t>MATCH</a:t>
            </a:r>
            <a:r>
              <a:rPr spc="-35" dirty="0"/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(origin:Airport</a:t>
            </a:r>
            <a:r>
              <a:rPr b="0" spc="-3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{code:</a:t>
            </a:r>
            <a:r>
              <a:rPr b="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row.Origin})</a:t>
            </a: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/>
              <a:t>MATCH</a:t>
            </a:r>
            <a:r>
              <a:rPr spc="-35" dirty="0"/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(destination:Airport</a:t>
            </a:r>
            <a:r>
              <a:rPr b="0" spc="-3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{code:</a:t>
            </a:r>
            <a:r>
              <a:rPr b="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row.Dest})</a:t>
            </a: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/>
              <a:t>MATCH</a:t>
            </a:r>
            <a:r>
              <a:rPr spc="-40" dirty="0"/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(origin)-[:CONNECTED_TO</a:t>
            </a:r>
            <a:r>
              <a:rPr b="0" spc="-3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{flightNumber:</a:t>
            </a:r>
            <a:r>
              <a:rPr b="0" spc="-3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row.FlightNum}]-&gt;(destination)</a:t>
            </a: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4823" y="3436475"/>
            <a:ext cx="2190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221615" algn="l"/>
                <a:tab pos="2107565" algn="l"/>
              </a:tabLst>
            </a:pPr>
            <a:r>
              <a:rPr sz="1000" dirty="0">
                <a:latin typeface="Consolas"/>
                <a:cs typeface="Consolas"/>
              </a:rPr>
              <a:t>|	Origin | Dest | FlightNum	|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35773" y="3939055"/>
          <a:ext cx="2228850" cy="5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IAD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TPA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335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IAD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TPA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3231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BWI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448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BWI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3920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54823" y="4503275"/>
            <a:ext cx="21907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509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Update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existing </a:t>
            </a:r>
            <a:r>
              <a:rPr sz="2400" dirty="0">
                <a:solidFill>
                  <a:srgbClr val="008DC1"/>
                </a:solidFill>
              </a:rPr>
              <a:t>nodes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and</a:t>
            </a:r>
            <a:r>
              <a:rPr sz="2400" spc="-5" dirty="0">
                <a:solidFill>
                  <a:srgbClr val="008DC1"/>
                </a:solidFill>
              </a:rPr>
              <a:t> relationships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740624" y="3455225"/>
            <a:ext cx="3308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|---------+------+-----------+----------------|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221615" algn="l"/>
                <a:tab pos="3225165" algn="l"/>
              </a:tabLst>
            </a:pPr>
            <a:r>
              <a:rPr sz="1000" dirty="0">
                <a:latin typeface="Consolas"/>
                <a:cs typeface="Consolas"/>
              </a:rPr>
              <a:t>|	Origin | Dest | FlightNum | UniqueCarrier	|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nsolas"/>
                <a:cs typeface="Consolas"/>
              </a:rPr>
              <a:t>|---------+------+-----------+----------------|</a:t>
            </a:r>
            <a:endParaRPr sz="1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21574" y="3957805"/>
          <a:ext cx="3345815" cy="5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9699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IAD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TPA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335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IAD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TPA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3231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BWI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448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99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BWI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3920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40624" y="4522025"/>
            <a:ext cx="33083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|---------+------+-----------+----------------|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LOAD</a:t>
            </a:r>
            <a:r>
              <a:rPr spc="-15" dirty="0"/>
              <a:t> </a:t>
            </a:r>
            <a:r>
              <a:rPr dirty="0"/>
              <a:t>CSV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HEADERS</a:t>
            </a:r>
            <a:r>
              <a:rPr spc="-15" dirty="0"/>
              <a:t>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>
                <a:solidFill>
                  <a:srgbClr val="008000"/>
                </a:solidFill>
              </a:rPr>
              <a:t>"file:///flights.csv"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row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/>
              <a:t>MATCH</a:t>
            </a:r>
            <a:r>
              <a:rPr spc="-35" dirty="0"/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(origin:Airport</a:t>
            </a:r>
            <a:r>
              <a:rPr b="0" spc="-3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{code:</a:t>
            </a:r>
            <a:r>
              <a:rPr b="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row.Origin})</a:t>
            </a: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/>
              <a:t>MATCH</a:t>
            </a:r>
            <a:r>
              <a:rPr spc="-35" dirty="0"/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(destination:Airport</a:t>
            </a:r>
            <a:r>
              <a:rPr b="0" spc="-3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{code:</a:t>
            </a:r>
            <a:r>
              <a:rPr b="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row.Dest})</a:t>
            </a: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/>
              <a:t>MATCH</a:t>
            </a:r>
            <a:r>
              <a:rPr spc="-55" dirty="0"/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(origin)-[c:CONNECTED_TO</a:t>
            </a:r>
            <a:r>
              <a:rPr b="0" spc="-4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{flightNumber:row.FlightNum}]-&gt;(destination)</a:t>
            </a: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/>
              <a:t>SET</a:t>
            </a:r>
            <a:r>
              <a:rPr spc="-35" dirty="0"/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c.airline</a:t>
            </a:r>
            <a:r>
              <a:rPr b="0" spc="-3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b="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row.UniqueCarrier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5706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Idempotently</a:t>
            </a:r>
            <a:r>
              <a:rPr sz="2400" spc="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create</a:t>
            </a:r>
            <a:r>
              <a:rPr sz="2400" spc="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nodes</a:t>
            </a:r>
            <a:r>
              <a:rPr sz="2400" spc="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and</a:t>
            </a:r>
            <a:r>
              <a:rPr sz="2400" spc="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relationships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3874" y="1398675"/>
            <a:ext cx="6842125" cy="1907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LOAD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CSV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WITH</a:t>
            </a:r>
            <a:r>
              <a:rPr sz="1600" b="1" spc="-1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HEADERS</a:t>
            </a:r>
            <a:r>
              <a:rPr sz="16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600" b="1" spc="-2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"file:///flights.csv"</a:t>
            </a:r>
            <a:r>
              <a:rPr sz="16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600" b="1" spc="-2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MERGE</a:t>
            </a:r>
            <a:r>
              <a:rPr sz="1600" b="1" spc="-3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(origin:Airport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{code: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row.Origin})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MERGE</a:t>
            </a:r>
            <a:r>
              <a:rPr sz="1600" b="1" spc="-3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(destination:Airport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{code: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row.Dest})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MERGE</a:t>
            </a:r>
            <a:r>
              <a:rPr sz="1600" b="1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(origin)-[:CONNECTED_TO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{flightNumber: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row.FlightNum}]-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Consolas"/>
                <a:cs typeface="Consolas"/>
              </a:rPr>
              <a:t>&gt;(destination)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4823" y="3436475"/>
            <a:ext cx="2190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221615" algn="l"/>
                <a:tab pos="2107565" algn="l"/>
              </a:tabLst>
            </a:pPr>
            <a:r>
              <a:rPr sz="1000" dirty="0">
                <a:latin typeface="Consolas"/>
                <a:cs typeface="Consolas"/>
              </a:rPr>
              <a:t>|	Origin | Dest | FlightNum	|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35773" y="3939055"/>
          <a:ext cx="2228850" cy="5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IAD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TPA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335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4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IAD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TPA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3231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BWI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448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5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BWI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3920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|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54823" y="4503275"/>
            <a:ext cx="21907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|---------+------+------------|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2097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Let’s</a:t>
            </a:r>
            <a:r>
              <a:rPr sz="2400" b="1" spc="-2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give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it</a:t>
            </a:r>
            <a:r>
              <a:rPr sz="2400" b="1" spc="-2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try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5" y="1417725"/>
            <a:ext cx="404685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Continue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guide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your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browser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713230" marR="5080" indent="1938655">
              <a:lnSpc>
                <a:spcPts val="4500"/>
              </a:lnSpc>
              <a:spcBef>
                <a:spcPts val="259"/>
              </a:spcBef>
            </a:pPr>
            <a:r>
              <a:rPr spc="-5" dirty="0"/>
              <a:t>End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Module </a:t>
            </a:r>
            <a:r>
              <a:rPr spc="-844" dirty="0"/>
              <a:t> </a:t>
            </a:r>
            <a:r>
              <a:rPr spc="-5" dirty="0"/>
              <a:t>Intro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" dirty="0"/>
              <a:t>Graph</a:t>
            </a:r>
            <a:r>
              <a:rPr spc="-15" dirty="0"/>
              <a:t> </a:t>
            </a:r>
            <a:r>
              <a:rPr spc="-5" dirty="0"/>
              <a:t>Modeling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4724" y="3368006"/>
            <a:ext cx="20059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6990"/>
                </a:solidFill>
                <a:latin typeface="Calibri"/>
                <a:cs typeface="Calibri"/>
              </a:rPr>
              <a:t>Questions</a:t>
            </a:r>
            <a:r>
              <a:rPr sz="3200" b="1" spc="-55" dirty="0">
                <a:solidFill>
                  <a:srgbClr val="00699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990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84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Missing</a:t>
            </a:r>
            <a:r>
              <a:rPr spc="-25" dirty="0"/>
              <a:t> </a:t>
            </a:r>
            <a:r>
              <a:rPr spc="-5" dirty="0"/>
              <a:t>domain</a:t>
            </a:r>
            <a:r>
              <a:rPr spc="-20" dirty="0"/>
              <a:t> </a:t>
            </a:r>
            <a:r>
              <a:rPr spc="-5" dirty="0"/>
              <a:t>concept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287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What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are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we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going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to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do?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60365" y="1298511"/>
            <a:ext cx="5198745" cy="227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9B445"/>
              </a:buClr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Profile</a:t>
            </a:r>
            <a:r>
              <a:rPr sz="2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queries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60"/>
              </a:spcBef>
              <a:buClr>
                <a:srgbClr val="69B445"/>
              </a:buClr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Introduce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missing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concept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domain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9B445"/>
              </a:buClr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69B445"/>
              </a:buClr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Constraints</a:t>
            </a:r>
            <a:r>
              <a:rPr sz="2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indexes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60"/>
              </a:spcBef>
              <a:buClr>
                <a:srgbClr val="69B445"/>
              </a:buClr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Write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our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first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refactoring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563" y="1301445"/>
            <a:ext cx="573341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015" algn="l"/>
                <a:tab pos="4637405" algn="l"/>
              </a:tabLst>
            </a:pPr>
            <a:r>
              <a:rPr sz="4600" b="0" dirty="0">
                <a:solidFill>
                  <a:srgbClr val="000000"/>
                </a:solidFill>
                <a:latin typeface="Calibri"/>
                <a:cs typeface="Calibri"/>
              </a:rPr>
              <a:t>Thank </a:t>
            </a:r>
            <a:r>
              <a:rPr sz="4600" b="0" spc="-5" dirty="0">
                <a:solidFill>
                  <a:srgbClr val="000000"/>
                </a:solidFill>
                <a:latin typeface="Calibri"/>
                <a:cs typeface="Calibri"/>
              </a:rPr>
              <a:t>yo</a:t>
            </a:r>
            <a:r>
              <a:rPr sz="4600" b="0" dirty="0">
                <a:solidFill>
                  <a:srgbClr val="000000"/>
                </a:solidFill>
                <a:latin typeface="Calibri"/>
                <a:cs typeface="Calibri"/>
              </a:rPr>
              <a:t>u f</a:t>
            </a:r>
            <a:r>
              <a:rPr sz="46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600" b="0" dirty="0">
                <a:solidFill>
                  <a:srgbClr val="000000"/>
                </a:solidFill>
                <a:latin typeface="Calibri"/>
                <a:cs typeface="Calibri"/>
              </a:rPr>
              <a:t>r	</a:t>
            </a:r>
            <a:r>
              <a:rPr sz="4600" b="0" spc="-5" dirty="0">
                <a:solidFill>
                  <a:srgbClr val="000000"/>
                </a:solidFill>
                <a:latin typeface="Calibri"/>
                <a:cs typeface="Calibri"/>
              </a:rPr>
              <a:t>yo</a:t>
            </a:r>
            <a:r>
              <a:rPr sz="4600" b="0" dirty="0">
                <a:solidFill>
                  <a:srgbClr val="000000"/>
                </a:solidFill>
                <a:latin typeface="Calibri"/>
                <a:cs typeface="Calibri"/>
              </a:rPr>
              <a:t>ur	</a:t>
            </a:r>
            <a:r>
              <a:rPr sz="4600" b="0" spc="-20" dirty="0">
                <a:solidFill>
                  <a:srgbClr val="000000"/>
                </a:solidFill>
                <a:latin typeface="Calibri"/>
                <a:cs typeface="Calibri"/>
              </a:rPr>
              <a:t>ti</a:t>
            </a:r>
            <a:r>
              <a:rPr sz="4600" b="0" spc="-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4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9800" y="2266645"/>
            <a:ext cx="3978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Any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other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questions?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671" y="3404565"/>
            <a:ext cx="6175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Feedback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form: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alibri"/>
                <a:cs typeface="Calibri"/>
              </a:rPr>
              <a:t>bit.ly/neo-survey</a:t>
            </a:r>
            <a:r>
              <a:rPr sz="2400" spc="5" dirty="0">
                <a:solidFill>
                  <a:srgbClr val="196B8D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discount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816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Start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playing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the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next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guide….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3874" y="1417725"/>
            <a:ext cx="36163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...if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aren’t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playing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it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already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874" y="2662325"/>
            <a:ext cx="781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:play</a:t>
            </a:r>
            <a:r>
              <a:rPr sz="1800" spc="-1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u="sng" dirty="0">
                <a:solidFill>
                  <a:srgbClr val="196B8D"/>
                </a:solidFill>
                <a:uFill>
                  <a:solidFill>
                    <a:srgbClr val="1A7E9F"/>
                  </a:solidFill>
                </a:uFill>
                <a:latin typeface="Consolas"/>
                <a:cs typeface="Consolas"/>
                <a:hlinkClick r:id="rId2"/>
              </a:rPr>
              <a:t>http://guides.neo4j.com/modeling_airports/02_flight.html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93" y="2041649"/>
            <a:ext cx="3168014" cy="25445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5491" y="1533958"/>
            <a:ext cx="32981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Proﬁling</a:t>
            </a:r>
            <a:r>
              <a:rPr spc="-80" dirty="0"/>
              <a:t> </a:t>
            </a:r>
            <a:r>
              <a:rPr spc="-5" dirty="0"/>
              <a:t>queries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22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How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do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I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proﬁle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query?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200170"/>
            <a:ext cx="7362190" cy="159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By prefixing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query with: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EXPLAIN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execution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actually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executing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22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How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do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I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proﬁle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query?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200170"/>
            <a:ext cx="7453630" cy="265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By prefixing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query with: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EXPLAIN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execution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actually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executing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PROFILE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Calibri"/>
                <a:cs typeface="Calibri"/>
              </a:rPr>
              <a:t>executes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along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profiling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22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How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do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I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proﬁle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query?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039860"/>
            <a:ext cx="4928870" cy="2362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EXPLAIN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MATCH</a:t>
            </a:r>
            <a:r>
              <a:rPr sz="1800" b="1" spc="-9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(origin:Airport)-[c:CONNECTED_TO]</a:t>
            </a:r>
            <a:endParaRPr sz="1800">
              <a:latin typeface="Consolas"/>
              <a:cs typeface="Consolas"/>
            </a:endParaRPr>
          </a:p>
          <a:p>
            <a:pPr marL="12700" marR="1137285" indent="628015">
              <a:lnSpc>
                <a:spcPct val="143500"/>
              </a:lnSpc>
            </a:pPr>
            <a:r>
              <a:rPr sz="1800" dirty="0">
                <a:latin typeface="Consolas"/>
                <a:cs typeface="Consolas"/>
              </a:rPr>
              <a:t>-&gt;(destination:Airport)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WHERE</a:t>
            </a:r>
            <a:r>
              <a:rPr sz="1800" b="1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destination.code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nsolas"/>
                <a:cs typeface="Consolas"/>
              </a:rPr>
              <a:t>"LAS" </a:t>
            </a:r>
            <a:r>
              <a:rPr sz="1800" b="1" spc="-9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RETURN </a:t>
            </a:r>
            <a:r>
              <a:rPr sz="1800" dirty="0">
                <a:latin typeface="Consolas"/>
                <a:cs typeface="Consolas"/>
              </a:rPr>
              <a:t>origin, destination, c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LIMIT</a:t>
            </a:r>
            <a:r>
              <a:rPr sz="1800" b="1" spc="-1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10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22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How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do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I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proﬁle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query?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039860"/>
            <a:ext cx="4928870" cy="2362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PROFILE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MATCH</a:t>
            </a:r>
            <a:r>
              <a:rPr sz="1800" b="1" spc="-9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(origin:Airport)-[c:CONNECTED_TO]</a:t>
            </a:r>
            <a:endParaRPr sz="1800">
              <a:latin typeface="Consolas"/>
              <a:cs typeface="Consolas"/>
            </a:endParaRPr>
          </a:p>
          <a:p>
            <a:pPr marL="12700" marR="1137285" indent="628015">
              <a:lnSpc>
                <a:spcPct val="143500"/>
              </a:lnSpc>
            </a:pPr>
            <a:r>
              <a:rPr sz="1800" dirty="0">
                <a:latin typeface="Consolas"/>
                <a:cs typeface="Consolas"/>
              </a:rPr>
              <a:t>-&gt;(destination:Airport)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WHERE</a:t>
            </a:r>
            <a:r>
              <a:rPr sz="1800" b="1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destination.code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nsolas"/>
                <a:cs typeface="Consolas"/>
              </a:rPr>
              <a:t>"LAS" </a:t>
            </a:r>
            <a:r>
              <a:rPr sz="1800" b="1" spc="-9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RETURN </a:t>
            </a:r>
            <a:r>
              <a:rPr sz="1800" dirty="0">
                <a:latin typeface="Consolas"/>
                <a:cs typeface="Consolas"/>
              </a:rPr>
              <a:t>origin, destination, c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LIMIT</a:t>
            </a:r>
            <a:r>
              <a:rPr sz="1800" b="1" spc="-1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10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75" y="1039860"/>
            <a:ext cx="4928870" cy="2362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PROFILE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MATCH</a:t>
            </a:r>
            <a:r>
              <a:rPr sz="1800" b="1" spc="-9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(origin:Airport)-[c:CONNECTED_TO]</a:t>
            </a:r>
            <a:endParaRPr sz="1800">
              <a:latin typeface="Consolas"/>
              <a:cs typeface="Consolas"/>
            </a:endParaRPr>
          </a:p>
          <a:p>
            <a:pPr marL="12700" marR="1137285" indent="628015">
              <a:lnSpc>
                <a:spcPct val="143500"/>
              </a:lnSpc>
            </a:pPr>
            <a:r>
              <a:rPr sz="1800" dirty="0">
                <a:latin typeface="Consolas"/>
                <a:cs typeface="Consolas"/>
              </a:rPr>
              <a:t>-&gt;(destination:Airport)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WHERE</a:t>
            </a:r>
            <a:r>
              <a:rPr sz="1800" b="1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destination.code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nsolas"/>
                <a:cs typeface="Consolas"/>
              </a:rPr>
              <a:t>"LAS" </a:t>
            </a:r>
            <a:r>
              <a:rPr sz="1800" b="1" spc="-9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RETURN </a:t>
            </a:r>
            <a:r>
              <a:rPr sz="1800" dirty="0">
                <a:latin typeface="Consolas"/>
                <a:cs typeface="Consolas"/>
              </a:rPr>
              <a:t>origin, destination, c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LIMIT</a:t>
            </a:r>
            <a:r>
              <a:rPr sz="1800" b="1" spc="-1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10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832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Anatomy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of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an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execution plan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1313" y="807621"/>
            <a:ext cx="1644435" cy="3917627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43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8DC1"/>
                </a:solidFill>
              </a:rPr>
              <a:t>Operations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170174" y="1015276"/>
            <a:ext cx="2165350" cy="604520"/>
          </a:xfrm>
          <a:prstGeom prst="rect">
            <a:avLst/>
          </a:prstGeom>
          <a:solidFill>
            <a:srgbClr val="009FCC"/>
          </a:solidFill>
        </p:spPr>
        <p:txBody>
          <a:bodyPr vert="horz" wrap="square" lIns="0" tIns="14922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17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come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0174" y="2458450"/>
            <a:ext cx="2165350" cy="604520"/>
          </a:xfrm>
          <a:prstGeom prst="rect">
            <a:avLst/>
          </a:prstGeom>
          <a:solidFill>
            <a:srgbClr val="009FCC"/>
          </a:solidFill>
        </p:spPr>
        <p:txBody>
          <a:bodyPr vert="horz" wrap="square" lIns="0" tIns="14922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17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0174" y="3901625"/>
            <a:ext cx="2165350" cy="604520"/>
          </a:xfrm>
          <a:prstGeom prst="rect">
            <a:avLst/>
          </a:prstGeom>
          <a:solidFill>
            <a:srgbClr val="009FCC"/>
          </a:solidFill>
        </p:spPr>
        <p:txBody>
          <a:bodyPr vert="horz" wrap="square" lIns="0" tIns="149225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17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59523" y="1778862"/>
            <a:ext cx="386715" cy="520700"/>
          </a:xfrm>
          <a:custGeom>
            <a:avLst/>
            <a:gdLst/>
            <a:ahLst/>
            <a:cxnLst/>
            <a:rect l="l" t="t" r="r" b="b"/>
            <a:pathLst>
              <a:path w="386714" h="520700">
                <a:moveTo>
                  <a:pt x="0" y="327149"/>
                </a:moveTo>
                <a:lnTo>
                  <a:pt x="96525" y="327149"/>
                </a:lnTo>
                <a:lnTo>
                  <a:pt x="96525" y="0"/>
                </a:lnTo>
                <a:lnTo>
                  <a:pt x="289574" y="0"/>
                </a:lnTo>
                <a:lnTo>
                  <a:pt x="289574" y="327149"/>
                </a:lnTo>
                <a:lnTo>
                  <a:pt x="386100" y="327149"/>
                </a:lnTo>
                <a:lnTo>
                  <a:pt x="193049" y="520199"/>
                </a:lnTo>
                <a:lnTo>
                  <a:pt x="0" y="327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9523" y="3256987"/>
            <a:ext cx="386715" cy="520700"/>
          </a:xfrm>
          <a:custGeom>
            <a:avLst/>
            <a:gdLst/>
            <a:ahLst/>
            <a:cxnLst/>
            <a:rect l="l" t="t" r="r" b="b"/>
            <a:pathLst>
              <a:path w="386714" h="520700">
                <a:moveTo>
                  <a:pt x="0" y="327149"/>
                </a:moveTo>
                <a:lnTo>
                  <a:pt x="96525" y="327149"/>
                </a:lnTo>
                <a:lnTo>
                  <a:pt x="96525" y="0"/>
                </a:lnTo>
                <a:lnTo>
                  <a:pt x="289574" y="0"/>
                </a:lnTo>
                <a:lnTo>
                  <a:pt x="289574" y="327149"/>
                </a:lnTo>
                <a:lnTo>
                  <a:pt x="386100" y="327149"/>
                </a:lnTo>
                <a:lnTo>
                  <a:pt x="193049" y="520199"/>
                </a:lnTo>
                <a:lnTo>
                  <a:pt x="0" y="327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587" y="1127012"/>
            <a:ext cx="30289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2169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What’s</a:t>
            </a:r>
            <a:r>
              <a:rPr sz="2400" b="1" spc="-3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our</a:t>
            </a:r>
            <a:r>
              <a:rPr sz="2400" b="1" spc="-4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goal?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5" y="1428360"/>
            <a:ext cx="733044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1136650" algn="l"/>
                <a:tab pos="3794125" algn="l"/>
              </a:tabLst>
            </a:pPr>
            <a:r>
              <a:rPr sz="4800" spc="-5" dirty="0">
                <a:latin typeface="Calibri"/>
                <a:cs typeface="Calibri"/>
              </a:rPr>
              <a:t>At</a:t>
            </a:r>
            <a:r>
              <a:rPr sz="4800" dirty="0">
                <a:latin typeface="Calibri"/>
                <a:cs typeface="Calibri"/>
              </a:rPr>
              <a:t> a	high level,	the </a:t>
            </a:r>
            <a:r>
              <a:rPr sz="4800" spc="-5" dirty="0">
                <a:latin typeface="Calibri"/>
                <a:cs typeface="Calibri"/>
              </a:rPr>
              <a:t>goal </a:t>
            </a:r>
            <a:r>
              <a:rPr sz="4800" dirty="0">
                <a:latin typeface="Calibri"/>
                <a:cs typeface="Calibri"/>
              </a:rPr>
              <a:t>is 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simple: </a:t>
            </a:r>
            <a:r>
              <a:rPr sz="4800" b="1" spc="-5" dirty="0">
                <a:latin typeface="Calibri"/>
                <a:cs typeface="Calibri"/>
              </a:rPr>
              <a:t>get the number of db </a:t>
            </a:r>
            <a:r>
              <a:rPr sz="4800" b="1" spc="-1075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hits</a:t>
            </a:r>
            <a:r>
              <a:rPr sz="4800" b="1" spc="-5" dirty="0">
                <a:latin typeface="Calibri"/>
                <a:cs typeface="Calibri"/>
              </a:rPr>
              <a:t> down.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298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What</a:t>
            </a:r>
            <a:r>
              <a:rPr sz="2400" b="1" spc="-2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is</a:t>
            </a:r>
            <a:r>
              <a:rPr sz="2400" b="1" spc="-1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database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hit?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924" y="2891550"/>
            <a:ext cx="3240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"/>
                <a:cs typeface="Calibri"/>
              </a:rPr>
              <a:t>engine</a:t>
            </a:r>
            <a:r>
              <a:rPr sz="4800" spc="-8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work.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049" y="1253250"/>
            <a:ext cx="70719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0" b="0" spc="-569" baseline="-9953" dirty="0">
                <a:solidFill>
                  <a:srgbClr val="000000"/>
                </a:solidFill>
                <a:latin typeface="Arial MT"/>
                <a:cs typeface="Arial MT"/>
              </a:rPr>
              <a:t>“</a:t>
            </a:r>
            <a:r>
              <a:rPr sz="4800" b="0" dirty="0">
                <a:solidFill>
                  <a:srgbClr val="000000"/>
                </a:solidFill>
                <a:latin typeface="Calibri"/>
                <a:cs typeface="Calibri"/>
              </a:rPr>
              <a:t>an ab</a:t>
            </a:r>
            <a:r>
              <a:rPr sz="4800" b="0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4800" b="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800" b="0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8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800" b="0" spc="-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800" b="0" dirty="0">
                <a:solidFill>
                  <a:srgbClr val="000000"/>
                </a:solidFill>
                <a:latin typeface="Calibri"/>
                <a:cs typeface="Calibri"/>
              </a:rPr>
              <a:t>t unit </a:t>
            </a:r>
            <a:r>
              <a:rPr sz="4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800" b="0" dirty="0">
                <a:solidFill>
                  <a:srgbClr val="000000"/>
                </a:solidFill>
                <a:latin typeface="Calibri"/>
                <a:cs typeface="Calibri"/>
              </a:rPr>
              <a:t>f </a:t>
            </a:r>
            <a:r>
              <a:rPr sz="4800" b="0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4800" b="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4800" b="0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8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800" b="0" spc="-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4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3574" y="2755251"/>
            <a:ext cx="5334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dirty="0">
                <a:latin typeface="Arial MT"/>
                <a:cs typeface="Arial MT"/>
              </a:rPr>
              <a:t>”</a:t>
            </a:r>
            <a:endParaRPr sz="1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5850" y="1533958"/>
            <a:ext cx="48037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graph</a:t>
            </a:r>
            <a:r>
              <a:rPr spc="-35" dirty="0"/>
              <a:t> </a:t>
            </a:r>
            <a:r>
              <a:rPr dirty="0"/>
              <a:t>modeling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328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Let’s</a:t>
            </a:r>
            <a:r>
              <a:rPr sz="2400" b="1" spc="-3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proﬁle</a:t>
            </a:r>
            <a:r>
              <a:rPr sz="2400" b="1" spc="-3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some</a:t>
            </a:r>
            <a:r>
              <a:rPr sz="2400" b="1" spc="-2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5" y="1417725"/>
            <a:ext cx="49231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Continue playing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guide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your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browser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0129" y="1244398"/>
            <a:ext cx="4298950" cy="11760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056005" marR="5080" indent="-1043940">
              <a:lnSpc>
                <a:spcPts val="4500"/>
              </a:lnSpc>
              <a:spcBef>
                <a:spcPts val="259"/>
              </a:spcBef>
            </a:pPr>
            <a:r>
              <a:rPr dirty="0"/>
              <a:t>Introducing</a:t>
            </a:r>
            <a:r>
              <a:rPr spc="-4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missing </a:t>
            </a:r>
            <a:r>
              <a:rPr spc="-844" dirty="0"/>
              <a:t> </a:t>
            </a:r>
            <a:r>
              <a:rPr spc="-5" dirty="0"/>
              <a:t>domain</a:t>
            </a:r>
            <a:r>
              <a:rPr spc="-80" dirty="0"/>
              <a:t> </a:t>
            </a:r>
            <a:r>
              <a:rPr dirty="0"/>
              <a:t>concept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483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Introducing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missing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domain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concept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5" y="1333905"/>
            <a:ext cx="769556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Sometimes we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design a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model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and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after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working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it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a bit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200" spc="-48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realise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that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we’ve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missed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an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important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domain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concept.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483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Introducing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missing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domain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concept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333905"/>
            <a:ext cx="7695565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Sometimes we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design a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model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and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after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working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it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a bit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200" spc="-48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realise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that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we’ve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missed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an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important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domain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concept.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our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case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we’re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missing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nodes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to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represent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Calibri"/>
                <a:cs typeface="Calibri"/>
              </a:rPr>
              <a:t>Flights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483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Introducing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missing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domain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concept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490" y="1398461"/>
            <a:ext cx="8145020" cy="1949529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598" y="3616994"/>
            <a:ext cx="4682798" cy="11402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6067" y="330873"/>
            <a:ext cx="3415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Flight</a:t>
            </a:r>
            <a:r>
              <a:rPr sz="2400" b="1" spc="-1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as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ﬁrst class citizen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7073" y="2504150"/>
            <a:ext cx="554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???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8941" y="1983350"/>
            <a:ext cx="386715" cy="520700"/>
          </a:xfrm>
          <a:custGeom>
            <a:avLst/>
            <a:gdLst/>
            <a:ahLst/>
            <a:cxnLst/>
            <a:rect l="l" t="t" r="r" b="b"/>
            <a:pathLst>
              <a:path w="386714" h="520700">
                <a:moveTo>
                  <a:pt x="0" y="327149"/>
                </a:moveTo>
                <a:lnTo>
                  <a:pt x="96525" y="327149"/>
                </a:lnTo>
                <a:lnTo>
                  <a:pt x="96525" y="0"/>
                </a:lnTo>
                <a:lnTo>
                  <a:pt x="289574" y="0"/>
                </a:lnTo>
                <a:lnTo>
                  <a:pt x="289574" y="327149"/>
                </a:lnTo>
                <a:lnTo>
                  <a:pt x="386100" y="327149"/>
                </a:lnTo>
                <a:lnTo>
                  <a:pt x="193049" y="520199"/>
                </a:lnTo>
                <a:lnTo>
                  <a:pt x="0" y="327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8941" y="3030612"/>
            <a:ext cx="386715" cy="520700"/>
          </a:xfrm>
          <a:custGeom>
            <a:avLst/>
            <a:gdLst/>
            <a:ahLst/>
            <a:cxnLst/>
            <a:rect l="l" t="t" r="r" b="b"/>
            <a:pathLst>
              <a:path w="386714" h="520700">
                <a:moveTo>
                  <a:pt x="0" y="327149"/>
                </a:moveTo>
                <a:lnTo>
                  <a:pt x="96525" y="327149"/>
                </a:lnTo>
                <a:lnTo>
                  <a:pt x="96525" y="0"/>
                </a:lnTo>
                <a:lnTo>
                  <a:pt x="289574" y="0"/>
                </a:lnTo>
                <a:lnTo>
                  <a:pt x="289574" y="327149"/>
                </a:lnTo>
                <a:lnTo>
                  <a:pt x="386100" y="327149"/>
                </a:lnTo>
                <a:lnTo>
                  <a:pt x="193049" y="520199"/>
                </a:lnTo>
                <a:lnTo>
                  <a:pt x="0" y="327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7807" y="841524"/>
            <a:ext cx="4268387" cy="1022594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598" y="3616994"/>
            <a:ext cx="4682798" cy="11402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415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Flight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as</a:t>
            </a:r>
            <a:r>
              <a:rPr sz="2400" spc="-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ﬁrst class citizen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867374" y="2580350"/>
            <a:ext cx="3308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1015" algn="l"/>
              </a:tabLst>
            </a:pPr>
            <a:r>
              <a:rPr sz="1000" dirty="0">
                <a:latin typeface="Consolas"/>
                <a:cs typeface="Consolas"/>
              </a:rPr>
              <a:t>MATCH	(o:Airport)-[:CONNECTED_TO]-&gt;(d:Airport)  MERGE...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8941" y="1983350"/>
            <a:ext cx="386715" cy="520700"/>
          </a:xfrm>
          <a:custGeom>
            <a:avLst/>
            <a:gdLst/>
            <a:ahLst/>
            <a:cxnLst/>
            <a:rect l="l" t="t" r="r" b="b"/>
            <a:pathLst>
              <a:path w="386714" h="520700">
                <a:moveTo>
                  <a:pt x="0" y="327149"/>
                </a:moveTo>
                <a:lnTo>
                  <a:pt x="96525" y="327149"/>
                </a:lnTo>
                <a:lnTo>
                  <a:pt x="96525" y="0"/>
                </a:lnTo>
                <a:lnTo>
                  <a:pt x="289574" y="0"/>
                </a:lnTo>
                <a:lnTo>
                  <a:pt x="289574" y="327149"/>
                </a:lnTo>
                <a:lnTo>
                  <a:pt x="386100" y="327149"/>
                </a:lnTo>
                <a:lnTo>
                  <a:pt x="193049" y="520199"/>
                </a:lnTo>
                <a:lnTo>
                  <a:pt x="0" y="327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8941" y="3030612"/>
            <a:ext cx="386715" cy="520700"/>
          </a:xfrm>
          <a:custGeom>
            <a:avLst/>
            <a:gdLst/>
            <a:ahLst/>
            <a:cxnLst/>
            <a:rect l="l" t="t" r="r" b="b"/>
            <a:pathLst>
              <a:path w="386714" h="520700">
                <a:moveTo>
                  <a:pt x="0" y="327149"/>
                </a:moveTo>
                <a:lnTo>
                  <a:pt x="96525" y="327149"/>
                </a:lnTo>
                <a:lnTo>
                  <a:pt x="96525" y="0"/>
                </a:lnTo>
                <a:lnTo>
                  <a:pt x="289574" y="0"/>
                </a:lnTo>
                <a:lnTo>
                  <a:pt x="289574" y="327149"/>
                </a:lnTo>
                <a:lnTo>
                  <a:pt x="386100" y="327149"/>
                </a:lnTo>
                <a:lnTo>
                  <a:pt x="193049" y="520199"/>
                </a:lnTo>
                <a:lnTo>
                  <a:pt x="0" y="327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7807" y="841524"/>
            <a:ext cx="4268387" cy="1022594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9355" y="1533958"/>
            <a:ext cx="48139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Constraints</a:t>
            </a:r>
            <a:r>
              <a:rPr spc="-40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indexes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Unique</a:t>
            </a:r>
            <a:r>
              <a:rPr sz="2400" spc="-8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Constraints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267864"/>
            <a:ext cx="7362190" cy="13970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spc="-5" dirty="0">
                <a:latin typeface="Calibri"/>
                <a:cs typeface="Calibri"/>
              </a:rPr>
              <a:t>We create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unique</a:t>
            </a:r>
            <a:r>
              <a:rPr sz="2200" spc="-5" dirty="0">
                <a:latin typeface="Calibri"/>
                <a:cs typeface="Calibri"/>
              </a:rPr>
              <a:t> constraints </a:t>
            </a:r>
            <a:r>
              <a:rPr sz="2200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Clr>
                <a:srgbClr val="69B445"/>
              </a:buClr>
              <a:buSzPct val="81818"/>
              <a:buChar char="•"/>
              <a:tabLst>
                <a:tab pos="469265" algn="l"/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ensure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uniqueness</a:t>
            </a:r>
            <a:endParaRPr sz="22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Clr>
                <a:srgbClr val="69B445"/>
              </a:buClr>
              <a:buSzPct val="81818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allow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lookup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match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label-property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pairs.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Unique</a:t>
            </a:r>
            <a:r>
              <a:rPr sz="2400" spc="-8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Constraints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267864"/>
            <a:ext cx="7362190" cy="25069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spc="-5" dirty="0">
                <a:latin typeface="Calibri"/>
                <a:cs typeface="Calibri"/>
              </a:rPr>
              <a:t>We create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unique</a:t>
            </a:r>
            <a:r>
              <a:rPr sz="2200" spc="-5" dirty="0">
                <a:latin typeface="Calibri"/>
                <a:cs typeface="Calibri"/>
              </a:rPr>
              <a:t> constraints </a:t>
            </a:r>
            <a:r>
              <a:rPr sz="2200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Clr>
                <a:srgbClr val="69B445"/>
              </a:buClr>
              <a:buSzPct val="81818"/>
              <a:buChar char="•"/>
              <a:tabLst>
                <a:tab pos="469265" algn="l"/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ensure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uniqueness</a:t>
            </a:r>
            <a:endParaRPr sz="22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Clr>
                <a:srgbClr val="69B445"/>
              </a:buClr>
              <a:buSzPct val="81818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allow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lookup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match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label-property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pairs.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CREATE</a:t>
            </a:r>
            <a:r>
              <a:rPr sz="1800" b="1" spc="-3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CONSTRAINT</a:t>
            </a:r>
            <a:r>
              <a:rPr sz="1800" b="1" spc="-3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ON</a:t>
            </a:r>
            <a:r>
              <a:rPr sz="1800" b="1" spc="-3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(identifier:Label)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ASSERT</a:t>
            </a:r>
            <a:r>
              <a:rPr sz="1800" b="1" spc="-3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identifier.property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IS</a:t>
            </a:r>
            <a:r>
              <a:rPr sz="1800" b="1" spc="-2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UNIQUE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65" y="1298511"/>
            <a:ext cx="4232275" cy="227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9B445"/>
              </a:buClr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Intro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 property</a:t>
            </a:r>
            <a:r>
              <a:rPr sz="22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graph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60"/>
              </a:spcBef>
              <a:buClr>
                <a:srgbClr val="69B445"/>
              </a:buClr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airport</a:t>
            </a:r>
            <a:r>
              <a:rPr sz="22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dataset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9B445"/>
              </a:buClr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69B445"/>
              </a:buClr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modeling</a:t>
            </a:r>
            <a:r>
              <a:rPr sz="22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workﬂow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60"/>
              </a:spcBef>
              <a:buClr>
                <a:srgbClr val="69B445"/>
              </a:buClr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Load</a:t>
            </a:r>
            <a:r>
              <a:rPr sz="22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CSV</a:t>
            </a:r>
            <a:r>
              <a:rPr sz="22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287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What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are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we</a:t>
            </a:r>
            <a:r>
              <a:rPr sz="2400" spc="-1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going</a:t>
            </a:r>
            <a:r>
              <a:rPr sz="2400" spc="-1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to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do?</a:t>
            </a:r>
            <a:endParaRPr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75" y="1333905"/>
            <a:ext cx="7909559" cy="291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55">
              <a:lnSpc>
                <a:spcPct val="125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first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refactoring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patterns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we’ll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encounter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today.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 have</a:t>
            </a:r>
            <a:r>
              <a:rPr sz="2200" dirty="0">
                <a:latin typeface="Calibri"/>
                <a:cs typeface="Calibri"/>
              </a:rPr>
              <a:t> this </a:t>
            </a:r>
            <a:r>
              <a:rPr sz="2200" spc="-15" dirty="0">
                <a:latin typeface="Calibri"/>
                <a:cs typeface="Calibri"/>
              </a:rPr>
              <a:t>pattern: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1800" dirty="0">
                <a:latin typeface="Consolas"/>
                <a:cs typeface="Consolas"/>
              </a:rPr>
              <a:t>(origin)-[:CONNECTED_TO]-&gt;(destination)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we’ll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create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new </a:t>
            </a:r>
            <a:r>
              <a:rPr sz="2200" spc="-5" dirty="0">
                <a:latin typeface="Calibri"/>
                <a:cs typeface="Calibri"/>
              </a:rPr>
              <a:t>node </a:t>
            </a:r>
            <a:r>
              <a:rPr sz="2200" dirty="0">
                <a:latin typeface="Calibri"/>
                <a:cs typeface="Calibri"/>
              </a:rPr>
              <a:t>using the </a:t>
            </a:r>
            <a:r>
              <a:rPr sz="2200" spc="-5" dirty="0">
                <a:latin typeface="Calibri"/>
                <a:cs typeface="Calibri"/>
              </a:rPr>
              <a:t>properties of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1800" dirty="0">
                <a:latin typeface="Consolas"/>
                <a:cs typeface="Consolas"/>
              </a:rPr>
              <a:t>CONNECTED_TO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spc="-5" dirty="0">
                <a:latin typeface="Calibri"/>
                <a:cs typeface="Calibri"/>
              </a:rPr>
              <a:t>relationship: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1800" dirty="0">
                <a:latin typeface="Consolas"/>
                <a:cs typeface="Consolas"/>
              </a:rPr>
              <a:t>(origin)</a:t>
            </a:r>
            <a:r>
              <a:rPr sz="1800" dirty="0">
                <a:solidFill>
                  <a:srgbClr val="008DC1"/>
                </a:solidFill>
                <a:latin typeface="Consolas"/>
                <a:cs typeface="Consolas"/>
              </a:rPr>
              <a:t>&lt;-[:ORIGIN]-(flight)-[:DESTINATION]-&gt;</a:t>
            </a:r>
            <a:r>
              <a:rPr sz="1800" dirty="0">
                <a:latin typeface="Consolas"/>
                <a:cs typeface="Consolas"/>
              </a:rPr>
              <a:t>(destination)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545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Refactoring: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Derive</a:t>
            </a:r>
            <a:r>
              <a:rPr sz="240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node</a:t>
            </a:r>
            <a:r>
              <a:rPr sz="2400" spc="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from </a:t>
            </a:r>
            <a:r>
              <a:rPr sz="2400" spc="-5" dirty="0">
                <a:solidFill>
                  <a:srgbClr val="008DC1"/>
                </a:solidFill>
              </a:rPr>
              <a:t>relationship</a:t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00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Indexes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267864"/>
            <a:ext cx="7362190" cy="9398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spc="-5" dirty="0">
                <a:latin typeface="Calibri"/>
                <a:cs typeface="Calibri"/>
              </a:rPr>
              <a:t>We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create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indexes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Clr>
                <a:srgbClr val="69B445"/>
              </a:buClr>
              <a:buSzPct val="81818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allow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lookup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match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label-property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pairs.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100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Indexes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267864"/>
            <a:ext cx="7362190" cy="16941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spc="-5" dirty="0">
                <a:latin typeface="Calibri"/>
                <a:cs typeface="Calibri"/>
              </a:rPr>
              <a:t>We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create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indexes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Clr>
                <a:srgbClr val="69B445"/>
              </a:buClr>
              <a:buSzPct val="81818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allow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lookup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match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label-property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pairs.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CREATE</a:t>
            </a:r>
            <a:r>
              <a:rPr sz="1800" b="1" spc="-3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INDEX</a:t>
            </a:r>
            <a:r>
              <a:rPr sz="1800" b="1" spc="-3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ON</a:t>
            </a:r>
            <a:r>
              <a:rPr sz="1800" b="1" spc="-3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:Label(property)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253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What</a:t>
            </a:r>
            <a:r>
              <a:rPr sz="2400" spc="-4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gets</a:t>
            </a:r>
            <a:r>
              <a:rPr sz="2400" spc="-3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indexed?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6075" y="1267864"/>
            <a:ext cx="3625215" cy="30353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following are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index</a:t>
            </a:r>
            <a:r>
              <a:rPr sz="2200" spc="-5" dirty="0">
                <a:latin typeface="Calibri"/>
                <a:cs typeface="Calibri"/>
              </a:rPr>
              <a:t> backed:</a:t>
            </a:r>
            <a:endParaRPr sz="22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Clr>
                <a:srgbClr val="6FB048"/>
              </a:buClr>
              <a:buSzPct val="81818"/>
              <a:buChar char="•"/>
              <a:tabLst>
                <a:tab pos="469265" algn="l"/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Equality</a:t>
            </a:r>
            <a:endParaRPr sz="22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spcBef>
                <a:spcPts val="900"/>
              </a:spcBef>
              <a:buClr>
                <a:srgbClr val="6FB048"/>
              </a:buClr>
              <a:buFont typeface="Consolas"/>
              <a:buChar char="•"/>
              <a:tabLst>
                <a:tab pos="469265" algn="l"/>
                <a:tab pos="469900" algn="l"/>
              </a:tabLst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STARTS</a:t>
            </a:r>
            <a:r>
              <a:rPr sz="1800" b="1" spc="-6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WITH</a:t>
            </a:r>
            <a:endParaRPr sz="1800">
              <a:latin typeface="Consolas"/>
              <a:cs typeface="Consolas"/>
            </a:endParaRPr>
          </a:p>
          <a:p>
            <a:pPr marL="469900" indent="-342900">
              <a:lnSpc>
                <a:spcPct val="100000"/>
              </a:lnSpc>
              <a:spcBef>
                <a:spcPts val="940"/>
              </a:spcBef>
              <a:buClr>
                <a:srgbClr val="6FB048"/>
              </a:buClr>
              <a:buFont typeface="Consolas"/>
              <a:buChar char="•"/>
              <a:tabLst>
                <a:tab pos="469265" algn="l"/>
                <a:tab pos="469900" algn="l"/>
              </a:tabLst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CONTAINS</a:t>
            </a:r>
            <a:endParaRPr sz="1800">
              <a:latin typeface="Consolas"/>
              <a:cs typeface="Consolas"/>
            </a:endParaRPr>
          </a:p>
          <a:p>
            <a:pPr marL="469900" indent="-342900">
              <a:lnSpc>
                <a:spcPct val="100000"/>
              </a:lnSpc>
              <a:spcBef>
                <a:spcPts val="940"/>
              </a:spcBef>
              <a:buClr>
                <a:srgbClr val="6FB048"/>
              </a:buClr>
              <a:buFont typeface="Consolas"/>
              <a:buChar char="•"/>
              <a:tabLst>
                <a:tab pos="469265" algn="l"/>
                <a:tab pos="469900" algn="l"/>
              </a:tabLst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ENDS</a:t>
            </a:r>
            <a:r>
              <a:rPr sz="1800" b="1" spc="-6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WITH</a:t>
            </a:r>
            <a:endParaRPr sz="1800">
              <a:latin typeface="Consolas"/>
              <a:cs typeface="Consolas"/>
            </a:endParaRPr>
          </a:p>
          <a:p>
            <a:pPr marL="469900" indent="-342900">
              <a:lnSpc>
                <a:spcPct val="100000"/>
              </a:lnSpc>
              <a:spcBef>
                <a:spcPts val="1000"/>
              </a:spcBef>
              <a:buClr>
                <a:srgbClr val="6FB048"/>
              </a:buClr>
              <a:buSzPct val="81818"/>
              <a:buChar char="•"/>
              <a:tabLst>
                <a:tab pos="469265" algn="l"/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Range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searches</a:t>
            </a:r>
            <a:endParaRPr sz="22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Clr>
                <a:srgbClr val="6FB048"/>
              </a:buClr>
              <a:buSzPct val="81818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(Non-)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existence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checks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4034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C1"/>
                </a:solidFill>
              </a:rPr>
              <a:t>How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are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indexes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used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in</a:t>
            </a:r>
            <a:r>
              <a:rPr sz="2400" spc="-20" dirty="0">
                <a:solidFill>
                  <a:srgbClr val="008DC1"/>
                </a:solidFill>
              </a:rPr>
              <a:t> </a:t>
            </a:r>
            <a:r>
              <a:rPr sz="2400" dirty="0">
                <a:solidFill>
                  <a:srgbClr val="008DC1"/>
                </a:solidFill>
              </a:rPr>
              <a:t>neo4j?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6424" y="1094760"/>
            <a:ext cx="67144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Indexes</a:t>
            </a:r>
            <a:r>
              <a:rPr sz="2200" spc="-5" dirty="0">
                <a:latin typeface="Calibri"/>
                <a:cs typeface="Calibri"/>
              </a:rPr>
              <a:t> are </a:t>
            </a:r>
            <a:r>
              <a:rPr sz="2200" b="1" dirty="0">
                <a:latin typeface="Calibri"/>
                <a:cs typeface="Calibri"/>
              </a:rPr>
              <a:t>only </a:t>
            </a:r>
            <a:r>
              <a:rPr sz="2200" dirty="0">
                <a:latin typeface="Calibri"/>
                <a:cs typeface="Calibri"/>
              </a:rPr>
              <a:t>used to </a:t>
            </a:r>
            <a:r>
              <a:rPr sz="2200" spc="-5" dirty="0">
                <a:latin typeface="Calibri"/>
                <a:cs typeface="Calibri"/>
              </a:rPr>
              <a:t>find</a:t>
            </a:r>
            <a:r>
              <a:rPr sz="2200" dirty="0">
                <a:latin typeface="Calibri"/>
                <a:cs typeface="Calibri"/>
              </a:rPr>
              <a:t> the </a:t>
            </a:r>
            <a:r>
              <a:rPr sz="2200" spc="-5" dirty="0">
                <a:latin typeface="Calibri"/>
                <a:cs typeface="Calibri"/>
              </a:rPr>
              <a:t>starting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point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queries.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362" y="1897613"/>
            <a:ext cx="1527810" cy="1550670"/>
            <a:chOff x="444362" y="1897613"/>
            <a:chExt cx="1527810" cy="1550670"/>
          </a:xfrm>
        </p:grpSpPr>
        <p:sp>
          <p:nvSpPr>
            <p:cNvPr id="5" name="object 5"/>
            <p:cNvSpPr/>
            <p:nvPr/>
          </p:nvSpPr>
          <p:spPr>
            <a:xfrm>
              <a:off x="449124" y="1902376"/>
              <a:ext cx="908050" cy="908050"/>
            </a:xfrm>
            <a:custGeom>
              <a:avLst/>
              <a:gdLst/>
              <a:ahLst/>
              <a:cxnLst/>
              <a:rect l="l" t="t" r="r" b="b"/>
              <a:pathLst>
                <a:path w="908050" h="908050">
                  <a:moveTo>
                    <a:pt x="453749" y="0"/>
                  </a:moveTo>
                  <a:lnTo>
                    <a:pt x="407356" y="2342"/>
                  </a:lnTo>
                  <a:lnTo>
                    <a:pt x="362303" y="9218"/>
                  </a:lnTo>
                  <a:lnTo>
                    <a:pt x="318818" y="20399"/>
                  </a:lnTo>
                  <a:lnTo>
                    <a:pt x="277129" y="35657"/>
                  </a:lnTo>
                  <a:lnTo>
                    <a:pt x="237465" y="54765"/>
                  </a:lnTo>
                  <a:lnTo>
                    <a:pt x="200054" y="77493"/>
                  </a:lnTo>
                  <a:lnTo>
                    <a:pt x="165122" y="103614"/>
                  </a:lnTo>
                  <a:lnTo>
                    <a:pt x="132900" y="132900"/>
                  </a:lnTo>
                  <a:lnTo>
                    <a:pt x="103614" y="165122"/>
                  </a:lnTo>
                  <a:lnTo>
                    <a:pt x="77493" y="200053"/>
                  </a:lnTo>
                  <a:lnTo>
                    <a:pt x="54765" y="237465"/>
                  </a:lnTo>
                  <a:lnTo>
                    <a:pt x="35657" y="277129"/>
                  </a:lnTo>
                  <a:lnTo>
                    <a:pt x="20399" y="318818"/>
                  </a:lnTo>
                  <a:lnTo>
                    <a:pt x="9218" y="362303"/>
                  </a:lnTo>
                  <a:lnTo>
                    <a:pt x="2342" y="407356"/>
                  </a:lnTo>
                  <a:lnTo>
                    <a:pt x="0" y="453749"/>
                  </a:lnTo>
                  <a:lnTo>
                    <a:pt x="2342" y="500142"/>
                  </a:lnTo>
                  <a:lnTo>
                    <a:pt x="9218" y="545195"/>
                  </a:lnTo>
                  <a:lnTo>
                    <a:pt x="20399" y="588680"/>
                  </a:lnTo>
                  <a:lnTo>
                    <a:pt x="35657" y="630369"/>
                  </a:lnTo>
                  <a:lnTo>
                    <a:pt x="54765" y="670033"/>
                  </a:lnTo>
                  <a:lnTo>
                    <a:pt x="77493" y="707445"/>
                  </a:lnTo>
                  <a:lnTo>
                    <a:pt x="103614" y="742376"/>
                  </a:lnTo>
                  <a:lnTo>
                    <a:pt x="132900" y="774598"/>
                  </a:lnTo>
                  <a:lnTo>
                    <a:pt x="165122" y="803884"/>
                  </a:lnTo>
                  <a:lnTo>
                    <a:pt x="200054" y="830005"/>
                  </a:lnTo>
                  <a:lnTo>
                    <a:pt x="237465" y="852733"/>
                  </a:lnTo>
                  <a:lnTo>
                    <a:pt x="277129" y="871840"/>
                  </a:lnTo>
                  <a:lnTo>
                    <a:pt x="318818" y="887099"/>
                  </a:lnTo>
                  <a:lnTo>
                    <a:pt x="362303" y="898280"/>
                  </a:lnTo>
                  <a:lnTo>
                    <a:pt x="407356" y="905156"/>
                  </a:lnTo>
                  <a:lnTo>
                    <a:pt x="453749" y="907498"/>
                  </a:lnTo>
                  <a:lnTo>
                    <a:pt x="500143" y="905156"/>
                  </a:lnTo>
                  <a:lnTo>
                    <a:pt x="545196" y="898280"/>
                  </a:lnTo>
                  <a:lnTo>
                    <a:pt x="588681" y="887099"/>
                  </a:lnTo>
                  <a:lnTo>
                    <a:pt x="630369" y="871840"/>
                  </a:lnTo>
                  <a:lnTo>
                    <a:pt x="670034" y="852733"/>
                  </a:lnTo>
                  <a:lnTo>
                    <a:pt x="707446" y="830005"/>
                  </a:lnTo>
                  <a:lnTo>
                    <a:pt x="742377" y="803884"/>
                  </a:lnTo>
                  <a:lnTo>
                    <a:pt x="774599" y="774598"/>
                  </a:lnTo>
                  <a:lnTo>
                    <a:pt x="803885" y="742376"/>
                  </a:lnTo>
                  <a:lnTo>
                    <a:pt x="830006" y="707445"/>
                  </a:lnTo>
                  <a:lnTo>
                    <a:pt x="852735" y="670033"/>
                  </a:lnTo>
                  <a:lnTo>
                    <a:pt x="871842" y="630369"/>
                  </a:lnTo>
                  <a:lnTo>
                    <a:pt x="887100" y="588680"/>
                  </a:lnTo>
                  <a:lnTo>
                    <a:pt x="898281" y="545195"/>
                  </a:lnTo>
                  <a:lnTo>
                    <a:pt x="905157" y="500142"/>
                  </a:lnTo>
                  <a:lnTo>
                    <a:pt x="907500" y="453749"/>
                  </a:lnTo>
                  <a:lnTo>
                    <a:pt x="905157" y="407356"/>
                  </a:lnTo>
                  <a:lnTo>
                    <a:pt x="898281" y="362303"/>
                  </a:lnTo>
                  <a:lnTo>
                    <a:pt x="887100" y="318818"/>
                  </a:lnTo>
                  <a:lnTo>
                    <a:pt x="871842" y="277129"/>
                  </a:lnTo>
                  <a:lnTo>
                    <a:pt x="852735" y="237465"/>
                  </a:lnTo>
                  <a:lnTo>
                    <a:pt x="830006" y="200053"/>
                  </a:lnTo>
                  <a:lnTo>
                    <a:pt x="803885" y="165122"/>
                  </a:lnTo>
                  <a:lnTo>
                    <a:pt x="774599" y="132900"/>
                  </a:lnTo>
                  <a:lnTo>
                    <a:pt x="742377" y="103614"/>
                  </a:lnTo>
                  <a:lnTo>
                    <a:pt x="707446" y="77493"/>
                  </a:lnTo>
                  <a:lnTo>
                    <a:pt x="670034" y="54765"/>
                  </a:lnTo>
                  <a:lnTo>
                    <a:pt x="630369" y="35657"/>
                  </a:lnTo>
                  <a:lnTo>
                    <a:pt x="588681" y="20399"/>
                  </a:lnTo>
                  <a:lnTo>
                    <a:pt x="545196" y="9218"/>
                  </a:lnTo>
                  <a:lnTo>
                    <a:pt x="500143" y="2342"/>
                  </a:lnTo>
                  <a:lnTo>
                    <a:pt x="45374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124" y="1902376"/>
              <a:ext cx="908050" cy="908050"/>
            </a:xfrm>
            <a:custGeom>
              <a:avLst/>
              <a:gdLst/>
              <a:ahLst/>
              <a:cxnLst/>
              <a:rect l="l" t="t" r="r" b="b"/>
              <a:pathLst>
                <a:path w="908050" h="908050">
                  <a:moveTo>
                    <a:pt x="0" y="453749"/>
                  </a:moveTo>
                  <a:lnTo>
                    <a:pt x="2342" y="407356"/>
                  </a:lnTo>
                  <a:lnTo>
                    <a:pt x="9218" y="362303"/>
                  </a:lnTo>
                  <a:lnTo>
                    <a:pt x="20399" y="318818"/>
                  </a:lnTo>
                  <a:lnTo>
                    <a:pt x="35657" y="277129"/>
                  </a:lnTo>
                  <a:lnTo>
                    <a:pt x="54765" y="237465"/>
                  </a:lnTo>
                  <a:lnTo>
                    <a:pt x="77493" y="200054"/>
                  </a:lnTo>
                  <a:lnTo>
                    <a:pt x="103614" y="165122"/>
                  </a:lnTo>
                  <a:lnTo>
                    <a:pt x="132900" y="132900"/>
                  </a:lnTo>
                  <a:lnTo>
                    <a:pt x="165122" y="103614"/>
                  </a:lnTo>
                  <a:lnTo>
                    <a:pt x="200054" y="77493"/>
                  </a:lnTo>
                  <a:lnTo>
                    <a:pt x="237465" y="54765"/>
                  </a:lnTo>
                  <a:lnTo>
                    <a:pt x="277129" y="35657"/>
                  </a:lnTo>
                  <a:lnTo>
                    <a:pt x="318818" y="20399"/>
                  </a:lnTo>
                  <a:lnTo>
                    <a:pt x="362303" y="9218"/>
                  </a:lnTo>
                  <a:lnTo>
                    <a:pt x="407356" y="2342"/>
                  </a:lnTo>
                  <a:lnTo>
                    <a:pt x="453749" y="0"/>
                  </a:lnTo>
                  <a:lnTo>
                    <a:pt x="500143" y="2342"/>
                  </a:lnTo>
                  <a:lnTo>
                    <a:pt x="545196" y="9218"/>
                  </a:lnTo>
                  <a:lnTo>
                    <a:pt x="588681" y="20399"/>
                  </a:lnTo>
                  <a:lnTo>
                    <a:pt x="630369" y="35657"/>
                  </a:lnTo>
                  <a:lnTo>
                    <a:pt x="670034" y="54765"/>
                  </a:lnTo>
                  <a:lnTo>
                    <a:pt x="707445" y="77493"/>
                  </a:lnTo>
                  <a:lnTo>
                    <a:pt x="742376" y="103614"/>
                  </a:lnTo>
                  <a:lnTo>
                    <a:pt x="774599" y="132900"/>
                  </a:lnTo>
                  <a:lnTo>
                    <a:pt x="803885" y="165122"/>
                  </a:lnTo>
                  <a:lnTo>
                    <a:pt x="830006" y="200054"/>
                  </a:lnTo>
                  <a:lnTo>
                    <a:pt x="852734" y="237465"/>
                  </a:lnTo>
                  <a:lnTo>
                    <a:pt x="871841" y="277129"/>
                  </a:lnTo>
                  <a:lnTo>
                    <a:pt x="887100" y="318818"/>
                  </a:lnTo>
                  <a:lnTo>
                    <a:pt x="898281" y="362303"/>
                  </a:lnTo>
                  <a:lnTo>
                    <a:pt x="905157" y="407356"/>
                  </a:lnTo>
                  <a:lnTo>
                    <a:pt x="907499" y="453749"/>
                  </a:lnTo>
                  <a:lnTo>
                    <a:pt x="905157" y="500143"/>
                  </a:lnTo>
                  <a:lnTo>
                    <a:pt x="898281" y="545196"/>
                  </a:lnTo>
                  <a:lnTo>
                    <a:pt x="887100" y="588681"/>
                  </a:lnTo>
                  <a:lnTo>
                    <a:pt x="871841" y="630369"/>
                  </a:lnTo>
                  <a:lnTo>
                    <a:pt x="852734" y="670033"/>
                  </a:lnTo>
                  <a:lnTo>
                    <a:pt x="830006" y="707445"/>
                  </a:lnTo>
                  <a:lnTo>
                    <a:pt x="803885" y="742376"/>
                  </a:lnTo>
                  <a:lnTo>
                    <a:pt x="774599" y="774599"/>
                  </a:lnTo>
                  <a:lnTo>
                    <a:pt x="742376" y="803885"/>
                  </a:lnTo>
                  <a:lnTo>
                    <a:pt x="707445" y="830006"/>
                  </a:lnTo>
                  <a:lnTo>
                    <a:pt x="670034" y="852734"/>
                  </a:lnTo>
                  <a:lnTo>
                    <a:pt x="630369" y="871841"/>
                  </a:lnTo>
                  <a:lnTo>
                    <a:pt x="588681" y="887100"/>
                  </a:lnTo>
                  <a:lnTo>
                    <a:pt x="545196" y="898281"/>
                  </a:lnTo>
                  <a:lnTo>
                    <a:pt x="500143" y="905157"/>
                  </a:lnTo>
                  <a:lnTo>
                    <a:pt x="453749" y="907499"/>
                  </a:lnTo>
                  <a:lnTo>
                    <a:pt x="407356" y="905157"/>
                  </a:lnTo>
                  <a:lnTo>
                    <a:pt x="362303" y="898281"/>
                  </a:lnTo>
                  <a:lnTo>
                    <a:pt x="318818" y="887100"/>
                  </a:lnTo>
                  <a:lnTo>
                    <a:pt x="277129" y="871841"/>
                  </a:lnTo>
                  <a:lnTo>
                    <a:pt x="237465" y="852734"/>
                  </a:lnTo>
                  <a:lnTo>
                    <a:pt x="200054" y="830006"/>
                  </a:lnTo>
                  <a:lnTo>
                    <a:pt x="165122" y="803885"/>
                  </a:lnTo>
                  <a:lnTo>
                    <a:pt x="132900" y="774599"/>
                  </a:lnTo>
                  <a:lnTo>
                    <a:pt x="103614" y="742376"/>
                  </a:lnTo>
                  <a:lnTo>
                    <a:pt x="77493" y="707445"/>
                  </a:lnTo>
                  <a:lnTo>
                    <a:pt x="54765" y="670033"/>
                  </a:lnTo>
                  <a:lnTo>
                    <a:pt x="35657" y="630369"/>
                  </a:lnTo>
                  <a:lnTo>
                    <a:pt x="20399" y="588681"/>
                  </a:lnTo>
                  <a:lnTo>
                    <a:pt x="9218" y="545196"/>
                  </a:lnTo>
                  <a:lnTo>
                    <a:pt x="2342" y="500143"/>
                  </a:lnTo>
                  <a:lnTo>
                    <a:pt x="0" y="4537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9849" y="2003850"/>
              <a:ext cx="908050" cy="908050"/>
            </a:xfrm>
            <a:custGeom>
              <a:avLst/>
              <a:gdLst/>
              <a:ahLst/>
              <a:cxnLst/>
              <a:rect l="l" t="t" r="r" b="b"/>
              <a:pathLst>
                <a:path w="908050" h="908050">
                  <a:moveTo>
                    <a:pt x="453750" y="0"/>
                  </a:moveTo>
                  <a:lnTo>
                    <a:pt x="407356" y="2342"/>
                  </a:lnTo>
                  <a:lnTo>
                    <a:pt x="362303" y="9218"/>
                  </a:lnTo>
                  <a:lnTo>
                    <a:pt x="318818" y="20399"/>
                  </a:lnTo>
                  <a:lnTo>
                    <a:pt x="277130" y="35657"/>
                  </a:lnTo>
                  <a:lnTo>
                    <a:pt x="237465" y="54765"/>
                  </a:lnTo>
                  <a:lnTo>
                    <a:pt x="200054" y="77493"/>
                  </a:lnTo>
                  <a:lnTo>
                    <a:pt x="165122" y="103614"/>
                  </a:lnTo>
                  <a:lnTo>
                    <a:pt x="132900" y="132900"/>
                  </a:lnTo>
                  <a:lnTo>
                    <a:pt x="103614" y="165122"/>
                  </a:lnTo>
                  <a:lnTo>
                    <a:pt x="77493" y="200054"/>
                  </a:lnTo>
                  <a:lnTo>
                    <a:pt x="54765" y="237465"/>
                  </a:lnTo>
                  <a:lnTo>
                    <a:pt x="35657" y="277130"/>
                  </a:lnTo>
                  <a:lnTo>
                    <a:pt x="20399" y="318818"/>
                  </a:lnTo>
                  <a:lnTo>
                    <a:pt x="9218" y="362303"/>
                  </a:lnTo>
                  <a:lnTo>
                    <a:pt x="2342" y="407357"/>
                  </a:lnTo>
                  <a:lnTo>
                    <a:pt x="0" y="453750"/>
                  </a:lnTo>
                  <a:lnTo>
                    <a:pt x="2342" y="500143"/>
                  </a:lnTo>
                  <a:lnTo>
                    <a:pt x="9218" y="545197"/>
                  </a:lnTo>
                  <a:lnTo>
                    <a:pt x="20399" y="588681"/>
                  </a:lnTo>
                  <a:lnTo>
                    <a:pt x="35657" y="630370"/>
                  </a:lnTo>
                  <a:lnTo>
                    <a:pt x="54765" y="670034"/>
                  </a:lnTo>
                  <a:lnTo>
                    <a:pt x="77493" y="707446"/>
                  </a:lnTo>
                  <a:lnTo>
                    <a:pt x="103614" y="742377"/>
                  </a:lnTo>
                  <a:lnTo>
                    <a:pt x="132900" y="774599"/>
                  </a:lnTo>
                  <a:lnTo>
                    <a:pt x="165122" y="803885"/>
                  </a:lnTo>
                  <a:lnTo>
                    <a:pt x="200054" y="830006"/>
                  </a:lnTo>
                  <a:lnTo>
                    <a:pt x="237465" y="852734"/>
                  </a:lnTo>
                  <a:lnTo>
                    <a:pt x="277130" y="871842"/>
                  </a:lnTo>
                  <a:lnTo>
                    <a:pt x="318818" y="887100"/>
                  </a:lnTo>
                  <a:lnTo>
                    <a:pt x="362303" y="898281"/>
                  </a:lnTo>
                  <a:lnTo>
                    <a:pt x="407356" y="905157"/>
                  </a:lnTo>
                  <a:lnTo>
                    <a:pt x="453750" y="907500"/>
                  </a:lnTo>
                  <a:lnTo>
                    <a:pt x="500143" y="905157"/>
                  </a:lnTo>
                  <a:lnTo>
                    <a:pt x="545196" y="898281"/>
                  </a:lnTo>
                  <a:lnTo>
                    <a:pt x="588681" y="887100"/>
                  </a:lnTo>
                  <a:lnTo>
                    <a:pt x="630369" y="871842"/>
                  </a:lnTo>
                  <a:lnTo>
                    <a:pt x="670034" y="852734"/>
                  </a:lnTo>
                  <a:lnTo>
                    <a:pt x="707445" y="830006"/>
                  </a:lnTo>
                  <a:lnTo>
                    <a:pt x="742376" y="803885"/>
                  </a:lnTo>
                  <a:lnTo>
                    <a:pt x="774599" y="774599"/>
                  </a:lnTo>
                  <a:lnTo>
                    <a:pt x="803885" y="742377"/>
                  </a:lnTo>
                  <a:lnTo>
                    <a:pt x="830006" y="707446"/>
                  </a:lnTo>
                  <a:lnTo>
                    <a:pt x="852734" y="670034"/>
                  </a:lnTo>
                  <a:lnTo>
                    <a:pt x="871841" y="630370"/>
                  </a:lnTo>
                  <a:lnTo>
                    <a:pt x="887099" y="588681"/>
                  </a:lnTo>
                  <a:lnTo>
                    <a:pt x="898281" y="545197"/>
                  </a:lnTo>
                  <a:lnTo>
                    <a:pt x="905156" y="500143"/>
                  </a:lnTo>
                  <a:lnTo>
                    <a:pt x="907499" y="453750"/>
                  </a:lnTo>
                  <a:lnTo>
                    <a:pt x="905156" y="407357"/>
                  </a:lnTo>
                  <a:lnTo>
                    <a:pt x="898281" y="362303"/>
                  </a:lnTo>
                  <a:lnTo>
                    <a:pt x="887099" y="318818"/>
                  </a:lnTo>
                  <a:lnTo>
                    <a:pt x="871841" y="277130"/>
                  </a:lnTo>
                  <a:lnTo>
                    <a:pt x="852734" y="237465"/>
                  </a:lnTo>
                  <a:lnTo>
                    <a:pt x="830006" y="200054"/>
                  </a:lnTo>
                  <a:lnTo>
                    <a:pt x="803885" y="165122"/>
                  </a:lnTo>
                  <a:lnTo>
                    <a:pt x="774599" y="132900"/>
                  </a:lnTo>
                  <a:lnTo>
                    <a:pt x="742376" y="103614"/>
                  </a:lnTo>
                  <a:lnTo>
                    <a:pt x="707445" y="77493"/>
                  </a:lnTo>
                  <a:lnTo>
                    <a:pt x="670034" y="54765"/>
                  </a:lnTo>
                  <a:lnTo>
                    <a:pt x="630369" y="35657"/>
                  </a:lnTo>
                  <a:lnTo>
                    <a:pt x="588681" y="20399"/>
                  </a:lnTo>
                  <a:lnTo>
                    <a:pt x="545196" y="9218"/>
                  </a:lnTo>
                  <a:lnTo>
                    <a:pt x="500143" y="2342"/>
                  </a:lnTo>
                  <a:lnTo>
                    <a:pt x="45375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849" y="2003850"/>
              <a:ext cx="908050" cy="908050"/>
            </a:xfrm>
            <a:custGeom>
              <a:avLst/>
              <a:gdLst/>
              <a:ahLst/>
              <a:cxnLst/>
              <a:rect l="l" t="t" r="r" b="b"/>
              <a:pathLst>
                <a:path w="908050" h="908050">
                  <a:moveTo>
                    <a:pt x="0" y="453750"/>
                  </a:moveTo>
                  <a:lnTo>
                    <a:pt x="2342" y="407356"/>
                  </a:lnTo>
                  <a:lnTo>
                    <a:pt x="9218" y="362303"/>
                  </a:lnTo>
                  <a:lnTo>
                    <a:pt x="20399" y="318818"/>
                  </a:lnTo>
                  <a:lnTo>
                    <a:pt x="35657" y="277130"/>
                  </a:lnTo>
                  <a:lnTo>
                    <a:pt x="54765" y="237465"/>
                  </a:lnTo>
                  <a:lnTo>
                    <a:pt x="77493" y="200054"/>
                  </a:lnTo>
                  <a:lnTo>
                    <a:pt x="103614" y="165122"/>
                  </a:lnTo>
                  <a:lnTo>
                    <a:pt x="132900" y="132900"/>
                  </a:lnTo>
                  <a:lnTo>
                    <a:pt x="165122" y="103614"/>
                  </a:lnTo>
                  <a:lnTo>
                    <a:pt x="200054" y="77493"/>
                  </a:lnTo>
                  <a:lnTo>
                    <a:pt x="237465" y="54765"/>
                  </a:lnTo>
                  <a:lnTo>
                    <a:pt x="277129" y="35657"/>
                  </a:lnTo>
                  <a:lnTo>
                    <a:pt x="318818" y="20399"/>
                  </a:lnTo>
                  <a:lnTo>
                    <a:pt x="362303" y="9218"/>
                  </a:lnTo>
                  <a:lnTo>
                    <a:pt x="407356" y="2342"/>
                  </a:lnTo>
                  <a:lnTo>
                    <a:pt x="453749" y="0"/>
                  </a:lnTo>
                  <a:lnTo>
                    <a:pt x="500143" y="2342"/>
                  </a:lnTo>
                  <a:lnTo>
                    <a:pt x="545196" y="9218"/>
                  </a:lnTo>
                  <a:lnTo>
                    <a:pt x="588681" y="20399"/>
                  </a:lnTo>
                  <a:lnTo>
                    <a:pt x="630369" y="35657"/>
                  </a:lnTo>
                  <a:lnTo>
                    <a:pt x="670034" y="54765"/>
                  </a:lnTo>
                  <a:lnTo>
                    <a:pt x="707445" y="77493"/>
                  </a:lnTo>
                  <a:lnTo>
                    <a:pt x="742376" y="103614"/>
                  </a:lnTo>
                  <a:lnTo>
                    <a:pt x="774599" y="132900"/>
                  </a:lnTo>
                  <a:lnTo>
                    <a:pt x="803885" y="165122"/>
                  </a:lnTo>
                  <a:lnTo>
                    <a:pt x="830006" y="200054"/>
                  </a:lnTo>
                  <a:lnTo>
                    <a:pt x="852734" y="237465"/>
                  </a:lnTo>
                  <a:lnTo>
                    <a:pt x="871841" y="277130"/>
                  </a:lnTo>
                  <a:lnTo>
                    <a:pt x="887100" y="318818"/>
                  </a:lnTo>
                  <a:lnTo>
                    <a:pt x="898281" y="362303"/>
                  </a:lnTo>
                  <a:lnTo>
                    <a:pt x="905157" y="407356"/>
                  </a:lnTo>
                  <a:lnTo>
                    <a:pt x="907499" y="453750"/>
                  </a:lnTo>
                  <a:lnTo>
                    <a:pt x="905157" y="500143"/>
                  </a:lnTo>
                  <a:lnTo>
                    <a:pt x="898281" y="545196"/>
                  </a:lnTo>
                  <a:lnTo>
                    <a:pt x="887100" y="588681"/>
                  </a:lnTo>
                  <a:lnTo>
                    <a:pt x="871841" y="630369"/>
                  </a:lnTo>
                  <a:lnTo>
                    <a:pt x="852734" y="670034"/>
                  </a:lnTo>
                  <a:lnTo>
                    <a:pt x="830006" y="707445"/>
                  </a:lnTo>
                  <a:lnTo>
                    <a:pt x="803885" y="742376"/>
                  </a:lnTo>
                  <a:lnTo>
                    <a:pt x="774599" y="774599"/>
                  </a:lnTo>
                  <a:lnTo>
                    <a:pt x="742376" y="803885"/>
                  </a:lnTo>
                  <a:lnTo>
                    <a:pt x="707445" y="830006"/>
                  </a:lnTo>
                  <a:lnTo>
                    <a:pt x="670034" y="852734"/>
                  </a:lnTo>
                  <a:lnTo>
                    <a:pt x="630369" y="871841"/>
                  </a:lnTo>
                  <a:lnTo>
                    <a:pt x="588681" y="887100"/>
                  </a:lnTo>
                  <a:lnTo>
                    <a:pt x="545196" y="898281"/>
                  </a:lnTo>
                  <a:lnTo>
                    <a:pt x="500143" y="905157"/>
                  </a:lnTo>
                  <a:lnTo>
                    <a:pt x="453749" y="907499"/>
                  </a:lnTo>
                  <a:lnTo>
                    <a:pt x="407356" y="905157"/>
                  </a:lnTo>
                  <a:lnTo>
                    <a:pt x="362303" y="898281"/>
                  </a:lnTo>
                  <a:lnTo>
                    <a:pt x="318818" y="887100"/>
                  </a:lnTo>
                  <a:lnTo>
                    <a:pt x="277129" y="871841"/>
                  </a:lnTo>
                  <a:lnTo>
                    <a:pt x="237465" y="852734"/>
                  </a:lnTo>
                  <a:lnTo>
                    <a:pt x="200054" y="830006"/>
                  </a:lnTo>
                  <a:lnTo>
                    <a:pt x="165122" y="803885"/>
                  </a:lnTo>
                  <a:lnTo>
                    <a:pt x="132900" y="774599"/>
                  </a:lnTo>
                  <a:lnTo>
                    <a:pt x="103614" y="742376"/>
                  </a:lnTo>
                  <a:lnTo>
                    <a:pt x="77493" y="707445"/>
                  </a:lnTo>
                  <a:lnTo>
                    <a:pt x="54765" y="670034"/>
                  </a:lnTo>
                  <a:lnTo>
                    <a:pt x="35657" y="630369"/>
                  </a:lnTo>
                  <a:lnTo>
                    <a:pt x="20399" y="588681"/>
                  </a:lnTo>
                  <a:lnTo>
                    <a:pt x="9218" y="545196"/>
                  </a:lnTo>
                  <a:lnTo>
                    <a:pt x="2342" y="500143"/>
                  </a:lnTo>
                  <a:lnTo>
                    <a:pt x="0" y="453750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049" y="2535875"/>
              <a:ext cx="908050" cy="908050"/>
            </a:xfrm>
            <a:custGeom>
              <a:avLst/>
              <a:gdLst/>
              <a:ahLst/>
              <a:cxnLst/>
              <a:rect l="l" t="t" r="r" b="b"/>
              <a:pathLst>
                <a:path w="908050" h="908050">
                  <a:moveTo>
                    <a:pt x="453749" y="0"/>
                  </a:moveTo>
                  <a:lnTo>
                    <a:pt x="407356" y="2342"/>
                  </a:lnTo>
                  <a:lnTo>
                    <a:pt x="362303" y="9218"/>
                  </a:lnTo>
                  <a:lnTo>
                    <a:pt x="318818" y="20399"/>
                  </a:lnTo>
                  <a:lnTo>
                    <a:pt x="277130" y="35658"/>
                  </a:lnTo>
                  <a:lnTo>
                    <a:pt x="237465" y="54765"/>
                  </a:lnTo>
                  <a:lnTo>
                    <a:pt x="200054" y="77493"/>
                  </a:lnTo>
                  <a:lnTo>
                    <a:pt x="165122" y="103614"/>
                  </a:lnTo>
                  <a:lnTo>
                    <a:pt x="132900" y="132900"/>
                  </a:lnTo>
                  <a:lnTo>
                    <a:pt x="103614" y="165123"/>
                  </a:lnTo>
                  <a:lnTo>
                    <a:pt x="77493" y="200054"/>
                  </a:lnTo>
                  <a:lnTo>
                    <a:pt x="54765" y="237466"/>
                  </a:lnTo>
                  <a:lnTo>
                    <a:pt x="35657" y="277130"/>
                  </a:lnTo>
                  <a:lnTo>
                    <a:pt x="20399" y="318819"/>
                  </a:lnTo>
                  <a:lnTo>
                    <a:pt x="9218" y="362304"/>
                  </a:lnTo>
                  <a:lnTo>
                    <a:pt x="2342" y="407357"/>
                  </a:lnTo>
                  <a:lnTo>
                    <a:pt x="0" y="453750"/>
                  </a:lnTo>
                  <a:lnTo>
                    <a:pt x="2342" y="500143"/>
                  </a:lnTo>
                  <a:lnTo>
                    <a:pt x="9218" y="545197"/>
                  </a:lnTo>
                  <a:lnTo>
                    <a:pt x="20399" y="588681"/>
                  </a:lnTo>
                  <a:lnTo>
                    <a:pt x="35657" y="630370"/>
                  </a:lnTo>
                  <a:lnTo>
                    <a:pt x="54765" y="670034"/>
                  </a:lnTo>
                  <a:lnTo>
                    <a:pt x="77493" y="707446"/>
                  </a:lnTo>
                  <a:lnTo>
                    <a:pt x="103614" y="742377"/>
                  </a:lnTo>
                  <a:lnTo>
                    <a:pt x="132900" y="774599"/>
                  </a:lnTo>
                  <a:lnTo>
                    <a:pt x="165122" y="803885"/>
                  </a:lnTo>
                  <a:lnTo>
                    <a:pt x="200054" y="830006"/>
                  </a:lnTo>
                  <a:lnTo>
                    <a:pt x="237465" y="852734"/>
                  </a:lnTo>
                  <a:lnTo>
                    <a:pt x="277130" y="871842"/>
                  </a:lnTo>
                  <a:lnTo>
                    <a:pt x="318818" y="887100"/>
                  </a:lnTo>
                  <a:lnTo>
                    <a:pt x="362303" y="898281"/>
                  </a:lnTo>
                  <a:lnTo>
                    <a:pt x="407356" y="905157"/>
                  </a:lnTo>
                  <a:lnTo>
                    <a:pt x="453749" y="907500"/>
                  </a:lnTo>
                  <a:lnTo>
                    <a:pt x="500143" y="905157"/>
                  </a:lnTo>
                  <a:lnTo>
                    <a:pt x="545196" y="898281"/>
                  </a:lnTo>
                  <a:lnTo>
                    <a:pt x="588681" y="887100"/>
                  </a:lnTo>
                  <a:lnTo>
                    <a:pt x="630369" y="871842"/>
                  </a:lnTo>
                  <a:lnTo>
                    <a:pt x="670034" y="852734"/>
                  </a:lnTo>
                  <a:lnTo>
                    <a:pt x="707445" y="830006"/>
                  </a:lnTo>
                  <a:lnTo>
                    <a:pt x="742376" y="803885"/>
                  </a:lnTo>
                  <a:lnTo>
                    <a:pt x="774599" y="774599"/>
                  </a:lnTo>
                  <a:lnTo>
                    <a:pt x="803885" y="742377"/>
                  </a:lnTo>
                  <a:lnTo>
                    <a:pt x="830006" y="707446"/>
                  </a:lnTo>
                  <a:lnTo>
                    <a:pt x="852734" y="670034"/>
                  </a:lnTo>
                  <a:lnTo>
                    <a:pt x="871841" y="630370"/>
                  </a:lnTo>
                  <a:lnTo>
                    <a:pt x="887099" y="588681"/>
                  </a:lnTo>
                  <a:lnTo>
                    <a:pt x="898281" y="545197"/>
                  </a:lnTo>
                  <a:lnTo>
                    <a:pt x="905156" y="500143"/>
                  </a:lnTo>
                  <a:lnTo>
                    <a:pt x="907499" y="453750"/>
                  </a:lnTo>
                  <a:lnTo>
                    <a:pt x="905156" y="407357"/>
                  </a:lnTo>
                  <a:lnTo>
                    <a:pt x="898281" y="362304"/>
                  </a:lnTo>
                  <a:lnTo>
                    <a:pt x="887099" y="318819"/>
                  </a:lnTo>
                  <a:lnTo>
                    <a:pt x="871841" y="277130"/>
                  </a:lnTo>
                  <a:lnTo>
                    <a:pt x="852734" y="237466"/>
                  </a:lnTo>
                  <a:lnTo>
                    <a:pt x="830006" y="200054"/>
                  </a:lnTo>
                  <a:lnTo>
                    <a:pt x="803885" y="165123"/>
                  </a:lnTo>
                  <a:lnTo>
                    <a:pt x="774599" y="132900"/>
                  </a:lnTo>
                  <a:lnTo>
                    <a:pt x="742376" y="103614"/>
                  </a:lnTo>
                  <a:lnTo>
                    <a:pt x="707445" y="77493"/>
                  </a:lnTo>
                  <a:lnTo>
                    <a:pt x="670034" y="54765"/>
                  </a:lnTo>
                  <a:lnTo>
                    <a:pt x="630369" y="35658"/>
                  </a:lnTo>
                  <a:lnTo>
                    <a:pt x="588681" y="20399"/>
                  </a:lnTo>
                  <a:lnTo>
                    <a:pt x="545196" y="9218"/>
                  </a:lnTo>
                  <a:lnTo>
                    <a:pt x="500143" y="2342"/>
                  </a:lnTo>
                  <a:lnTo>
                    <a:pt x="45374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049" y="2535875"/>
              <a:ext cx="908050" cy="908050"/>
            </a:xfrm>
            <a:custGeom>
              <a:avLst/>
              <a:gdLst/>
              <a:ahLst/>
              <a:cxnLst/>
              <a:rect l="l" t="t" r="r" b="b"/>
              <a:pathLst>
                <a:path w="908050" h="908050">
                  <a:moveTo>
                    <a:pt x="0" y="453749"/>
                  </a:moveTo>
                  <a:lnTo>
                    <a:pt x="2342" y="407356"/>
                  </a:lnTo>
                  <a:lnTo>
                    <a:pt x="9218" y="362303"/>
                  </a:lnTo>
                  <a:lnTo>
                    <a:pt x="20399" y="318818"/>
                  </a:lnTo>
                  <a:lnTo>
                    <a:pt x="35657" y="277129"/>
                  </a:lnTo>
                  <a:lnTo>
                    <a:pt x="54765" y="237465"/>
                  </a:lnTo>
                  <a:lnTo>
                    <a:pt x="77493" y="200054"/>
                  </a:lnTo>
                  <a:lnTo>
                    <a:pt x="103614" y="165122"/>
                  </a:lnTo>
                  <a:lnTo>
                    <a:pt x="132900" y="132900"/>
                  </a:lnTo>
                  <a:lnTo>
                    <a:pt x="165122" y="103614"/>
                  </a:lnTo>
                  <a:lnTo>
                    <a:pt x="200054" y="77493"/>
                  </a:lnTo>
                  <a:lnTo>
                    <a:pt x="237465" y="54765"/>
                  </a:lnTo>
                  <a:lnTo>
                    <a:pt x="277129" y="35657"/>
                  </a:lnTo>
                  <a:lnTo>
                    <a:pt x="318818" y="20399"/>
                  </a:lnTo>
                  <a:lnTo>
                    <a:pt x="362303" y="9218"/>
                  </a:lnTo>
                  <a:lnTo>
                    <a:pt x="407356" y="2342"/>
                  </a:lnTo>
                  <a:lnTo>
                    <a:pt x="453749" y="0"/>
                  </a:lnTo>
                  <a:lnTo>
                    <a:pt x="500143" y="2342"/>
                  </a:lnTo>
                  <a:lnTo>
                    <a:pt x="545196" y="9218"/>
                  </a:lnTo>
                  <a:lnTo>
                    <a:pt x="588681" y="20399"/>
                  </a:lnTo>
                  <a:lnTo>
                    <a:pt x="630369" y="35657"/>
                  </a:lnTo>
                  <a:lnTo>
                    <a:pt x="670034" y="54765"/>
                  </a:lnTo>
                  <a:lnTo>
                    <a:pt x="707445" y="77493"/>
                  </a:lnTo>
                  <a:lnTo>
                    <a:pt x="742376" y="103614"/>
                  </a:lnTo>
                  <a:lnTo>
                    <a:pt x="774599" y="132900"/>
                  </a:lnTo>
                  <a:lnTo>
                    <a:pt x="803885" y="165122"/>
                  </a:lnTo>
                  <a:lnTo>
                    <a:pt x="830006" y="200054"/>
                  </a:lnTo>
                  <a:lnTo>
                    <a:pt x="852734" y="237465"/>
                  </a:lnTo>
                  <a:lnTo>
                    <a:pt x="871841" y="277129"/>
                  </a:lnTo>
                  <a:lnTo>
                    <a:pt x="887100" y="318818"/>
                  </a:lnTo>
                  <a:lnTo>
                    <a:pt x="898281" y="362303"/>
                  </a:lnTo>
                  <a:lnTo>
                    <a:pt x="905157" y="407356"/>
                  </a:lnTo>
                  <a:lnTo>
                    <a:pt x="907499" y="453749"/>
                  </a:lnTo>
                  <a:lnTo>
                    <a:pt x="905157" y="500143"/>
                  </a:lnTo>
                  <a:lnTo>
                    <a:pt x="898281" y="545196"/>
                  </a:lnTo>
                  <a:lnTo>
                    <a:pt x="887100" y="588681"/>
                  </a:lnTo>
                  <a:lnTo>
                    <a:pt x="871841" y="630369"/>
                  </a:lnTo>
                  <a:lnTo>
                    <a:pt x="852734" y="670034"/>
                  </a:lnTo>
                  <a:lnTo>
                    <a:pt x="830006" y="707445"/>
                  </a:lnTo>
                  <a:lnTo>
                    <a:pt x="803885" y="742376"/>
                  </a:lnTo>
                  <a:lnTo>
                    <a:pt x="774599" y="774599"/>
                  </a:lnTo>
                  <a:lnTo>
                    <a:pt x="742376" y="803885"/>
                  </a:lnTo>
                  <a:lnTo>
                    <a:pt x="707445" y="830006"/>
                  </a:lnTo>
                  <a:lnTo>
                    <a:pt x="670034" y="852734"/>
                  </a:lnTo>
                  <a:lnTo>
                    <a:pt x="630369" y="871841"/>
                  </a:lnTo>
                  <a:lnTo>
                    <a:pt x="588681" y="887100"/>
                  </a:lnTo>
                  <a:lnTo>
                    <a:pt x="545196" y="898281"/>
                  </a:lnTo>
                  <a:lnTo>
                    <a:pt x="500143" y="905157"/>
                  </a:lnTo>
                  <a:lnTo>
                    <a:pt x="453749" y="907499"/>
                  </a:lnTo>
                  <a:lnTo>
                    <a:pt x="407356" y="905157"/>
                  </a:lnTo>
                  <a:lnTo>
                    <a:pt x="362303" y="898281"/>
                  </a:lnTo>
                  <a:lnTo>
                    <a:pt x="318818" y="887100"/>
                  </a:lnTo>
                  <a:lnTo>
                    <a:pt x="277129" y="871841"/>
                  </a:lnTo>
                  <a:lnTo>
                    <a:pt x="237465" y="852734"/>
                  </a:lnTo>
                  <a:lnTo>
                    <a:pt x="200054" y="830006"/>
                  </a:lnTo>
                  <a:lnTo>
                    <a:pt x="165122" y="803885"/>
                  </a:lnTo>
                  <a:lnTo>
                    <a:pt x="132900" y="774599"/>
                  </a:lnTo>
                  <a:lnTo>
                    <a:pt x="103614" y="742376"/>
                  </a:lnTo>
                  <a:lnTo>
                    <a:pt x="77493" y="707445"/>
                  </a:lnTo>
                  <a:lnTo>
                    <a:pt x="54765" y="670034"/>
                  </a:lnTo>
                  <a:lnTo>
                    <a:pt x="35657" y="630369"/>
                  </a:lnTo>
                  <a:lnTo>
                    <a:pt x="20399" y="588681"/>
                  </a:lnTo>
                  <a:lnTo>
                    <a:pt x="9218" y="545196"/>
                  </a:lnTo>
                  <a:lnTo>
                    <a:pt x="2342" y="500143"/>
                  </a:lnTo>
                  <a:lnTo>
                    <a:pt x="0" y="4537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0549" y="3741499"/>
            <a:ext cx="2501265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20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Use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index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scans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look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rows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tables and </a:t>
            </a:r>
            <a:r>
              <a:rPr sz="1400" spc="-5" dirty="0">
                <a:latin typeface="Calibri"/>
                <a:cs typeface="Calibri"/>
              </a:rPr>
              <a:t>join </a:t>
            </a:r>
            <a:r>
              <a:rPr sz="1400" dirty="0">
                <a:latin typeface="Calibri"/>
                <a:cs typeface="Calibri"/>
              </a:rPr>
              <a:t>them </a:t>
            </a:r>
            <a:r>
              <a:rPr sz="1400" spc="-5" dirty="0">
                <a:latin typeface="Calibri"/>
                <a:cs typeface="Calibri"/>
              </a:rPr>
              <a:t>with rows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 other</a:t>
            </a:r>
            <a:r>
              <a:rPr sz="1400" dirty="0">
                <a:latin typeface="Calibri"/>
                <a:cs typeface="Calibri"/>
              </a:rPr>
              <a:t> tables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949" y="3741499"/>
            <a:ext cx="2278380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20"/>
              </a:spcBef>
            </a:pPr>
            <a:r>
              <a:rPr sz="1400" dirty="0">
                <a:latin typeface="Calibri"/>
                <a:cs typeface="Calibri"/>
              </a:rPr>
              <a:t>Use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indexes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starting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points for</a:t>
            </a:r>
            <a:r>
              <a:rPr sz="1400" dirty="0">
                <a:latin typeface="Calibri"/>
                <a:cs typeface="Calibri"/>
              </a:rPr>
              <a:t> a </a:t>
            </a:r>
            <a:r>
              <a:rPr sz="1400" spc="-5" dirty="0">
                <a:latin typeface="Calibri"/>
                <a:cs typeface="Calibri"/>
              </a:rPr>
              <a:t>query.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99736" y="1772137"/>
            <a:ext cx="2056764" cy="1828800"/>
            <a:chOff x="4799736" y="1772137"/>
            <a:chExt cx="2056764" cy="18288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4498" y="2591725"/>
              <a:ext cx="244500" cy="2444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04498" y="259172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500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009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298" y="2713950"/>
              <a:ext cx="244500" cy="244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69298" y="2713950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499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48999" y="2713976"/>
              <a:ext cx="297180" cy="113664"/>
            </a:xfrm>
            <a:custGeom>
              <a:avLst/>
              <a:gdLst/>
              <a:ahLst/>
              <a:cxnLst/>
              <a:rect l="l" t="t" r="r" b="b"/>
              <a:pathLst>
                <a:path w="297179" h="113664">
                  <a:moveTo>
                    <a:pt x="0" y="0"/>
                  </a:moveTo>
                  <a:lnTo>
                    <a:pt x="296940" y="11319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28385" y="2731641"/>
              <a:ext cx="141605" cy="118745"/>
            </a:xfrm>
            <a:custGeom>
              <a:avLst/>
              <a:gdLst/>
              <a:ahLst/>
              <a:cxnLst/>
              <a:rect l="l" t="t" r="r" b="b"/>
              <a:pathLst>
                <a:path w="141604" h="118744">
                  <a:moveTo>
                    <a:pt x="45236" y="0"/>
                  </a:moveTo>
                  <a:lnTo>
                    <a:pt x="0" y="118671"/>
                  </a:lnTo>
                  <a:lnTo>
                    <a:pt x="141288" y="104571"/>
                  </a:lnTo>
                  <a:lnTo>
                    <a:pt x="452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6324" y="2232350"/>
              <a:ext cx="244499" cy="2445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36324" y="2232350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500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3798" y="2459740"/>
              <a:ext cx="340995" cy="376555"/>
            </a:xfrm>
            <a:custGeom>
              <a:avLst/>
              <a:gdLst/>
              <a:ahLst/>
              <a:cxnLst/>
              <a:rect l="l" t="t" r="r" b="b"/>
              <a:pathLst>
                <a:path w="340995" h="376555">
                  <a:moveTo>
                    <a:pt x="0" y="376460"/>
                  </a:moveTo>
                  <a:lnTo>
                    <a:pt x="34093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39462" y="2440913"/>
              <a:ext cx="132715" cy="137160"/>
            </a:xfrm>
            <a:custGeom>
              <a:avLst/>
              <a:gdLst/>
              <a:ahLst/>
              <a:cxnLst/>
              <a:rect l="l" t="t" r="r" b="b"/>
              <a:pathLst>
                <a:path w="132714" h="137160">
                  <a:moveTo>
                    <a:pt x="132317" y="0"/>
                  </a:moveTo>
                  <a:lnTo>
                    <a:pt x="0" y="51508"/>
                  </a:lnTo>
                  <a:lnTo>
                    <a:pt x="94133" y="136759"/>
                  </a:lnTo>
                  <a:lnTo>
                    <a:pt x="132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5224" y="2897824"/>
              <a:ext cx="244500" cy="2445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75224" y="289782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499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0849" y="2083625"/>
              <a:ext cx="244500" cy="244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70848" y="208362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09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499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45016" y="2209153"/>
              <a:ext cx="400685" cy="59055"/>
            </a:xfrm>
            <a:custGeom>
              <a:avLst/>
              <a:gdLst/>
              <a:ahLst/>
              <a:cxnLst/>
              <a:rect l="l" t="t" r="r" b="b"/>
              <a:pathLst>
                <a:path w="400684" h="59055">
                  <a:moveTo>
                    <a:pt x="0" y="59002"/>
                  </a:moveTo>
                  <a:lnTo>
                    <a:pt x="40032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35566" y="2161147"/>
              <a:ext cx="135255" cy="125730"/>
            </a:xfrm>
            <a:custGeom>
              <a:avLst/>
              <a:gdLst/>
              <a:ahLst/>
              <a:cxnLst/>
              <a:rect l="l" t="t" r="r" b="b"/>
              <a:pathLst>
                <a:path w="135254" h="125730">
                  <a:moveTo>
                    <a:pt x="0" y="0"/>
                  </a:moveTo>
                  <a:lnTo>
                    <a:pt x="18517" y="125642"/>
                  </a:lnTo>
                  <a:lnTo>
                    <a:pt x="134901" y="4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9448" y="1776900"/>
              <a:ext cx="244500" cy="2445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679448" y="1776900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499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48029" y="1907027"/>
              <a:ext cx="659130" cy="212725"/>
            </a:xfrm>
            <a:custGeom>
              <a:avLst/>
              <a:gdLst/>
              <a:ahLst/>
              <a:cxnLst/>
              <a:rect l="l" t="t" r="r" b="b"/>
              <a:pathLst>
                <a:path w="659129" h="212725">
                  <a:moveTo>
                    <a:pt x="658625" y="21240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23855" y="1877776"/>
              <a:ext cx="140970" cy="121285"/>
            </a:xfrm>
            <a:custGeom>
              <a:avLst/>
              <a:gdLst/>
              <a:ahLst/>
              <a:cxnLst/>
              <a:rect l="l" t="t" r="r" b="b"/>
              <a:pathLst>
                <a:path w="140970" h="121285">
                  <a:moveTo>
                    <a:pt x="140360" y="0"/>
                  </a:moveTo>
                  <a:lnTo>
                    <a:pt x="0" y="21455"/>
                  </a:lnTo>
                  <a:lnTo>
                    <a:pt x="101380" y="120869"/>
                  </a:lnTo>
                  <a:lnTo>
                    <a:pt x="140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88141" y="1985592"/>
              <a:ext cx="77470" cy="258445"/>
            </a:xfrm>
            <a:custGeom>
              <a:avLst/>
              <a:gdLst/>
              <a:ahLst/>
              <a:cxnLst/>
              <a:rect l="l" t="t" r="r" b="b"/>
              <a:pathLst>
                <a:path w="77470" h="258444">
                  <a:moveTo>
                    <a:pt x="0" y="0"/>
                  </a:moveTo>
                  <a:lnTo>
                    <a:pt x="76889" y="25823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75178" y="2128328"/>
              <a:ext cx="121920" cy="140335"/>
            </a:xfrm>
            <a:custGeom>
              <a:avLst/>
              <a:gdLst/>
              <a:ahLst/>
              <a:cxnLst/>
              <a:rect l="l" t="t" r="r" b="b"/>
              <a:pathLst>
                <a:path w="121920" h="140335">
                  <a:moveTo>
                    <a:pt x="121718" y="0"/>
                  </a:moveTo>
                  <a:lnTo>
                    <a:pt x="0" y="36241"/>
                  </a:lnTo>
                  <a:lnTo>
                    <a:pt x="97100" y="139839"/>
                  </a:lnTo>
                  <a:lnTo>
                    <a:pt x="121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11030" y="2466052"/>
              <a:ext cx="32384" cy="467995"/>
            </a:xfrm>
            <a:custGeom>
              <a:avLst/>
              <a:gdLst/>
              <a:ahLst/>
              <a:cxnLst/>
              <a:rect l="l" t="t" r="r" b="b"/>
              <a:pathLst>
                <a:path w="32385" h="467994">
                  <a:moveTo>
                    <a:pt x="0" y="467579"/>
                  </a:moveTo>
                  <a:lnTo>
                    <a:pt x="3237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73040" y="2440712"/>
              <a:ext cx="127000" cy="131445"/>
            </a:xfrm>
            <a:custGeom>
              <a:avLst/>
              <a:gdLst/>
              <a:ahLst/>
              <a:cxnLst/>
              <a:rect l="l" t="t" r="r" b="b"/>
              <a:pathLst>
                <a:path w="127000" h="131444">
                  <a:moveTo>
                    <a:pt x="72120" y="0"/>
                  </a:moveTo>
                  <a:lnTo>
                    <a:pt x="0" y="122309"/>
                  </a:lnTo>
                  <a:lnTo>
                    <a:pt x="126696" y="131083"/>
                  </a:lnTo>
                  <a:lnTo>
                    <a:pt x="72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3798" y="3351274"/>
              <a:ext cx="244500" cy="2445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613798" y="3351274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499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009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22492" y="3041291"/>
              <a:ext cx="238125" cy="346075"/>
            </a:xfrm>
            <a:custGeom>
              <a:avLst/>
              <a:gdLst/>
              <a:ahLst/>
              <a:cxnLst/>
              <a:rect l="l" t="t" r="r" b="b"/>
              <a:pathLst>
                <a:path w="238125" h="346075">
                  <a:moveTo>
                    <a:pt x="0" y="345789"/>
                  </a:moveTo>
                  <a:lnTo>
                    <a:pt x="23801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50591" y="3020368"/>
              <a:ext cx="124460" cy="140970"/>
            </a:xfrm>
            <a:custGeom>
              <a:avLst/>
              <a:gdLst/>
              <a:ahLst/>
              <a:cxnLst/>
              <a:rect l="l" t="t" r="r" b="b"/>
              <a:pathLst>
                <a:path w="124460" h="140969">
                  <a:moveTo>
                    <a:pt x="124313" y="0"/>
                  </a:moveTo>
                  <a:lnTo>
                    <a:pt x="0" y="68610"/>
                  </a:lnTo>
                  <a:lnTo>
                    <a:pt x="104613" y="140616"/>
                  </a:lnTo>
                  <a:lnTo>
                    <a:pt x="124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4873" y="2591725"/>
              <a:ext cx="244500" cy="24449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64873" y="259172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09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500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4949" y="1961375"/>
              <a:ext cx="244499" cy="2445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984949" y="196137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499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80823" y="2354600"/>
              <a:ext cx="300990" cy="257175"/>
            </a:xfrm>
            <a:custGeom>
              <a:avLst/>
              <a:gdLst/>
              <a:ahLst/>
              <a:cxnLst/>
              <a:rect l="l" t="t" r="r" b="b"/>
              <a:pathLst>
                <a:path w="300989" h="257175">
                  <a:moveTo>
                    <a:pt x="0" y="0"/>
                  </a:moveTo>
                  <a:lnTo>
                    <a:pt x="300562" y="2565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62884" y="2496899"/>
              <a:ext cx="138430" cy="130810"/>
            </a:xfrm>
            <a:custGeom>
              <a:avLst/>
              <a:gdLst/>
              <a:ahLst/>
              <a:cxnLst/>
              <a:rect l="l" t="t" r="r" b="b"/>
              <a:pathLst>
                <a:path w="138429" h="130810">
                  <a:moveTo>
                    <a:pt x="82452" y="0"/>
                  </a:moveTo>
                  <a:lnTo>
                    <a:pt x="0" y="96594"/>
                  </a:lnTo>
                  <a:lnTo>
                    <a:pt x="137820" y="130750"/>
                  </a:lnTo>
                  <a:lnTo>
                    <a:pt x="824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93642" y="1903800"/>
              <a:ext cx="461009" cy="93980"/>
            </a:xfrm>
            <a:custGeom>
              <a:avLst/>
              <a:gdLst/>
              <a:ahLst/>
              <a:cxnLst/>
              <a:rect l="l" t="t" r="r" b="b"/>
              <a:pathLst>
                <a:path w="461010" h="93980">
                  <a:moveTo>
                    <a:pt x="0" y="93381"/>
                  </a:moveTo>
                  <a:lnTo>
                    <a:pt x="46088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42337" y="1861741"/>
              <a:ext cx="137160" cy="125095"/>
            </a:xfrm>
            <a:custGeom>
              <a:avLst/>
              <a:gdLst/>
              <a:ahLst/>
              <a:cxnLst/>
              <a:rect l="l" t="t" r="r" b="b"/>
              <a:pathLst>
                <a:path w="137160" h="125094">
                  <a:moveTo>
                    <a:pt x="0" y="0"/>
                  </a:moveTo>
                  <a:lnTo>
                    <a:pt x="25219" y="124470"/>
                  </a:lnTo>
                  <a:lnTo>
                    <a:pt x="137079" y="37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6649" y="3203450"/>
              <a:ext cx="244500" cy="244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606649" y="3203450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09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499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04859" y="3120674"/>
              <a:ext cx="302260" cy="205104"/>
            </a:xfrm>
            <a:custGeom>
              <a:avLst/>
              <a:gdLst/>
              <a:ahLst/>
              <a:cxnLst/>
              <a:rect l="l" t="t" r="r" b="b"/>
              <a:pathLst>
                <a:path w="302259" h="205104">
                  <a:moveTo>
                    <a:pt x="301789" y="20502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83849" y="3106399"/>
              <a:ext cx="140970" cy="124460"/>
            </a:xfrm>
            <a:custGeom>
              <a:avLst/>
              <a:gdLst/>
              <a:ahLst/>
              <a:cxnLst/>
              <a:rect l="l" t="t" r="r" b="b"/>
              <a:pathLst>
                <a:path w="140970" h="124460">
                  <a:moveTo>
                    <a:pt x="0" y="0"/>
                  </a:moveTo>
                  <a:lnTo>
                    <a:pt x="69366" y="123893"/>
                  </a:lnTo>
                  <a:lnTo>
                    <a:pt x="140735" y="1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3549" y="2205749"/>
              <a:ext cx="244499" cy="2445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403548" y="2205749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122249"/>
                  </a:moveTo>
                  <a:lnTo>
                    <a:pt x="9606" y="74664"/>
                  </a:lnTo>
                  <a:lnTo>
                    <a:pt x="35806" y="35806"/>
                  </a:lnTo>
                  <a:lnTo>
                    <a:pt x="74664" y="9606"/>
                  </a:lnTo>
                  <a:lnTo>
                    <a:pt x="122249" y="0"/>
                  </a:lnTo>
                  <a:lnTo>
                    <a:pt x="169835" y="9606"/>
                  </a:lnTo>
                  <a:lnTo>
                    <a:pt x="208693" y="35806"/>
                  </a:lnTo>
                  <a:lnTo>
                    <a:pt x="234892" y="74664"/>
                  </a:lnTo>
                  <a:lnTo>
                    <a:pt x="244499" y="122249"/>
                  </a:lnTo>
                  <a:lnTo>
                    <a:pt x="234892" y="169835"/>
                  </a:lnTo>
                  <a:lnTo>
                    <a:pt x="208693" y="208693"/>
                  </a:lnTo>
                  <a:lnTo>
                    <a:pt x="169835" y="234892"/>
                  </a:lnTo>
                  <a:lnTo>
                    <a:pt x="122249" y="244499"/>
                  </a:lnTo>
                  <a:lnTo>
                    <a:pt x="74664" y="234892"/>
                  </a:lnTo>
                  <a:lnTo>
                    <a:pt x="35806" y="208693"/>
                  </a:lnTo>
                  <a:lnTo>
                    <a:pt x="9606" y="169835"/>
                  </a:lnTo>
                  <a:lnTo>
                    <a:pt x="0" y="122249"/>
                  </a:lnTo>
                  <a:close/>
                </a:path>
              </a:pathLst>
            </a:custGeom>
            <a:ln w="9524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48049" y="2328000"/>
              <a:ext cx="262890" cy="24765"/>
            </a:xfrm>
            <a:custGeom>
              <a:avLst/>
              <a:gdLst/>
              <a:ahLst/>
              <a:cxnLst/>
              <a:rect l="l" t="t" r="r" b="b"/>
              <a:pathLst>
                <a:path w="262889" h="24764">
                  <a:moveTo>
                    <a:pt x="-4762" y="12309"/>
                  </a:moveTo>
                  <a:lnTo>
                    <a:pt x="267604" y="12309"/>
                  </a:lnTo>
                </a:path>
              </a:pathLst>
            </a:custGeom>
            <a:ln w="34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03812" y="2279920"/>
              <a:ext cx="132715" cy="127000"/>
            </a:xfrm>
            <a:custGeom>
              <a:avLst/>
              <a:gdLst/>
              <a:ahLst/>
              <a:cxnLst/>
              <a:rect l="l" t="t" r="r" b="b"/>
              <a:pathLst>
                <a:path w="132714" h="127000">
                  <a:moveTo>
                    <a:pt x="11844" y="0"/>
                  </a:moveTo>
                  <a:lnTo>
                    <a:pt x="0" y="126447"/>
                  </a:lnTo>
                  <a:lnTo>
                    <a:pt x="132368" y="75067"/>
                  </a:lnTo>
                  <a:lnTo>
                    <a:pt x="11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91425" y="3004050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Relational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92149" y="2467300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67" y="330873"/>
            <a:ext cx="4083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Let’s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get</a:t>
            </a:r>
            <a:r>
              <a:rPr sz="2400" b="1" spc="-1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on</a:t>
            </a:r>
            <a:r>
              <a:rPr sz="2400" b="1" spc="-15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C1"/>
                </a:solidFill>
                <a:latin typeface="Calibri"/>
                <a:cs typeface="Calibri"/>
              </a:rPr>
              <a:t>with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the</a:t>
            </a:r>
            <a:r>
              <a:rPr sz="2400" b="1" spc="-20" dirty="0">
                <a:solidFill>
                  <a:srgbClr val="008DC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C1"/>
                </a:solidFill>
                <a:latin typeface="Calibri"/>
                <a:cs typeface="Calibri"/>
              </a:rPr>
              <a:t>refactoring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5" y="1417725"/>
            <a:ext cx="49231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Continue playing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guide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your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browser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9"/>
            <a:ext cx="9144000" cy="5143500"/>
            <a:chOff x="1" y="69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69"/>
              <a:ext cx="9143998" cy="5143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6131" y="2726267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8" y="0"/>
                  </a:moveTo>
                  <a:lnTo>
                    <a:pt x="904959" y="1165"/>
                  </a:lnTo>
                  <a:lnTo>
                    <a:pt x="858023" y="4626"/>
                  </a:lnTo>
                  <a:lnTo>
                    <a:pt x="811745" y="10327"/>
                  </a:lnTo>
                  <a:lnTo>
                    <a:pt x="766179" y="18214"/>
                  </a:lnTo>
                  <a:lnTo>
                    <a:pt x="721381" y="28232"/>
                  </a:lnTo>
                  <a:lnTo>
                    <a:pt x="677404" y="40327"/>
                  </a:lnTo>
                  <a:lnTo>
                    <a:pt x="634303" y="54445"/>
                  </a:lnTo>
                  <a:lnTo>
                    <a:pt x="592133" y="70529"/>
                  </a:lnTo>
                  <a:lnTo>
                    <a:pt x="550949" y="88527"/>
                  </a:lnTo>
                  <a:lnTo>
                    <a:pt x="510804" y="108383"/>
                  </a:lnTo>
                  <a:lnTo>
                    <a:pt x="471754" y="130044"/>
                  </a:lnTo>
                  <a:lnTo>
                    <a:pt x="433853" y="153453"/>
                  </a:lnTo>
                  <a:lnTo>
                    <a:pt x="397155" y="178557"/>
                  </a:lnTo>
                  <a:lnTo>
                    <a:pt x="361716" y="205301"/>
                  </a:lnTo>
                  <a:lnTo>
                    <a:pt x="327589" y="233631"/>
                  </a:lnTo>
                  <a:lnTo>
                    <a:pt x="294830" y="263492"/>
                  </a:lnTo>
                  <a:lnTo>
                    <a:pt x="263492" y="294830"/>
                  </a:lnTo>
                  <a:lnTo>
                    <a:pt x="233631" y="327589"/>
                  </a:lnTo>
                  <a:lnTo>
                    <a:pt x="205301" y="361716"/>
                  </a:lnTo>
                  <a:lnTo>
                    <a:pt x="178557" y="397155"/>
                  </a:lnTo>
                  <a:lnTo>
                    <a:pt x="153453" y="433853"/>
                  </a:lnTo>
                  <a:lnTo>
                    <a:pt x="130044" y="471754"/>
                  </a:lnTo>
                  <a:lnTo>
                    <a:pt x="108383" y="510804"/>
                  </a:lnTo>
                  <a:lnTo>
                    <a:pt x="88527" y="550949"/>
                  </a:lnTo>
                  <a:lnTo>
                    <a:pt x="70529" y="592133"/>
                  </a:lnTo>
                  <a:lnTo>
                    <a:pt x="54445" y="634303"/>
                  </a:lnTo>
                  <a:lnTo>
                    <a:pt x="40327" y="677404"/>
                  </a:lnTo>
                  <a:lnTo>
                    <a:pt x="28232" y="721381"/>
                  </a:lnTo>
                  <a:lnTo>
                    <a:pt x="18214" y="766179"/>
                  </a:lnTo>
                  <a:lnTo>
                    <a:pt x="10327" y="811745"/>
                  </a:lnTo>
                  <a:lnTo>
                    <a:pt x="4626" y="858023"/>
                  </a:lnTo>
                  <a:lnTo>
                    <a:pt x="1165" y="904959"/>
                  </a:lnTo>
                  <a:lnTo>
                    <a:pt x="0" y="952498"/>
                  </a:lnTo>
                  <a:lnTo>
                    <a:pt x="1165" y="1000038"/>
                  </a:lnTo>
                  <a:lnTo>
                    <a:pt x="4626" y="1046974"/>
                  </a:lnTo>
                  <a:lnTo>
                    <a:pt x="10327" y="1093252"/>
                  </a:lnTo>
                  <a:lnTo>
                    <a:pt x="18214" y="1138817"/>
                  </a:lnTo>
                  <a:lnTo>
                    <a:pt x="28232" y="1183616"/>
                  </a:lnTo>
                  <a:lnTo>
                    <a:pt x="40327" y="1227593"/>
                  </a:lnTo>
                  <a:lnTo>
                    <a:pt x="54445" y="1270694"/>
                  </a:lnTo>
                  <a:lnTo>
                    <a:pt x="70529" y="1312864"/>
                  </a:lnTo>
                  <a:lnTo>
                    <a:pt x="88527" y="1354049"/>
                  </a:lnTo>
                  <a:lnTo>
                    <a:pt x="108383" y="1394193"/>
                  </a:lnTo>
                  <a:lnTo>
                    <a:pt x="130044" y="1433244"/>
                  </a:lnTo>
                  <a:lnTo>
                    <a:pt x="153453" y="1471145"/>
                  </a:lnTo>
                  <a:lnTo>
                    <a:pt x="178557" y="1507842"/>
                  </a:lnTo>
                  <a:lnTo>
                    <a:pt x="205301" y="1543282"/>
                  </a:lnTo>
                  <a:lnTo>
                    <a:pt x="233631" y="1577409"/>
                  </a:lnTo>
                  <a:lnTo>
                    <a:pt x="263492" y="1610168"/>
                  </a:lnTo>
                  <a:lnTo>
                    <a:pt x="294830" y="1641505"/>
                  </a:lnTo>
                  <a:lnTo>
                    <a:pt x="327589" y="1671366"/>
                  </a:lnTo>
                  <a:lnTo>
                    <a:pt x="361716" y="1699696"/>
                  </a:lnTo>
                  <a:lnTo>
                    <a:pt x="397155" y="1726441"/>
                  </a:lnTo>
                  <a:lnTo>
                    <a:pt x="433853" y="1751545"/>
                  </a:lnTo>
                  <a:lnTo>
                    <a:pt x="471754" y="1774954"/>
                  </a:lnTo>
                  <a:lnTo>
                    <a:pt x="510804" y="1796615"/>
                  </a:lnTo>
                  <a:lnTo>
                    <a:pt x="550949" y="1816471"/>
                  </a:lnTo>
                  <a:lnTo>
                    <a:pt x="592133" y="1834469"/>
                  </a:lnTo>
                  <a:lnTo>
                    <a:pt x="634303" y="1850553"/>
                  </a:lnTo>
                  <a:lnTo>
                    <a:pt x="677404" y="1864671"/>
                  </a:lnTo>
                  <a:lnTo>
                    <a:pt x="721381" y="1876766"/>
                  </a:lnTo>
                  <a:lnTo>
                    <a:pt x="766179" y="1886784"/>
                  </a:lnTo>
                  <a:lnTo>
                    <a:pt x="811745" y="1894671"/>
                  </a:lnTo>
                  <a:lnTo>
                    <a:pt x="858023" y="1900372"/>
                  </a:lnTo>
                  <a:lnTo>
                    <a:pt x="904959" y="1903833"/>
                  </a:lnTo>
                  <a:lnTo>
                    <a:pt x="952498" y="1904999"/>
                  </a:lnTo>
                  <a:lnTo>
                    <a:pt x="1000038" y="1903833"/>
                  </a:lnTo>
                  <a:lnTo>
                    <a:pt x="1046974" y="1900372"/>
                  </a:lnTo>
                  <a:lnTo>
                    <a:pt x="1093252" y="1894671"/>
                  </a:lnTo>
                  <a:lnTo>
                    <a:pt x="1138817" y="1886784"/>
                  </a:lnTo>
                  <a:lnTo>
                    <a:pt x="1183616" y="1876766"/>
                  </a:lnTo>
                  <a:lnTo>
                    <a:pt x="1227593" y="1864671"/>
                  </a:lnTo>
                  <a:lnTo>
                    <a:pt x="1270694" y="1850553"/>
                  </a:lnTo>
                  <a:lnTo>
                    <a:pt x="1312864" y="1834469"/>
                  </a:lnTo>
                  <a:lnTo>
                    <a:pt x="1354048" y="1816471"/>
                  </a:lnTo>
                  <a:lnTo>
                    <a:pt x="1394193" y="1796615"/>
                  </a:lnTo>
                  <a:lnTo>
                    <a:pt x="1433243" y="1774954"/>
                  </a:lnTo>
                  <a:lnTo>
                    <a:pt x="1471145" y="1751545"/>
                  </a:lnTo>
                  <a:lnTo>
                    <a:pt x="1507842" y="1726441"/>
                  </a:lnTo>
                  <a:lnTo>
                    <a:pt x="1543282" y="1699696"/>
                  </a:lnTo>
                  <a:lnTo>
                    <a:pt x="1577408" y="1671366"/>
                  </a:lnTo>
                  <a:lnTo>
                    <a:pt x="1610168" y="1641505"/>
                  </a:lnTo>
                  <a:lnTo>
                    <a:pt x="1641505" y="1610168"/>
                  </a:lnTo>
                  <a:lnTo>
                    <a:pt x="1671366" y="1577409"/>
                  </a:lnTo>
                  <a:lnTo>
                    <a:pt x="1699696" y="1543282"/>
                  </a:lnTo>
                  <a:lnTo>
                    <a:pt x="1726441" y="1507842"/>
                  </a:lnTo>
                  <a:lnTo>
                    <a:pt x="1751545" y="1471145"/>
                  </a:lnTo>
                  <a:lnTo>
                    <a:pt x="1774954" y="1433244"/>
                  </a:lnTo>
                  <a:lnTo>
                    <a:pt x="1796614" y="1394193"/>
                  </a:lnTo>
                  <a:lnTo>
                    <a:pt x="1816471" y="1354049"/>
                  </a:lnTo>
                  <a:lnTo>
                    <a:pt x="1834468" y="1312864"/>
                  </a:lnTo>
                  <a:lnTo>
                    <a:pt x="1850553" y="1270694"/>
                  </a:lnTo>
                  <a:lnTo>
                    <a:pt x="1864670" y="1227593"/>
                  </a:lnTo>
                  <a:lnTo>
                    <a:pt x="1876765" y="1183616"/>
                  </a:lnTo>
                  <a:lnTo>
                    <a:pt x="1886784" y="1138817"/>
                  </a:lnTo>
                  <a:lnTo>
                    <a:pt x="1894671" y="1093252"/>
                  </a:lnTo>
                  <a:lnTo>
                    <a:pt x="1900372" y="1046974"/>
                  </a:lnTo>
                  <a:lnTo>
                    <a:pt x="1903833" y="1000038"/>
                  </a:lnTo>
                  <a:lnTo>
                    <a:pt x="1904998" y="952498"/>
                  </a:lnTo>
                  <a:lnTo>
                    <a:pt x="1903833" y="904959"/>
                  </a:lnTo>
                  <a:lnTo>
                    <a:pt x="1900372" y="858023"/>
                  </a:lnTo>
                  <a:lnTo>
                    <a:pt x="1894671" y="811745"/>
                  </a:lnTo>
                  <a:lnTo>
                    <a:pt x="1886784" y="766179"/>
                  </a:lnTo>
                  <a:lnTo>
                    <a:pt x="1876765" y="721381"/>
                  </a:lnTo>
                  <a:lnTo>
                    <a:pt x="1864670" y="677404"/>
                  </a:lnTo>
                  <a:lnTo>
                    <a:pt x="1850553" y="634303"/>
                  </a:lnTo>
                  <a:lnTo>
                    <a:pt x="1834468" y="592133"/>
                  </a:lnTo>
                  <a:lnTo>
                    <a:pt x="1816471" y="550949"/>
                  </a:lnTo>
                  <a:lnTo>
                    <a:pt x="1796614" y="510804"/>
                  </a:lnTo>
                  <a:lnTo>
                    <a:pt x="1774954" y="471754"/>
                  </a:lnTo>
                  <a:lnTo>
                    <a:pt x="1751545" y="433853"/>
                  </a:lnTo>
                  <a:lnTo>
                    <a:pt x="1726441" y="397155"/>
                  </a:lnTo>
                  <a:lnTo>
                    <a:pt x="1699696" y="361716"/>
                  </a:lnTo>
                  <a:lnTo>
                    <a:pt x="1671366" y="327589"/>
                  </a:lnTo>
                  <a:lnTo>
                    <a:pt x="1641505" y="294830"/>
                  </a:lnTo>
                  <a:lnTo>
                    <a:pt x="1610168" y="263492"/>
                  </a:lnTo>
                  <a:lnTo>
                    <a:pt x="1577408" y="233631"/>
                  </a:lnTo>
                  <a:lnTo>
                    <a:pt x="1543282" y="205301"/>
                  </a:lnTo>
                  <a:lnTo>
                    <a:pt x="1507842" y="178557"/>
                  </a:lnTo>
                  <a:lnTo>
                    <a:pt x="1471145" y="153453"/>
                  </a:lnTo>
                  <a:lnTo>
                    <a:pt x="1433243" y="130044"/>
                  </a:lnTo>
                  <a:lnTo>
                    <a:pt x="1394193" y="108383"/>
                  </a:lnTo>
                  <a:lnTo>
                    <a:pt x="1354048" y="88527"/>
                  </a:lnTo>
                  <a:lnTo>
                    <a:pt x="1312864" y="70529"/>
                  </a:lnTo>
                  <a:lnTo>
                    <a:pt x="1270694" y="54445"/>
                  </a:lnTo>
                  <a:lnTo>
                    <a:pt x="1227593" y="40327"/>
                  </a:lnTo>
                  <a:lnTo>
                    <a:pt x="1183616" y="28232"/>
                  </a:lnTo>
                  <a:lnTo>
                    <a:pt x="1138817" y="18214"/>
                  </a:lnTo>
                  <a:lnTo>
                    <a:pt x="1093252" y="10327"/>
                  </a:lnTo>
                  <a:lnTo>
                    <a:pt x="1046974" y="4626"/>
                  </a:lnTo>
                  <a:lnTo>
                    <a:pt x="1000038" y="1165"/>
                  </a:lnTo>
                  <a:lnTo>
                    <a:pt x="95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14" y="3440385"/>
              <a:ext cx="1289399" cy="480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10890" marR="5080" indent="340995">
              <a:lnSpc>
                <a:spcPts val="4500"/>
              </a:lnSpc>
              <a:spcBef>
                <a:spcPts val="259"/>
              </a:spcBef>
            </a:pPr>
            <a:r>
              <a:rPr spc="-5" dirty="0"/>
              <a:t>End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Module </a:t>
            </a:r>
            <a:r>
              <a:rPr spc="-844" dirty="0"/>
              <a:t> </a:t>
            </a:r>
            <a:r>
              <a:rPr spc="-5" dirty="0"/>
              <a:t>Missing</a:t>
            </a:r>
            <a:r>
              <a:rPr spc="-70" dirty="0"/>
              <a:t> </a:t>
            </a:r>
            <a:r>
              <a:rPr spc="-5" dirty="0"/>
              <a:t>Concept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4724" y="3368006"/>
            <a:ext cx="19138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6990"/>
                </a:solidFill>
                <a:latin typeface="Calibri"/>
                <a:cs typeface="Calibri"/>
              </a:rPr>
              <a:t>Questions?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" y="3424844"/>
            <a:ext cx="9144000" cy="1718945"/>
            <a:chOff x="2" y="3424844"/>
            <a:chExt cx="9144000" cy="1718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5657" y="3424844"/>
              <a:ext cx="1350817" cy="13508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31608" y="3448231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40" h="1259839">
                  <a:moveTo>
                    <a:pt x="629850" y="0"/>
                  </a:moveTo>
                  <a:lnTo>
                    <a:pt x="582843" y="1727"/>
                  </a:lnTo>
                  <a:lnTo>
                    <a:pt x="536775" y="6829"/>
                  </a:lnTo>
                  <a:lnTo>
                    <a:pt x="491767" y="15182"/>
                  </a:lnTo>
                  <a:lnTo>
                    <a:pt x="447941" y="26667"/>
                  </a:lnTo>
                  <a:lnTo>
                    <a:pt x="405418" y="41160"/>
                  </a:lnTo>
                  <a:lnTo>
                    <a:pt x="364321" y="58539"/>
                  </a:lnTo>
                  <a:lnTo>
                    <a:pt x="324771" y="78684"/>
                  </a:lnTo>
                  <a:lnTo>
                    <a:pt x="286890" y="101472"/>
                  </a:lnTo>
                  <a:lnTo>
                    <a:pt x="250799" y="126782"/>
                  </a:lnTo>
                  <a:lnTo>
                    <a:pt x="216622" y="154491"/>
                  </a:lnTo>
                  <a:lnTo>
                    <a:pt x="184478" y="184478"/>
                  </a:lnTo>
                  <a:lnTo>
                    <a:pt x="154491" y="216622"/>
                  </a:lnTo>
                  <a:lnTo>
                    <a:pt x="126782" y="250799"/>
                  </a:lnTo>
                  <a:lnTo>
                    <a:pt x="101472" y="286889"/>
                  </a:lnTo>
                  <a:lnTo>
                    <a:pt x="78684" y="324770"/>
                  </a:lnTo>
                  <a:lnTo>
                    <a:pt x="58539" y="364320"/>
                  </a:lnTo>
                  <a:lnTo>
                    <a:pt x="41160" y="405418"/>
                  </a:lnTo>
                  <a:lnTo>
                    <a:pt x="26667" y="447940"/>
                  </a:lnTo>
                  <a:lnTo>
                    <a:pt x="15182" y="491767"/>
                  </a:lnTo>
                  <a:lnTo>
                    <a:pt x="6829" y="536775"/>
                  </a:lnTo>
                  <a:lnTo>
                    <a:pt x="1727" y="582843"/>
                  </a:lnTo>
                  <a:lnTo>
                    <a:pt x="0" y="629849"/>
                  </a:lnTo>
                  <a:lnTo>
                    <a:pt x="1727" y="676856"/>
                  </a:lnTo>
                  <a:lnTo>
                    <a:pt x="6829" y="722924"/>
                  </a:lnTo>
                  <a:lnTo>
                    <a:pt x="15182" y="767932"/>
                  </a:lnTo>
                  <a:lnTo>
                    <a:pt x="26667" y="811758"/>
                  </a:lnTo>
                  <a:lnTo>
                    <a:pt x="41160" y="854281"/>
                  </a:lnTo>
                  <a:lnTo>
                    <a:pt x="58539" y="895378"/>
                  </a:lnTo>
                  <a:lnTo>
                    <a:pt x="78684" y="934928"/>
                  </a:lnTo>
                  <a:lnTo>
                    <a:pt x="101472" y="972809"/>
                  </a:lnTo>
                  <a:lnTo>
                    <a:pt x="126782" y="1008899"/>
                  </a:lnTo>
                  <a:lnTo>
                    <a:pt x="154491" y="1043077"/>
                  </a:lnTo>
                  <a:lnTo>
                    <a:pt x="184478" y="1075220"/>
                  </a:lnTo>
                  <a:lnTo>
                    <a:pt x="216622" y="1105207"/>
                  </a:lnTo>
                  <a:lnTo>
                    <a:pt x="250799" y="1132917"/>
                  </a:lnTo>
                  <a:lnTo>
                    <a:pt x="286890" y="1158226"/>
                  </a:lnTo>
                  <a:lnTo>
                    <a:pt x="324771" y="1181014"/>
                  </a:lnTo>
                  <a:lnTo>
                    <a:pt x="364321" y="1201159"/>
                  </a:lnTo>
                  <a:lnTo>
                    <a:pt x="405418" y="1218539"/>
                  </a:lnTo>
                  <a:lnTo>
                    <a:pt x="447941" y="1233032"/>
                  </a:lnTo>
                  <a:lnTo>
                    <a:pt x="491767" y="1244516"/>
                  </a:lnTo>
                  <a:lnTo>
                    <a:pt x="536775" y="1252870"/>
                  </a:lnTo>
                  <a:lnTo>
                    <a:pt x="582843" y="1257971"/>
                  </a:lnTo>
                  <a:lnTo>
                    <a:pt x="629850" y="1259699"/>
                  </a:lnTo>
                  <a:lnTo>
                    <a:pt x="676856" y="1257971"/>
                  </a:lnTo>
                  <a:lnTo>
                    <a:pt x="722924" y="1252870"/>
                  </a:lnTo>
                  <a:lnTo>
                    <a:pt x="767932" y="1244516"/>
                  </a:lnTo>
                  <a:lnTo>
                    <a:pt x="811759" y="1233032"/>
                  </a:lnTo>
                  <a:lnTo>
                    <a:pt x="854281" y="1218539"/>
                  </a:lnTo>
                  <a:lnTo>
                    <a:pt x="895379" y="1201159"/>
                  </a:lnTo>
                  <a:lnTo>
                    <a:pt x="934929" y="1181014"/>
                  </a:lnTo>
                  <a:lnTo>
                    <a:pt x="972810" y="1158226"/>
                  </a:lnTo>
                  <a:lnTo>
                    <a:pt x="1008900" y="1132917"/>
                  </a:lnTo>
                  <a:lnTo>
                    <a:pt x="1043078" y="1105207"/>
                  </a:lnTo>
                  <a:lnTo>
                    <a:pt x="1075221" y="1075220"/>
                  </a:lnTo>
                  <a:lnTo>
                    <a:pt x="1105208" y="1043077"/>
                  </a:lnTo>
                  <a:lnTo>
                    <a:pt x="1132918" y="1008899"/>
                  </a:lnTo>
                  <a:lnTo>
                    <a:pt x="1158227" y="972809"/>
                  </a:lnTo>
                  <a:lnTo>
                    <a:pt x="1181015" y="934928"/>
                  </a:lnTo>
                  <a:lnTo>
                    <a:pt x="1201160" y="895378"/>
                  </a:lnTo>
                  <a:lnTo>
                    <a:pt x="1218540" y="854281"/>
                  </a:lnTo>
                  <a:lnTo>
                    <a:pt x="1233033" y="811758"/>
                  </a:lnTo>
                  <a:lnTo>
                    <a:pt x="1244517" y="767932"/>
                  </a:lnTo>
                  <a:lnTo>
                    <a:pt x="1252871" y="722924"/>
                  </a:lnTo>
                  <a:lnTo>
                    <a:pt x="1257972" y="676856"/>
                  </a:lnTo>
                  <a:lnTo>
                    <a:pt x="1259700" y="629849"/>
                  </a:lnTo>
                  <a:lnTo>
                    <a:pt x="1257972" y="582843"/>
                  </a:lnTo>
                  <a:lnTo>
                    <a:pt x="1252871" y="536775"/>
                  </a:lnTo>
                  <a:lnTo>
                    <a:pt x="1244517" y="491767"/>
                  </a:lnTo>
                  <a:lnTo>
                    <a:pt x="1233033" y="447940"/>
                  </a:lnTo>
                  <a:lnTo>
                    <a:pt x="1218540" y="405418"/>
                  </a:lnTo>
                  <a:lnTo>
                    <a:pt x="1201160" y="364320"/>
                  </a:lnTo>
                  <a:lnTo>
                    <a:pt x="1181015" y="324770"/>
                  </a:lnTo>
                  <a:lnTo>
                    <a:pt x="1158227" y="286889"/>
                  </a:lnTo>
                  <a:lnTo>
                    <a:pt x="1132918" y="250799"/>
                  </a:lnTo>
                  <a:lnTo>
                    <a:pt x="1105208" y="216622"/>
                  </a:lnTo>
                  <a:lnTo>
                    <a:pt x="1075221" y="184478"/>
                  </a:lnTo>
                  <a:lnTo>
                    <a:pt x="1043078" y="154491"/>
                  </a:lnTo>
                  <a:lnTo>
                    <a:pt x="1008900" y="126782"/>
                  </a:lnTo>
                  <a:lnTo>
                    <a:pt x="972810" y="101472"/>
                  </a:lnTo>
                  <a:lnTo>
                    <a:pt x="934929" y="78684"/>
                  </a:lnTo>
                  <a:lnTo>
                    <a:pt x="895379" y="58539"/>
                  </a:lnTo>
                  <a:lnTo>
                    <a:pt x="854281" y="41160"/>
                  </a:lnTo>
                  <a:lnTo>
                    <a:pt x="811759" y="26667"/>
                  </a:lnTo>
                  <a:lnTo>
                    <a:pt x="767932" y="15182"/>
                  </a:lnTo>
                  <a:lnTo>
                    <a:pt x="722924" y="6829"/>
                  </a:lnTo>
                  <a:lnTo>
                    <a:pt x="676856" y="1727"/>
                  </a:lnTo>
                  <a:lnTo>
                    <a:pt x="629850" y="0"/>
                  </a:lnTo>
                  <a:close/>
                </a:path>
              </a:pathLst>
            </a:custGeom>
            <a:solidFill>
              <a:srgbClr val="80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3556" y="3681939"/>
              <a:ext cx="915899" cy="767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67" y="330873"/>
            <a:ext cx="354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DC1"/>
                </a:solidFill>
              </a:rPr>
              <a:t>The</a:t>
            </a:r>
            <a:r>
              <a:rPr sz="2400" spc="-30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labelled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property</a:t>
            </a:r>
            <a:r>
              <a:rPr sz="2400" spc="-25" dirty="0">
                <a:solidFill>
                  <a:srgbClr val="008DC1"/>
                </a:solidFill>
              </a:rPr>
              <a:t> </a:t>
            </a:r>
            <a:r>
              <a:rPr sz="2400" spc="-5" dirty="0">
                <a:solidFill>
                  <a:srgbClr val="008DC1"/>
                </a:solidFill>
              </a:rPr>
              <a:t>graph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74665" y="1298511"/>
            <a:ext cx="977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69B445"/>
              </a:buClr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Nod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665" y="1933511"/>
            <a:ext cx="1769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69B445"/>
              </a:buClr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Relationships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665" y="2581211"/>
            <a:ext cx="1431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69B445"/>
              </a:buClr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Properties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665" y="3216211"/>
            <a:ext cx="965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69B445"/>
              </a:buClr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Labels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3599" y="3969430"/>
            <a:ext cx="361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FB048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3532" y="899373"/>
            <a:ext cx="1337945" cy="6172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2250">
              <a:lnSpc>
                <a:spcPts val="1500"/>
              </a:lnSpc>
              <a:spcBef>
                <a:spcPts val="200"/>
              </a:spcBef>
            </a:pP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name: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“Dan” </a:t>
            </a:r>
            <a:r>
              <a:rPr sz="13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born:</a:t>
            </a:r>
            <a:r>
              <a:rPr sz="13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May</a:t>
            </a:r>
            <a:r>
              <a:rPr sz="13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29,</a:t>
            </a:r>
            <a:r>
              <a:rPr sz="13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1970</a:t>
            </a:r>
            <a:endParaRPr sz="1300">
              <a:latin typeface="Calibri"/>
              <a:cs typeface="Calibri"/>
            </a:endParaRPr>
          </a:p>
          <a:p>
            <a:pPr marL="130810">
              <a:lnSpc>
                <a:spcPct val="100000"/>
              </a:lnSpc>
            </a:pP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twitter:</a:t>
            </a:r>
            <a:r>
              <a:rPr sz="13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“@dan”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4019" y="1098735"/>
            <a:ext cx="1249680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77800">
              <a:lnSpc>
                <a:spcPts val="1500"/>
              </a:lnSpc>
              <a:spcBef>
                <a:spcPts val="200"/>
              </a:spcBef>
            </a:pP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name: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“Ann” </a:t>
            </a:r>
            <a:r>
              <a:rPr sz="13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born:</a:t>
            </a:r>
            <a:r>
              <a:rPr sz="1300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Dec</a:t>
            </a:r>
            <a:r>
              <a:rPr sz="13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5,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1975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12918" y="3336771"/>
            <a:ext cx="862330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5425">
              <a:lnSpc>
                <a:spcPts val="1500"/>
              </a:lnSpc>
              <a:spcBef>
                <a:spcPts val="200"/>
              </a:spcBef>
            </a:pP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since: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Jan</a:t>
            </a:r>
            <a:r>
              <a:rPr sz="13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10,</a:t>
            </a:r>
            <a:r>
              <a:rPr sz="13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2011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10221" y="3837121"/>
            <a:ext cx="1022350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7785" marR="5080" indent="-45720">
              <a:lnSpc>
                <a:spcPts val="1500"/>
              </a:lnSpc>
              <a:spcBef>
                <a:spcPts val="200"/>
              </a:spcBef>
            </a:pP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brand:</a:t>
            </a:r>
            <a:r>
              <a:rPr sz="13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“Volvo” </a:t>
            </a:r>
            <a:r>
              <a:rPr sz="1300" spc="-2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model:</a:t>
            </a:r>
            <a:r>
              <a:rPr sz="13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“V70”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73236" y="1525385"/>
            <a:ext cx="4102100" cy="2284095"/>
            <a:chOff x="4073236" y="1525385"/>
            <a:chExt cx="4102100" cy="2284095"/>
          </a:xfrm>
        </p:grpSpPr>
        <p:sp>
          <p:nvSpPr>
            <p:cNvPr id="17" name="object 17"/>
            <p:cNvSpPr/>
            <p:nvPr/>
          </p:nvSpPr>
          <p:spPr>
            <a:xfrm>
              <a:off x="7061668" y="2536577"/>
              <a:ext cx="1088390" cy="1247775"/>
            </a:xfrm>
            <a:custGeom>
              <a:avLst/>
              <a:gdLst/>
              <a:ahLst/>
              <a:cxnLst/>
              <a:rect l="l" t="t" r="r" b="b"/>
              <a:pathLst>
                <a:path w="1088390" h="1247775">
                  <a:moveTo>
                    <a:pt x="1051142" y="0"/>
                  </a:moveTo>
                  <a:lnTo>
                    <a:pt x="98550" y="1096883"/>
                  </a:lnTo>
                  <a:lnTo>
                    <a:pt x="61836" y="1064999"/>
                  </a:lnTo>
                  <a:lnTo>
                    <a:pt x="0" y="1247442"/>
                  </a:lnTo>
                  <a:lnTo>
                    <a:pt x="171978" y="1160651"/>
                  </a:lnTo>
                  <a:lnTo>
                    <a:pt x="135263" y="1128767"/>
                  </a:lnTo>
                  <a:lnTo>
                    <a:pt x="1087855" y="31884"/>
                  </a:lnTo>
                  <a:lnTo>
                    <a:pt x="1051142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1668" y="2536577"/>
              <a:ext cx="1088390" cy="1247775"/>
            </a:xfrm>
            <a:custGeom>
              <a:avLst/>
              <a:gdLst/>
              <a:ahLst/>
              <a:cxnLst/>
              <a:rect l="l" t="t" r="r" b="b"/>
              <a:pathLst>
                <a:path w="1088390" h="1247775">
                  <a:moveTo>
                    <a:pt x="1087856" y="31884"/>
                  </a:moveTo>
                  <a:lnTo>
                    <a:pt x="135264" y="1128766"/>
                  </a:lnTo>
                  <a:lnTo>
                    <a:pt x="171978" y="1160651"/>
                  </a:lnTo>
                  <a:lnTo>
                    <a:pt x="0" y="1247441"/>
                  </a:lnTo>
                  <a:lnTo>
                    <a:pt x="61837" y="1064998"/>
                  </a:lnTo>
                  <a:lnTo>
                    <a:pt x="98551" y="1096883"/>
                  </a:lnTo>
                  <a:lnTo>
                    <a:pt x="1051142" y="0"/>
                  </a:lnTo>
                  <a:lnTo>
                    <a:pt x="1087856" y="31884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19552" y="2858403"/>
              <a:ext cx="690880" cy="734695"/>
            </a:xfrm>
            <a:custGeom>
              <a:avLst/>
              <a:gdLst/>
              <a:ahLst/>
              <a:cxnLst/>
              <a:rect l="l" t="t" r="r" b="b"/>
              <a:pathLst>
                <a:path w="690879" h="734695">
                  <a:moveTo>
                    <a:pt x="477333" y="0"/>
                  </a:moveTo>
                  <a:lnTo>
                    <a:pt x="441572" y="17826"/>
                  </a:lnTo>
                  <a:lnTo>
                    <a:pt x="12680" y="511129"/>
                  </a:lnTo>
                  <a:lnTo>
                    <a:pt x="0" y="549021"/>
                  </a:lnTo>
                  <a:lnTo>
                    <a:pt x="5182" y="568352"/>
                  </a:lnTo>
                  <a:lnTo>
                    <a:pt x="17825" y="584782"/>
                  </a:lnTo>
                  <a:lnTo>
                    <a:pt x="175412" y="721792"/>
                  </a:lnTo>
                  <a:lnTo>
                    <a:pt x="193439" y="732029"/>
                  </a:lnTo>
                  <a:lnTo>
                    <a:pt x="213303" y="734473"/>
                  </a:lnTo>
                  <a:lnTo>
                    <a:pt x="232635" y="729291"/>
                  </a:lnTo>
                  <a:lnTo>
                    <a:pt x="249064" y="716647"/>
                  </a:lnTo>
                  <a:lnTo>
                    <a:pt x="677956" y="223345"/>
                  </a:lnTo>
                  <a:lnTo>
                    <a:pt x="688193" y="205317"/>
                  </a:lnTo>
                  <a:lnTo>
                    <a:pt x="690638" y="185453"/>
                  </a:lnTo>
                  <a:lnTo>
                    <a:pt x="685455" y="166121"/>
                  </a:lnTo>
                  <a:lnTo>
                    <a:pt x="672811" y="149692"/>
                  </a:lnTo>
                  <a:lnTo>
                    <a:pt x="515226" y="12681"/>
                  </a:lnTo>
                  <a:lnTo>
                    <a:pt x="497198" y="2444"/>
                  </a:lnTo>
                  <a:lnTo>
                    <a:pt x="47733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19552" y="2858403"/>
              <a:ext cx="690880" cy="734695"/>
            </a:xfrm>
            <a:custGeom>
              <a:avLst/>
              <a:gdLst/>
              <a:ahLst/>
              <a:cxnLst/>
              <a:rect l="l" t="t" r="r" b="b"/>
              <a:pathLst>
                <a:path w="690879" h="734695">
                  <a:moveTo>
                    <a:pt x="17826" y="584781"/>
                  </a:moveTo>
                  <a:lnTo>
                    <a:pt x="5182" y="568352"/>
                  </a:lnTo>
                  <a:lnTo>
                    <a:pt x="0" y="549020"/>
                  </a:lnTo>
                  <a:lnTo>
                    <a:pt x="2444" y="529156"/>
                  </a:lnTo>
                  <a:lnTo>
                    <a:pt x="12681" y="511129"/>
                  </a:lnTo>
                  <a:lnTo>
                    <a:pt x="441573" y="17826"/>
                  </a:lnTo>
                  <a:lnTo>
                    <a:pt x="458002" y="5182"/>
                  </a:lnTo>
                  <a:lnTo>
                    <a:pt x="477334" y="0"/>
                  </a:lnTo>
                  <a:lnTo>
                    <a:pt x="497198" y="2444"/>
                  </a:lnTo>
                  <a:lnTo>
                    <a:pt x="515225" y="12681"/>
                  </a:lnTo>
                  <a:lnTo>
                    <a:pt x="672812" y="149692"/>
                  </a:lnTo>
                  <a:lnTo>
                    <a:pt x="685456" y="166121"/>
                  </a:lnTo>
                  <a:lnTo>
                    <a:pt x="690638" y="185452"/>
                  </a:lnTo>
                  <a:lnTo>
                    <a:pt x="688193" y="205317"/>
                  </a:lnTo>
                  <a:lnTo>
                    <a:pt x="677957" y="223344"/>
                  </a:lnTo>
                  <a:lnTo>
                    <a:pt x="249065" y="716647"/>
                  </a:lnTo>
                  <a:lnTo>
                    <a:pt x="232635" y="729291"/>
                  </a:lnTo>
                  <a:lnTo>
                    <a:pt x="213304" y="734473"/>
                  </a:lnTo>
                  <a:lnTo>
                    <a:pt x="193440" y="732029"/>
                  </a:lnTo>
                  <a:lnTo>
                    <a:pt x="175412" y="721791"/>
                  </a:lnTo>
                  <a:lnTo>
                    <a:pt x="17826" y="58478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79350" y="3008245"/>
              <a:ext cx="405130" cy="447040"/>
            </a:xfrm>
            <a:custGeom>
              <a:avLst/>
              <a:gdLst/>
              <a:ahLst/>
              <a:cxnLst/>
              <a:rect l="l" t="t" r="r" b="b"/>
              <a:pathLst>
                <a:path w="405129" h="447039">
                  <a:moveTo>
                    <a:pt x="63892" y="317500"/>
                  </a:moveTo>
                  <a:lnTo>
                    <a:pt x="49541" y="317500"/>
                  </a:lnTo>
                  <a:lnTo>
                    <a:pt x="42580" y="318769"/>
                  </a:lnTo>
                  <a:lnTo>
                    <a:pt x="29088" y="325119"/>
                  </a:lnTo>
                  <a:lnTo>
                    <a:pt x="22611" y="330200"/>
                  </a:lnTo>
                  <a:lnTo>
                    <a:pt x="16404" y="337819"/>
                  </a:lnTo>
                  <a:lnTo>
                    <a:pt x="11958" y="342900"/>
                  </a:lnTo>
                  <a:lnTo>
                    <a:pt x="5304" y="354329"/>
                  </a:lnTo>
                  <a:lnTo>
                    <a:pt x="3094" y="360679"/>
                  </a:lnTo>
                  <a:lnTo>
                    <a:pt x="647" y="368300"/>
                  </a:lnTo>
                  <a:lnTo>
                    <a:pt x="0" y="375919"/>
                  </a:lnTo>
                  <a:lnTo>
                    <a:pt x="2306" y="389889"/>
                  </a:lnTo>
                  <a:lnTo>
                    <a:pt x="28224" y="425450"/>
                  </a:lnTo>
                  <a:lnTo>
                    <a:pt x="51615" y="441959"/>
                  </a:lnTo>
                  <a:lnTo>
                    <a:pt x="59226" y="445769"/>
                  </a:lnTo>
                  <a:lnTo>
                    <a:pt x="66610" y="447039"/>
                  </a:lnTo>
                  <a:lnTo>
                    <a:pt x="80924" y="447039"/>
                  </a:lnTo>
                  <a:lnTo>
                    <a:pt x="87899" y="445769"/>
                  </a:lnTo>
                  <a:lnTo>
                    <a:pt x="94691" y="441959"/>
                  </a:lnTo>
                  <a:lnTo>
                    <a:pt x="99743" y="439419"/>
                  </a:lnTo>
                  <a:lnTo>
                    <a:pt x="104709" y="435609"/>
                  </a:lnTo>
                  <a:lnTo>
                    <a:pt x="109590" y="431800"/>
                  </a:lnTo>
                  <a:lnTo>
                    <a:pt x="110789" y="430529"/>
                  </a:lnTo>
                  <a:lnTo>
                    <a:pt x="78064" y="430529"/>
                  </a:lnTo>
                  <a:lnTo>
                    <a:pt x="67236" y="429259"/>
                  </a:lnTo>
                  <a:lnTo>
                    <a:pt x="34056" y="407669"/>
                  </a:lnTo>
                  <a:lnTo>
                    <a:pt x="16484" y="370839"/>
                  </a:lnTo>
                  <a:lnTo>
                    <a:pt x="18883" y="359409"/>
                  </a:lnTo>
                  <a:lnTo>
                    <a:pt x="52463" y="334009"/>
                  </a:lnTo>
                  <a:lnTo>
                    <a:pt x="97518" y="334009"/>
                  </a:lnTo>
                  <a:lnTo>
                    <a:pt x="96056" y="332739"/>
                  </a:lnTo>
                  <a:lnTo>
                    <a:pt x="84512" y="325119"/>
                  </a:lnTo>
                  <a:lnTo>
                    <a:pt x="78817" y="322579"/>
                  </a:lnTo>
                  <a:lnTo>
                    <a:pt x="71259" y="318769"/>
                  </a:lnTo>
                  <a:lnTo>
                    <a:pt x="63892" y="317500"/>
                  </a:lnTo>
                  <a:close/>
                </a:path>
                <a:path w="405129" h="447039">
                  <a:moveTo>
                    <a:pt x="97518" y="334009"/>
                  </a:moveTo>
                  <a:lnTo>
                    <a:pt x="52463" y="334009"/>
                  </a:lnTo>
                  <a:lnTo>
                    <a:pt x="63332" y="335279"/>
                  </a:lnTo>
                  <a:lnTo>
                    <a:pt x="68827" y="337819"/>
                  </a:lnTo>
                  <a:lnTo>
                    <a:pt x="100691" y="361950"/>
                  </a:lnTo>
                  <a:lnTo>
                    <a:pt x="114195" y="393700"/>
                  </a:lnTo>
                  <a:lnTo>
                    <a:pt x="111709" y="405129"/>
                  </a:lnTo>
                  <a:lnTo>
                    <a:pt x="108642" y="410209"/>
                  </a:lnTo>
                  <a:lnTo>
                    <a:pt x="98807" y="421639"/>
                  </a:lnTo>
                  <a:lnTo>
                    <a:pt x="93743" y="425450"/>
                  </a:lnTo>
                  <a:lnTo>
                    <a:pt x="83365" y="430529"/>
                  </a:lnTo>
                  <a:lnTo>
                    <a:pt x="110789" y="430529"/>
                  </a:lnTo>
                  <a:lnTo>
                    <a:pt x="114386" y="426719"/>
                  </a:lnTo>
                  <a:lnTo>
                    <a:pt x="118831" y="420369"/>
                  </a:lnTo>
                  <a:lnTo>
                    <a:pt x="122531" y="415289"/>
                  </a:lnTo>
                  <a:lnTo>
                    <a:pt x="125485" y="410209"/>
                  </a:lnTo>
                  <a:lnTo>
                    <a:pt x="127694" y="403859"/>
                  </a:lnTo>
                  <a:lnTo>
                    <a:pt x="130141" y="396239"/>
                  </a:lnTo>
                  <a:lnTo>
                    <a:pt x="130754" y="388619"/>
                  </a:lnTo>
                  <a:lnTo>
                    <a:pt x="128304" y="373379"/>
                  </a:lnTo>
                  <a:lnTo>
                    <a:pt x="125351" y="367029"/>
                  </a:lnTo>
                  <a:lnTo>
                    <a:pt x="120672" y="359409"/>
                  </a:lnTo>
                  <a:lnTo>
                    <a:pt x="116867" y="354329"/>
                  </a:lnTo>
                  <a:lnTo>
                    <a:pt x="112471" y="347979"/>
                  </a:lnTo>
                  <a:lnTo>
                    <a:pt x="107483" y="342900"/>
                  </a:lnTo>
                  <a:lnTo>
                    <a:pt x="101906" y="337819"/>
                  </a:lnTo>
                  <a:lnTo>
                    <a:pt x="97518" y="334009"/>
                  </a:lnTo>
                  <a:close/>
                </a:path>
                <a:path w="405129" h="447039">
                  <a:moveTo>
                    <a:pt x="185797" y="340359"/>
                  </a:moveTo>
                  <a:lnTo>
                    <a:pt x="182714" y="340359"/>
                  </a:lnTo>
                  <a:lnTo>
                    <a:pt x="183504" y="341629"/>
                  </a:lnTo>
                  <a:lnTo>
                    <a:pt x="185005" y="341629"/>
                  </a:lnTo>
                  <a:lnTo>
                    <a:pt x="185797" y="340359"/>
                  </a:lnTo>
                  <a:close/>
                </a:path>
                <a:path w="405129" h="447039">
                  <a:moveTo>
                    <a:pt x="79174" y="273050"/>
                  </a:moveTo>
                  <a:lnTo>
                    <a:pt x="74451" y="273050"/>
                  </a:lnTo>
                  <a:lnTo>
                    <a:pt x="72737" y="275589"/>
                  </a:lnTo>
                  <a:lnTo>
                    <a:pt x="71638" y="276859"/>
                  </a:lnTo>
                  <a:lnTo>
                    <a:pt x="68902" y="279400"/>
                  </a:lnTo>
                  <a:lnTo>
                    <a:pt x="67845" y="280669"/>
                  </a:lnTo>
                  <a:lnTo>
                    <a:pt x="66396" y="283209"/>
                  </a:lnTo>
                  <a:lnTo>
                    <a:pt x="66024" y="283209"/>
                  </a:lnTo>
                  <a:lnTo>
                    <a:pt x="65985" y="284479"/>
                  </a:lnTo>
                  <a:lnTo>
                    <a:pt x="66311" y="285750"/>
                  </a:lnTo>
                  <a:lnTo>
                    <a:pt x="67655" y="287019"/>
                  </a:lnTo>
                  <a:lnTo>
                    <a:pt x="68695" y="287019"/>
                  </a:lnTo>
                  <a:lnTo>
                    <a:pt x="70103" y="288289"/>
                  </a:lnTo>
                  <a:lnTo>
                    <a:pt x="181886" y="340359"/>
                  </a:lnTo>
                  <a:lnTo>
                    <a:pt x="187462" y="340359"/>
                  </a:lnTo>
                  <a:lnTo>
                    <a:pt x="188404" y="339089"/>
                  </a:lnTo>
                  <a:lnTo>
                    <a:pt x="190513" y="336550"/>
                  </a:lnTo>
                  <a:lnTo>
                    <a:pt x="191757" y="335279"/>
                  </a:lnTo>
                  <a:lnTo>
                    <a:pt x="194577" y="332739"/>
                  </a:lnTo>
                  <a:lnTo>
                    <a:pt x="195667" y="331469"/>
                  </a:lnTo>
                  <a:lnTo>
                    <a:pt x="197247" y="328929"/>
                  </a:lnTo>
                  <a:lnTo>
                    <a:pt x="197812" y="327659"/>
                  </a:lnTo>
                  <a:lnTo>
                    <a:pt x="198492" y="326389"/>
                  </a:lnTo>
                  <a:lnTo>
                    <a:pt x="198601" y="325119"/>
                  </a:lnTo>
                  <a:lnTo>
                    <a:pt x="198360" y="323850"/>
                  </a:lnTo>
                  <a:lnTo>
                    <a:pt x="198014" y="323850"/>
                  </a:lnTo>
                  <a:lnTo>
                    <a:pt x="197444" y="322579"/>
                  </a:lnTo>
                  <a:lnTo>
                    <a:pt x="196568" y="321309"/>
                  </a:lnTo>
                  <a:lnTo>
                    <a:pt x="179320" y="321309"/>
                  </a:lnTo>
                  <a:lnTo>
                    <a:pt x="79174" y="273050"/>
                  </a:lnTo>
                  <a:close/>
                </a:path>
                <a:path w="405129" h="447039">
                  <a:moveTo>
                    <a:pt x="128117" y="215900"/>
                  </a:moveTo>
                  <a:lnTo>
                    <a:pt x="124485" y="215900"/>
                  </a:lnTo>
                  <a:lnTo>
                    <a:pt x="123760" y="217169"/>
                  </a:lnTo>
                  <a:lnTo>
                    <a:pt x="122129" y="218439"/>
                  </a:lnTo>
                  <a:lnTo>
                    <a:pt x="121113" y="219709"/>
                  </a:lnTo>
                  <a:lnTo>
                    <a:pt x="118595" y="222250"/>
                  </a:lnTo>
                  <a:lnTo>
                    <a:pt x="117593" y="223519"/>
                  </a:lnTo>
                  <a:lnTo>
                    <a:pt x="116187" y="226059"/>
                  </a:lnTo>
                  <a:lnTo>
                    <a:pt x="115718" y="226059"/>
                  </a:lnTo>
                  <a:lnTo>
                    <a:pt x="115249" y="227329"/>
                  </a:lnTo>
                  <a:lnTo>
                    <a:pt x="115222" y="228600"/>
                  </a:lnTo>
                  <a:lnTo>
                    <a:pt x="115581" y="229869"/>
                  </a:lnTo>
                  <a:lnTo>
                    <a:pt x="115881" y="229869"/>
                  </a:lnTo>
                  <a:lnTo>
                    <a:pt x="116298" y="231139"/>
                  </a:lnTo>
                  <a:lnTo>
                    <a:pt x="179384" y="321309"/>
                  </a:lnTo>
                  <a:lnTo>
                    <a:pt x="196568" y="321309"/>
                  </a:lnTo>
                  <a:lnTo>
                    <a:pt x="140530" y="240029"/>
                  </a:lnTo>
                  <a:lnTo>
                    <a:pt x="178651" y="240029"/>
                  </a:lnTo>
                  <a:lnTo>
                    <a:pt x="128117" y="215900"/>
                  </a:lnTo>
                  <a:close/>
                </a:path>
                <a:path w="405129" h="447039">
                  <a:moveTo>
                    <a:pt x="178651" y="240029"/>
                  </a:moveTo>
                  <a:lnTo>
                    <a:pt x="140660" y="240029"/>
                  </a:lnTo>
                  <a:lnTo>
                    <a:pt x="232365" y="283209"/>
                  </a:lnTo>
                  <a:lnTo>
                    <a:pt x="233165" y="284479"/>
                  </a:lnTo>
                  <a:lnTo>
                    <a:pt x="234623" y="284479"/>
                  </a:lnTo>
                  <a:lnTo>
                    <a:pt x="235404" y="283209"/>
                  </a:lnTo>
                  <a:lnTo>
                    <a:pt x="237068" y="283209"/>
                  </a:lnTo>
                  <a:lnTo>
                    <a:pt x="238000" y="281939"/>
                  </a:lnTo>
                  <a:lnTo>
                    <a:pt x="240065" y="279400"/>
                  </a:lnTo>
                  <a:lnTo>
                    <a:pt x="241254" y="278129"/>
                  </a:lnTo>
                  <a:lnTo>
                    <a:pt x="243903" y="275589"/>
                  </a:lnTo>
                  <a:lnTo>
                    <a:pt x="244949" y="274319"/>
                  </a:lnTo>
                  <a:lnTo>
                    <a:pt x="246528" y="271779"/>
                  </a:lnTo>
                  <a:lnTo>
                    <a:pt x="247114" y="271779"/>
                  </a:lnTo>
                  <a:lnTo>
                    <a:pt x="247881" y="269239"/>
                  </a:lnTo>
                  <a:lnTo>
                    <a:pt x="248033" y="267969"/>
                  </a:lnTo>
                  <a:lnTo>
                    <a:pt x="247878" y="266700"/>
                  </a:lnTo>
                  <a:lnTo>
                    <a:pt x="247576" y="266700"/>
                  </a:lnTo>
                  <a:lnTo>
                    <a:pt x="245926" y="264159"/>
                  </a:lnTo>
                  <a:lnTo>
                    <a:pt x="229185" y="264159"/>
                  </a:lnTo>
                  <a:lnTo>
                    <a:pt x="178651" y="240029"/>
                  </a:lnTo>
                  <a:close/>
                </a:path>
                <a:path w="405129" h="447039">
                  <a:moveTo>
                    <a:pt x="77967" y="271779"/>
                  </a:moveTo>
                  <a:lnTo>
                    <a:pt x="76409" y="271779"/>
                  </a:lnTo>
                  <a:lnTo>
                    <a:pt x="75185" y="273050"/>
                  </a:lnTo>
                  <a:lnTo>
                    <a:pt x="78536" y="273050"/>
                  </a:lnTo>
                  <a:lnTo>
                    <a:pt x="77967" y="271779"/>
                  </a:lnTo>
                  <a:close/>
                </a:path>
                <a:path w="405129" h="447039">
                  <a:moveTo>
                    <a:pt x="176969" y="158750"/>
                  </a:moveTo>
                  <a:lnTo>
                    <a:pt x="174120" y="158750"/>
                  </a:lnTo>
                  <a:lnTo>
                    <a:pt x="172352" y="160019"/>
                  </a:lnTo>
                  <a:lnTo>
                    <a:pt x="171260" y="161289"/>
                  </a:lnTo>
                  <a:lnTo>
                    <a:pt x="168701" y="165100"/>
                  </a:lnTo>
                  <a:lnTo>
                    <a:pt x="167741" y="166369"/>
                  </a:lnTo>
                  <a:lnTo>
                    <a:pt x="166422" y="167639"/>
                  </a:lnTo>
                  <a:lnTo>
                    <a:pt x="165559" y="170179"/>
                  </a:lnTo>
                  <a:lnTo>
                    <a:pt x="166066" y="171450"/>
                  </a:lnTo>
                  <a:lnTo>
                    <a:pt x="166742" y="172719"/>
                  </a:lnTo>
                  <a:lnTo>
                    <a:pt x="229317" y="264159"/>
                  </a:lnTo>
                  <a:lnTo>
                    <a:pt x="245926" y="264159"/>
                  </a:lnTo>
                  <a:lnTo>
                    <a:pt x="179936" y="162559"/>
                  </a:lnTo>
                  <a:lnTo>
                    <a:pt x="179003" y="161289"/>
                  </a:lnTo>
                  <a:lnTo>
                    <a:pt x="178224" y="160019"/>
                  </a:lnTo>
                  <a:lnTo>
                    <a:pt x="176969" y="158750"/>
                  </a:lnTo>
                  <a:close/>
                </a:path>
                <a:path w="405129" h="447039">
                  <a:moveTo>
                    <a:pt x="216413" y="123189"/>
                  </a:moveTo>
                  <a:lnTo>
                    <a:pt x="207092" y="123189"/>
                  </a:lnTo>
                  <a:lnTo>
                    <a:pt x="205897" y="124459"/>
                  </a:lnTo>
                  <a:lnTo>
                    <a:pt x="203650" y="125729"/>
                  </a:lnTo>
                  <a:lnTo>
                    <a:pt x="202439" y="127000"/>
                  </a:lnTo>
                  <a:lnTo>
                    <a:pt x="194466" y="135889"/>
                  </a:lnTo>
                  <a:lnTo>
                    <a:pt x="193814" y="137159"/>
                  </a:lnTo>
                  <a:lnTo>
                    <a:pt x="193542" y="140969"/>
                  </a:lnTo>
                  <a:lnTo>
                    <a:pt x="194472" y="143509"/>
                  </a:lnTo>
                  <a:lnTo>
                    <a:pt x="286254" y="222250"/>
                  </a:lnTo>
                  <a:lnTo>
                    <a:pt x="286682" y="223519"/>
                  </a:lnTo>
                  <a:lnTo>
                    <a:pt x="288246" y="223519"/>
                  </a:lnTo>
                  <a:lnTo>
                    <a:pt x="289421" y="222250"/>
                  </a:lnTo>
                  <a:lnTo>
                    <a:pt x="290132" y="222250"/>
                  </a:lnTo>
                  <a:lnTo>
                    <a:pt x="291800" y="220979"/>
                  </a:lnTo>
                  <a:lnTo>
                    <a:pt x="292768" y="219709"/>
                  </a:lnTo>
                  <a:lnTo>
                    <a:pt x="294966" y="217169"/>
                  </a:lnTo>
                  <a:lnTo>
                    <a:pt x="295808" y="215900"/>
                  </a:lnTo>
                  <a:lnTo>
                    <a:pt x="296979" y="214629"/>
                  </a:lnTo>
                  <a:lnTo>
                    <a:pt x="297400" y="213359"/>
                  </a:lnTo>
                  <a:lnTo>
                    <a:pt x="297921" y="212089"/>
                  </a:lnTo>
                  <a:lnTo>
                    <a:pt x="297981" y="210819"/>
                  </a:lnTo>
                  <a:lnTo>
                    <a:pt x="297698" y="210819"/>
                  </a:lnTo>
                  <a:lnTo>
                    <a:pt x="297453" y="209550"/>
                  </a:lnTo>
                  <a:lnTo>
                    <a:pt x="234906" y="156209"/>
                  </a:lnTo>
                  <a:lnTo>
                    <a:pt x="231164" y="152400"/>
                  </a:lnTo>
                  <a:lnTo>
                    <a:pt x="223584" y="146050"/>
                  </a:lnTo>
                  <a:lnTo>
                    <a:pt x="219849" y="142239"/>
                  </a:lnTo>
                  <a:lnTo>
                    <a:pt x="216167" y="139700"/>
                  </a:lnTo>
                  <a:lnTo>
                    <a:pt x="288537" y="139700"/>
                  </a:lnTo>
                  <a:lnTo>
                    <a:pt x="281011" y="138429"/>
                  </a:lnTo>
                  <a:lnTo>
                    <a:pt x="216413" y="123189"/>
                  </a:lnTo>
                  <a:close/>
                </a:path>
                <a:path w="405129" h="447039">
                  <a:moveTo>
                    <a:pt x="337163" y="165100"/>
                  </a:moveTo>
                  <a:lnTo>
                    <a:pt x="328363" y="165100"/>
                  </a:lnTo>
                  <a:lnTo>
                    <a:pt x="332399" y="166369"/>
                  </a:lnTo>
                  <a:lnTo>
                    <a:pt x="334159" y="166369"/>
                  </a:lnTo>
                  <a:lnTo>
                    <a:pt x="337163" y="165100"/>
                  </a:lnTo>
                  <a:close/>
                </a:path>
                <a:path w="405129" h="447039">
                  <a:moveTo>
                    <a:pt x="288537" y="139700"/>
                  </a:moveTo>
                  <a:lnTo>
                    <a:pt x="216297" y="139700"/>
                  </a:lnTo>
                  <a:lnTo>
                    <a:pt x="220421" y="140969"/>
                  </a:lnTo>
                  <a:lnTo>
                    <a:pt x="224726" y="142239"/>
                  </a:lnTo>
                  <a:lnTo>
                    <a:pt x="233704" y="144779"/>
                  </a:lnTo>
                  <a:lnTo>
                    <a:pt x="238043" y="144779"/>
                  </a:lnTo>
                  <a:lnTo>
                    <a:pt x="242235" y="146050"/>
                  </a:lnTo>
                  <a:lnTo>
                    <a:pt x="323108" y="165100"/>
                  </a:lnTo>
                  <a:lnTo>
                    <a:pt x="338488" y="165100"/>
                  </a:lnTo>
                  <a:lnTo>
                    <a:pt x="340780" y="163829"/>
                  </a:lnTo>
                  <a:lnTo>
                    <a:pt x="341937" y="162559"/>
                  </a:lnTo>
                  <a:lnTo>
                    <a:pt x="347391" y="156209"/>
                  </a:lnTo>
                  <a:lnTo>
                    <a:pt x="347877" y="154939"/>
                  </a:lnTo>
                  <a:lnTo>
                    <a:pt x="348644" y="153669"/>
                  </a:lnTo>
                  <a:lnTo>
                    <a:pt x="348847" y="152400"/>
                  </a:lnTo>
                  <a:lnTo>
                    <a:pt x="348891" y="151129"/>
                  </a:lnTo>
                  <a:lnTo>
                    <a:pt x="348701" y="149859"/>
                  </a:lnTo>
                  <a:lnTo>
                    <a:pt x="347889" y="148589"/>
                  </a:lnTo>
                  <a:lnTo>
                    <a:pt x="322983" y="148589"/>
                  </a:lnTo>
                  <a:lnTo>
                    <a:pt x="319628" y="147319"/>
                  </a:lnTo>
                  <a:lnTo>
                    <a:pt x="299276" y="142239"/>
                  </a:lnTo>
                  <a:lnTo>
                    <a:pt x="295749" y="140969"/>
                  </a:lnTo>
                  <a:lnTo>
                    <a:pt x="288537" y="139700"/>
                  </a:lnTo>
                  <a:close/>
                </a:path>
                <a:path w="405129" h="447039">
                  <a:moveTo>
                    <a:pt x="256895" y="68579"/>
                  </a:moveTo>
                  <a:lnTo>
                    <a:pt x="253333" y="68579"/>
                  </a:lnTo>
                  <a:lnTo>
                    <a:pt x="252599" y="69850"/>
                  </a:lnTo>
                  <a:lnTo>
                    <a:pt x="250934" y="71119"/>
                  </a:lnTo>
                  <a:lnTo>
                    <a:pt x="250013" y="71119"/>
                  </a:lnTo>
                  <a:lnTo>
                    <a:pt x="247860" y="73659"/>
                  </a:lnTo>
                  <a:lnTo>
                    <a:pt x="246983" y="74929"/>
                  </a:lnTo>
                  <a:lnTo>
                    <a:pt x="245762" y="77469"/>
                  </a:lnTo>
                  <a:lnTo>
                    <a:pt x="245353" y="77469"/>
                  </a:lnTo>
                  <a:lnTo>
                    <a:pt x="244932" y="78739"/>
                  </a:lnTo>
                  <a:lnTo>
                    <a:pt x="244883" y="80009"/>
                  </a:lnTo>
                  <a:lnTo>
                    <a:pt x="245116" y="81279"/>
                  </a:lnTo>
                  <a:lnTo>
                    <a:pt x="245347" y="81279"/>
                  </a:lnTo>
                  <a:lnTo>
                    <a:pt x="302174" y="130809"/>
                  </a:lnTo>
                  <a:lnTo>
                    <a:pt x="314864" y="140969"/>
                  </a:lnTo>
                  <a:lnTo>
                    <a:pt x="319021" y="144779"/>
                  </a:lnTo>
                  <a:lnTo>
                    <a:pt x="323049" y="148589"/>
                  </a:lnTo>
                  <a:lnTo>
                    <a:pt x="347889" y="148589"/>
                  </a:lnTo>
                  <a:lnTo>
                    <a:pt x="347187" y="147319"/>
                  </a:lnTo>
                  <a:lnTo>
                    <a:pt x="256895" y="68579"/>
                  </a:lnTo>
                  <a:close/>
                </a:path>
                <a:path w="405129" h="447039">
                  <a:moveTo>
                    <a:pt x="400924" y="59689"/>
                  </a:moveTo>
                  <a:lnTo>
                    <a:pt x="370025" y="59689"/>
                  </a:lnTo>
                  <a:lnTo>
                    <a:pt x="376085" y="60959"/>
                  </a:lnTo>
                  <a:lnTo>
                    <a:pt x="378971" y="62229"/>
                  </a:lnTo>
                  <a:lnTo>
                    <a:pt x="384256" y="66039"/>
                  </a:lnTo>
                  <a:lnTo>
                    <a:pt x="386128" y="68579"/>
                  </a:lnTo>
                  <a:lnTo>
                    <a:pt x="388545" y="73659"/>
                  </a:lnTo>
                  <a:lnTo>
                    <a:pt x="389106" y="76200"/>
                  </a:lnTo>
                  <a:lnTo>
                    <a:pt x="388932" y="82550"/>
                  </a:lnTo>
                  <a:lnTo>
                    <a:pt x="388252" y="85089"/>
                  </a:lnTo>
                  <a:lnTo>
                    <a:pt x="385707" y="91439"/>
                  </a:lnTo>
                  <a:lnTo>
                    <a:pt x="383856" y="93979"/>
                  </a:lnTo>
                  <a:lnTo>
                    <a:pt x="378208" y="100329"/>
                  </a:lnTo>
                  <a:lnTo>
                    <a:pt x="374939" y="104139"/>
                  </a:lnTo>
                  <a:lnTo>
                    <a:pt x="368292" y="107950"/>
                  </a:lnTo>
                  <a:lnTo>
                    <a:pt x="365264" y="109219"/>
                  </a:lnTo>
                  <a:lnTo>
                    <a:pt x="359801" y="111759"/>
                  </a:lnTo>
                  <a:lnTo>
                    <a:pt x="357459" y="113029"/>
                  </a:lnTo>
                  <a:lnTo>
                    <a:pt x="353556" y="113029"/>
                  </a:lnTo>
                  <a:lnTo>
                    <a:pt x="352276" y="114300"/>
                  </a:lnTo>
                  <a:lnTo>
                    <a:pt x="351320" y="115569"/>
                  </a:lnTo>
                  <a:lnTo>
                    <a:pt x="351102" y="115569"/>
                  </a:lnTo>
                  <a:lnTo>
                    <a:pt x="350928" y="116839"/>
                  </a:lnTo>
                  <a:lnTo>
                    <a:pt x="351570" y="118109"/>
                  </a:lnTo>
                  <a:lnTo>
                    <a:pt x="352023" y="119379"/>
                  </a:lnTo>
                  <a:lnTo>
                    <a:pt x="353291" y="120650"/>
                  </a:lnTo>
                  <a:lnTo>
                    <a:pt x="354153" y="120650"/>
                  </a:lnTo>
                  <a:lnTo>
                    <a:pt x="356788" y="123189"/>
                  </a:lnTo>
                  <a:lnTo>
                    <a:pt x="358137" y="124459"/>
                  </a:lnTo>
                  <a:lnTo>
                    <a:pt x="360453" y="125729"/>
                  </a:lnTo>
                  <a:lnTo>
                    <a:pt x="365405" y="125729"/>
                  </a:lnTo>
                  <a:lnTo>
                    <a:pt x="369676" y="123189"/>
                  </a:lnTo>
                  <a:lnTo>
                    <a:pt x="372090" y="123189"/>
                  </a:lnTo>
                  <a:lnTo>
                    <a:pt x="377475" y="119379"/>
                  </a:lnTo>
                  <a:lnTo>
                    <a:pt x="380304" y="118109"/>
                  </a:lnTo>
                  <a:lnTo>
                    <a:pt x="386228" y="113029"/>
                  </a:lnTo>
                  <a:lnTo>
                    <a:pt x="405038" y="72389"/>
                  </a:lnTo>
                  <a:lnTo>
                    <a:pt x="404053" y="67309"/>
                  </a:lnTo>
                  <a:lnTo>
                    <a:pt x="400924" y="59689"/>
                  </a:lnTo>
                  <a:close/>
                </a:path>
                <a:path w="405129" h="447039">
                  <a:moveTo>
                    <a:pt x="323578" y="0"/>
                  </a:moveTo>
                  <a:lnTo>
                    <a:pt x="318409" y="0"/>
                  </a:lnTo>
                  <a:lnTo>
                    <a:pt x="314260" y="2539"/>
                  </a:lnTo>
                  <a:lnTo>
                    <a:pt x="312074" y="3809"/>
                  </a:lnTo>
                  <a:lnTo>
                    <a:pt x="305207" y="7619"/>
                  </a:lnTo>
                  <a:lnTo>
                    <a:pt x="300689" y="11429"/>
                  </a:lnTo>
                  <a:lnTo>
                    <a:pt x="298626" y="12700"/>
                  </a:lnTo>
                  <a:lnTo>
                    <a:pt x="284913" y="46989"/>
                  </a:lnTo>
                  <a:lnTo>
                    <a:pt x="285791" y="50800"/>
                  </a:lnTo>
                  <a:lnTo>
                    <a:pt x="312300" y="74929"/>
                  </a:lnTo>
                  <a:lnTo>
                    <a:pt x="323946" y="74929"/>
                  </a:lnTo>
                  <a:lnTo>
                    <a:pt x="327783" y="73659"/>
                  </a:lnTo>
                  <a:lnTo>
                    <a:pt x="335387" y="72389"/>
                  </a:lnTo>
                  <a:lnTo>
                    <a:pt x="339117" y="69850"/>
                  </a:lnTo>
                  <a:lnTo>
                    <a:pt x="357012" y="62229"/>
                  </a:lnTo>
                  <a:lnTo>
                    <a:pt x="360385" y="60959"/>
                  </a:lnTo>
                  <a:lnTo>
                    <a:pt x="366885" y="59689"/>
                  </a:lnTo>
                  <a:lnTo>
                    <a:pt x="400924" y="59689"/>
                  </a:lnTo>
                  <a:lnTo>
                    <a:pt x="399881" y="57150"/>
                  </a:lnTo>
                  <a:lnTo>
                    <a:pt x="312267" y="57150"/>
                  </a:lnTo>
                  <a:lnTo>
                    <a:pt x="309405" y="54609"/>
                  </a:lnTo>
                  <a:lnTo>
                    <a:pt x="304868" y="50800"/>
                  </a:lnTo>
                  <a:lnTo>
                    <a:pt x="303409" y="49529"/>
                  </a:lnTo>
                  <a:lnTo>
                    <a:pt x="301256" y="45719"/>
                  </a:lnTo>
                  <a:lnTo>
                    <a:pt x="300683" y="43179"/>
                  </a:lnTo>
                  <a:lnTo>
                    <a:pt x="300550" y="38100"/>
                  </a:lnTo>
                  <a:lnTo>
                    <a:pt x="301025" y="35559"/>
                  </a:lnTo>
                  <a:lnTo>
                    <a:pt x="324961" y="13969"/>
                  </a:lnTo>
                  <a:lnTo>
                    <a:pt x="326997" y="12700"/>
                  </a:lnTo>
                  <a:lnTo>
                    <a:pt x="330438" y="11429"/>
                  </a:lnTo>
                  <a:lnTo>
                    <a:pt x="331537" y="11429"/>
                  </a:lnTo>
                  <a:lnTo>
                    <a:pt x="332319" y="10159"/>
                  </a:lnTo>
                  <a:lnTo>
                    <a:pt x="332478" y="10159"/>
                  </a:lnTo>
                  <a:lnTo>
                    <a:pt x="332505" y="8889"/>
                  </a:lnTo>
                  <a:lnTo>
                    <a:pt x="332339" y="8889"/>
                  </a:lnTo>
                  <a:lnTo>
                    <a:pt x="331649" y="7619"/>
                  </a:lnTo>
                  <a:lnTo>
                    <a:pt x="331157" y="6350"/>
                  </a:lnTo>
                  <a:lnTo>
                    <a:pt x="329887" y="5079"/>
                  </a:lnTo>
                  <a:lnTo>
                    <a:pt x="329117" y="3809"/>
                  </a:lnTo>
                  <a:lnTo>
                    <a:pt x="327267" y="2539"/>
                  </a:lnTo>
                  <a:lnTo>
                    <a:pt x="326468" y="2539"/>
                  </a:lnTo>
                  <a:lnTo>
                    <a:pt x="325179" y="1269"/>
                  </a:lnTo>
                  <a:lnTo>
                    <a:pt x="324601" y="1269"/>
                  </a:lnTo>
                  <a:lnTo>
                    <a:pt x="323578" y="0"/>
                  </a:lnTo>
                  <a:close/>
                </a:path>
                <a:path w="405129" h="447039">
                  <a:moveTo>
                    <a:pt x="372546" y="40639"/>
                  </a:moveTo>
                  <a:lnTo>
                    <a:pt x="364799" y="41909"/>
                  </a:lnTo>
                  <a:lnTo>
                    <a:pt x="360950" y="41909"/>
                  </a:lnTo>
                  <a:lnTo>
                    <a:pt x="353301" y="44450"/>
                  </a:lnTo>
                  <a:lnTo>
                    <a:pt x="349557" y="46989"/>
                  </a:lnTo>
                  <a:lnTo>
                    <a:pt x="342230" y="49529"/>
                  </a:lnTo>
                  <a:lnTo>
                    <a:pt x="331524" y="54609"/>
                  </a:lnTo>
                  <a:lnTo>
                    <a:pt x="328098" y="55879"/>
                  </a:lnTo>
                  <a:lnTo>
                    <a:pt x="321497" y="57150"/>
                  </a:lnTo>
                  <a:lnTo>
                    <a:pt x="399881" y="57150"/>
                  </a:lnTo>
                  <a:lnTo>
                    <a:pt x="396567" y="53339"/>
                  </a:lnTo>
                  <a:lnTo>
                    <a:pt x="392026" y="49529"/>
                  </a:lnTo>
                  <a:lnTo>
                    <a:pt x="388186" y="45719"/>
                  </a:lnTo>
                  <a:lnTo>
                    <a:pt x="372546" y="4063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3236" y="1525385"/>
              <a:ext cx="1350817" cy="135081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17329" y="1549543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39" h="1259839">
                  <a:moveTo>
                    <a:pt x="629838" y="0"/>
                  </a:moveTo>
                  <a:lnTo>
                    <a:pt x="582833" y="1727"/>
                  </a:lnTo>
                  <a:lnTo>
                    <a:pt x="536765" y="6829"/>
                  </a:lnTo>
                  <a:lnTo>
                    <a:pt x="491758" y="15182"/>
                  </a:lnTo>
                  <a:lnTo>
                    <a:pt x="447932" y="26666"/>
                  </a:lnTo>
                  <a:lnTo>
                    <a:pt x="405411" y="41159"/>
                  </a:lnTo>
                  <a:lnTo>
                    <a:pt x="364314" y="58539"/>
                  </a:lnTo>
                  <a:lnTo>
                    <a:pt x="324765" y="78683"/>
                  </a:lnTo>
                  <a:lnTo>
                    <a:pt x="286884" y="101471"/>
                  </a:lnTo>
                  <a:lnTo>
                    <a:pt x="250795" y="126780"/>
                  </a:lnTo>
                  <a:lnTo>
                    <a:pt x="216618" y="154489"/>
                  </a:lnTo>
                  <a:lnTo>
                    <a:pt x="184475" y="184476"/>
                  </a:lnTo>
                  <a:lnTo>
                    <a:pt x="154488" y="216618"/>
                  </a:lnTo>
                  <a:lnTo>
                    <a:pt x="126779" y="250796"/>
                  </a:lnTo>
                  <a:lnTo>
                    <a:pt x="101470" y="286885"/>
                  </a:lnTo>
                  <a:lnTo>
                    <a:pt x="78683" y="324766"/>
                  </a:lnTo>
                  <a:lnTo>
                    <a:pt x="58538" y="364315"/>
                  </a:lnTo>
                  <a:lnTo>
                    <a:pt x="41159" y="405412"/>
                  </a:lnTo>
                  <a:lnTo>
                    <a:pt x="26666" y="447934"/>
                  </a:lnTo>
                  <a:lnTo>
                    <a:pt x="15182" y="491759"/>
                  </a:lnTo>
                  <a:lnTo>
                    <a:pt x="6829" y="536766"/>
                  </a:lnTo>
                  <a:lnTo>
                    <a:pt x="1727" y="582834"/>
                  </a:lnTo>
                  <a:lnTo>
                    <a:pt x="0" y="629839"/>
                  </a:lnTo>
                  <a:lnTo>
                    <a:pt x="1727" y="676845"/>
                  </a:lnTo>
                  <a:lnTo>
                    <a:pt x="6829" y="722913"/>
                  </a:lnTo>
                  <a:lnTo>
                    <a:pt x="15182" y="767920"/>
                  </a:lnTo>
                  <a:lnTo>
                    <a:pt x="26666" y="811746"/>
                  </a:lnTo>
                  <a:lnTo>
                    <a:pt x="41159" y="854268"/>
                  </a:lnTo>
                  <a:lnTo>
                    <a:pt x="58538" y="895364"/>
                  </a:lnTo>
                  <a:lnTo>
                    <a:pt x="78683" y="934914"/>
                  </a:lnTo>
                  <a:lnTo>
                    <a:pt x="101470" y="972794"/>
                  </a:lnTo>
                  <a:lnTo>
                    <a:pt x="126779" y="1008884"/>
                  </a:lnTo>
                  <a:lnTo>
                    <a:pt x="154488" y="1043061"/>
                  </a:lnTo>
                  <a:lnTo>
                    <a:pt x="184475" y="1075204"/>
                  </a:lnTo>
                  <a:lnTo>
                    <a:pt x="216618" y="1105191"/>
                  </a:lnTo>
                  <a:lnTo>
                    <a:pt x="250795" y="1132899"/>
                  </a:lnTo>
                  <a:lnTo>
                    <a:pt x="286884" y="1158209"/>
                  </a:lnTo>
                  <a:lnTo>
                    <a:pt x="324765" y="1180996"/>
                  </a:lnTo>
                  <a:lnTo>
                    <a:pt x="364314" y="1201141"/>
                  </a:lnTo>
                  <a:lnTo>
                    <a:pt x="405411" y="1218520"/>
                  </a:lnTo>
                  <a:lnTo>
                    <a:pt x="447932" y="1233013"/>
                  </a:lnTo>
                  <a:lnTo>
                    <a:pt x="491758" y="1244497"/>
                  </a:lnTo>
                  <a:lnTo>
                    <a:pt x="536765" y="1252850"/>
                  </a:lnTo>
                  <a:lnTo>
                    <a:pt x="582833" y="1257952"/>
                  </a:lnTo>
                  <a:lnTo>
                    <a:pt x="629838" y="1259679"/>
                  </a:lnTo>
                  <a:lnTo>
                    <a:pt x="676844" y="1257952"/>
                  </a:lnTo>
                  <a:lnTo>
                    <a:pt x="722912" y="1252850"/>
                  </a:lnTo>
                  <a:lnTo>
                    <a:pt x="767919" y="1244497"/>
                  </a:lnTo>
                  <a:lnTo>
                    <a:pt x="811745" y="1233013"/>
                  </a:lnTo>
                  <a:lnTo>
                    <a:pt x="854267" y="1218520"/>
                  </a:lnTo>
                  <a:lnTo>
                    <a:pt x="895363" y="1201141"/>
                  </a:lnTo>
                  <a:lnTo>
                    <a:pt x="934913" y="1180996"/>
                  </a:lnTo>
                  <a:lnTo>
                    <a:pt x="972793" y="1158209"/>
                  </a:lnTo>
                  <a:lnTo>
                    <a:pt x="1008883" y="1132899"/>
                  </a:lnTo>
                  <a:lnTo>
                    <a:pt x="1043060" y="1105191"/>
                  </a:lnTo>
                  <a:lnTo>
                    <a:pt x="1075203" y="1075204"/>
                  </a:lnTo>
                  <a:lnTo>
                    <a:pt x="1105189" y="1043061"/>
                  </a:lnTo>
                  <a:lnTo>
                    <a:pt x="1132898" y="1008884"/>
                  </a:lnTo>
                  <a:lnTo>
                    <a:pt x="1158207" y="972794"/>
                  </a:lnTo>
                  <a:lnTo>
                    <a:pt x="1180995" y="934914"/>
                  </a:lnTo>
                  <a:lnTo>
                    <a:pt x="1201139" y="895364"/>
                  </a:lnTo>
                  <a:lnTo>
                    <a:pt x="1218519" y="854268"/>
                  </a:lnTo>
                  <a:lnTo>
                    <a:pt x="1233011" y="811746"/>
                  </a:lnTo>
                  <a:lnTo>
                    <a:pt x="1244495" y="767920"/>
                  </a:lnTo>
                  <a:lnTo>
                    <a:pt x="1252849" y="722913"/>
                  </a:lnTo>
                  <a:lnTo>
                    <a:pt x="1257951" y="676845"/>
                  </a:lnTo>
                  <a:lnTo>
                    <a:pt x="1259678" y="629839"/>
                  </a:lnTo>
                  <a:lnTo>
                    <a:pt x="1257951" y="582834"/>
                  </a:lnTo>
                  <a:lnTo>
                    <a:pt x="1252849" y="536766"/>
                  </a:lnTo>
                  <a:lnTo>
                    <a:pt x="1244495" y="491759"/>
                  </a:lnTo>
                  <a:lnTo>
                    <a:pt x="1233011" y="447934"/>
                  </a:lnTo>
                  <a:lnTo>
                    <a:pt x="1218519" y="405412"/>
                  </a:lnTo>
                  <a:lnTo>
                    <a:pt x="1201139" y="364315"/>
                  </a:lnTo>
                  <a:lnTo>
                    <a:pt x="1180995" y="324766"/>
                  </a:lnTo>
                  <a:lnTo>
                    <a:pt x="1158207" y="286885"/>
                  </a:lnTo>
                  <a:lnTo>
                    <a:pt x="1132898" y="250796"/>
                  </a:lnTo>
                  <a:lnTo>
                    <a:pt x="1105189" y="216618"/>
                  </a:lnTo>
                  <a:lnTo>
                    <a:pt x="1075203" y="184476"/>
                  </a:lnTo>
                  <a:lnTo>
                    <a:pt x="1043060" y="154489"/>
                  </a:lnTo>
                  <a:lnTo>
                    <a:pt x="1008883" y="126780"/>
                  </a:lnTo>
                  <a:lnTo>
                    <a:pt x="972793" y="101471"/>
                  </a:lnTo>
                  <a:lnTo>
                    <a:pt x="934913" y="78683"/>
                  </a:lnTo>
                  <a:lnTo>
                    <a:pt x="895363" y="58539"/>
                  </a:lnTo>
                  <a:lnTo>
                    <a:pt x="854267" y="41159"/>
                  </a:lnTo>
                  <a:lnTo>
                    <a:pt x="811745" y="26666"/>
                  </a:lnTo>
                  <a:lnTo>
                    <a:pt x="767919" y="15182"/>
                  </a:lnTo>
                  <a:lnTo>
                    <a:pt x="722912" y="6829"/>
                  </a:lnTo>
                  <a:lnTo>
                    <a:pt x="676844" y="1727"/>
                  </a:lnTo>
                  <a:lnTo>
                    <a:pt x="629838" y="0"/>
                  </a:lnTo>
                  <a:close/>
                </a:path>
              </a:pathLst>
            </a:custGeom>
            <a:solidFill>
              <a:srgbClr val="009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9004" y="1674155"/>
              <a:ext cx="839502" cy="93010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429659" y="2298974"/>
            <a:ext cx="657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8DC1"/>
                </a:solidFill>
                <a:latin typeface="Calibri"/>
                <a:cs typeface="Calibri"/>
              </a:rPr>
              <a:t>PERSON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73140" y="1517073"/>
            <a:ext cx="1355090" cy="1351280"/>
            <a:chOff x="7473140" y="1517073"/>
            <a:chExt cx="1355090" cy="135128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3140" y="1517073"/>
              <a:ext cx="1354974" cy="135081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520802" y="1538917"/>
              <a:ext cx="1259840" cy="1259840"/>
            </a:xfrm>
            <a:custGeom>
              <a:avLst/>
              <a:gdLst/>
              <a:ahLst/>
              <a:cxnLst/>
              <a:rect l="l" t="t" r="r" b="b"/>
              <a:pathLst>
                <a:path w="1259840" h="1259839">
                  <a:moveTo>
                    <a:pt x="629839" y="0"/>
                  </a:moveTo>
                  <a:lnTo>
                    <a:pt x="582834" y="1727"/>
                  </a:lnTo>
                  <a:lnTo>
                    <a:pt x="536766" y="6829"/>
                  </a:lnTo>
                  <a:lnTo>
                    <a:pt x="491759" y="15182"/>
                  </a:lnTo>
                  <a:lnTo>
                    <a:pt x="447934" y="26666"/>
                  </a:lnTo>
                  <a:lnTo>
                    <a:pt x="405412" y="41159"/>
                  </a:lnTo>
                  <a:lnTo>
                    <a:pt x="364315" y="58539"/>
                  </a:lnTo>
                  <a:lnTo>
                    <a:pt x="324766" y="78683"/>
                  </a:lnTo>
                  <a:lnTo>
                    <a:pt x="286885" y="101471"/>
                  </a:lnTo>
                  <a:lnTo>
                    <a:pt x="250796" y="126780"/>
                  </a:lnTo>
                  <a:lnTo>
                    <a:pt x="216618" y="154489"/>
                  </a:lnTo>
                  <a:lnTo>
                    <a:pt x="184476" y="184476"/>
                  </a:lnTo>
                  <a:lnTo>
                    <a:pt x="154489" y="216618"/>
                  </a:lnTo>
                  <a:lnTo>
                    <a:pt x="126780" y="250796"/>
                  </a:lnTo>
                  <a:lnTo>
                    <a:pt x="101471" y="286885"/>
                  </a:lnTo>
                  <a:lnTo>
                    <a:pt x="78683" y="324766"/>
                  </a:lnTo>
                  <a:lnTo>
                    <a:pt x="58539" y="364315"/>
                  </a:lnTo>
                  <a:lnTo>
                    <a:pt x="41159" y="405412"/>
                  </a:lnTo>
                  <a:lnTo>
                    <a:pt x="26666" y="447934"/>
                  </a:lnTo>
                  <a:lnTo>
                    <a:pt x="15182" y="491759"/>
                  </a:lnTo>
                  <a:lnTo>
                    <a:pt x="6829" y="536766"/>
                  </a:lnTo>
                  <a:lnTo>
                    <a:pt x="1727" y="582834"/>
                  </a:lnTo>
                  <a:lnTo>
                    <a:pt x="0" y="629839"/>
                  </a:lnTo>
                  <a:lnTo>
                    <a:pt x="1727" y="676845"/>
                  </a:lnTo>
                  <a:lnTo>
                    <a:pt x="6829" y="722913"/>
                  </a:lnTo>
                  <a:lnTo>
                    <a:pt x="15182" y="767920"/>
                  </a:lnTo>
                  <a:lnTo>
                    <a:pt x="26666" y="811746"/>
                  </a:lnTo>
                  <a:lnTo>
                    <a:pt x="41159" y="854268"/>
                  </a:lnTo>
                  <a:lnTo>
                    <a:pt x="58539" y="895364"/>
                  </a:lnTo>
                  <a:lnTo>
                    <a:pt x="78683" y="934914"/>
                  </a:lnTo>
                  <a:lnTo>
                    <a:pt x="101471" y="972794"/>
                  </a:lnTo>
                  <a:lnTo>
                    <a:pt x="126780" y="1008884"/>
                  </a:lnTo>
                  <a:lnTo>
                    <a:pt x="154489" y="1043061"/>
                  </a:lnTo>
                  <a:lnTo>
                    <a:pt x="184476" y="1075204"/>
                  </a:lnTo>
                  <a:lnTo>
                    <a:pt x="216618" y="1105191"/>
                  </a:lnTo>
                  <a:lnTo>
                    <a:pt x="250796" y="1132899"/>
                  </a:lnTo>
                  <a:lnTo>
                    <a:pt x="286885" y="1158209"/>
                  </a:lnTo>
                  <a:lnTo>
                    <a:pt x="324766" y="1180996"/>
                  </a:lnTo>
                  <a:lnTo>
                    <a:pt x="364315" y="1201141"/>
                  </a:lnTo>
                  <a:lnTo>
                    <a:pt x="405412" y="1218520"/>
                  </a:lnTo>
                  <a:lnTo>
                    <a:pt x="447934" y="1233013"/>
                  </a:lnTo>
                  <a:lnTo>
                    <a:pt x="491759" y="1244497"/>
                  </a:lnTo>
                  <a:lnTo>
                    <a:pt x="536766" y="1252850"/>
                  </a:lnTo>
                  <a:lnTo>
                    <a:pt x="582834" y="1257952"/>
                  </a:lnTo>
                  <a:lnTo>
                    <a:pt x="629839" y="1259679"/>
                  </a:lnTo>
                  <a:lnTo>
                    <a:pt x="676845" y="1257952"/>
                  </a:lnTo>
                  <a:lnTo>
                    <a:pt x="722913" y="1252850"/>
                  </a:lnTo>
                  <a:lnTo>
                    <a:pt x="767920" y="1244497"/>
                  </a:lnTo>
                  <a:lnTo>
                    <a:pt x="811745" y="1233013"/>
                  </a:lnTo>
                  <a:lnTo>
                    <a:pt x="854267" y="1218520"/>
                  </a:lnTo>
                  <a:lnTo>
                    <a:pt x="895364" y="1201141"/>
                  </a:lnTo>
                  <a:lnTo>
                    <a:pt x="934913" y="1180996"/>
                  </a:lnTo>
                  <a:lnTo>
                    <a:pt x="972794" y="1158209"/>
                  </a:lnTo>
                  <a:lnTo>
                    <a:pt x="1008883" y="1132899"/>
                  </a:lnTo>
                  <a:lnTo>
                    <a:pt x="1043061" y="1105191"/>
                  </a:lnTo>
                  <a:lnTo>
                    <a:pt x="1075203" y="1075204"/>
                  </a:lnTo>
                  <a:lnTo>
                    <a:pt x="1105190" y="1043061"/>
                  </a:lnTo>
                  <a:lnTo>
                    <a:pt x="1132899" y="1008884"/>
                  </a:lnTo>
                  <a:lnTo>
                    <a:pt x="1158208" y="972794"/>
                  </a:lnTo>
                  <a:lnTo>
                    <a:pt x="1180996" y="934914"/>
                  </a:lnTo>
                  <a:lnTo>
                    <a:pt x="1201140" y="895364"/>
                  </a:lnTo>
                  <a:lnTo>
                    <a:pt x="1218520" y="854268"/>
                  </a:lnTo>
                  <a:lnTo>
                    <a:pt x="1233013" y="811746"/>
                  </a:lnTo>
                  <a:lnTo>
                    <a:pt x="1244497" y="767920"/>
                  </a:lnTo>
                  <a:lnTo>
                    <a:pt x="1252850" y="722913"/>
                  </a:lnTo>
                  <a:lnTo>
                    <a:pt x="1257952" y="676845"/>
                  </a:lnTo>
                  <a:lnTo>
                    <a:pt x="1259679" y="629839"/>
                  </a:lnTo>
                  <a:lnTo>
                    <a:pt x="1257952" y="582834"/>
                  </a:lnTo>
                  <a:lnTo>
                    <a:pt x="1252850" y="536766"/>
                  </a:lnTo>
                  <a:lnTo>
                    <a:pt x="1244497" y="491759"/>
                  </a:lnTo>
                  <a:lnTo>
                    <a:pt x="1233013" y="447934"/>
                  </a:lnTo>
                  <a:lnTo>
                    <a:pt x="1218520" y="405412"/>
                  </a:lnTo>
                  <a:lnTo>
                    <a:pt x="1201140" y="364315"/>
                  </a:lnTo>
                  <a:lnTo>
                    <a:pt x="1180996" y="324766"/>
                  </a:lnTo>
                  <a:lnTo>
                    <a:pt x="1158208" y="286885"/>
                  </a:lnTo>
                  <a:lnTo>
                    <a:pt x="1132899" y="250796"/>
                  </a:lnTo>
                  <a:lnTo>
                    <a:pt x="1105190" y="216618"/>
                  </a:lnTo>
                  <a:lnTo>
                    <a:pt x="1075203" y="184476"/>
                  </a:lnTo>
                  <a:lnTo>
                    <a:pt x="1043061" y="154489"/>
                  </a:lnTo>
                  <a:lnTo>
                    <a:pt x="1008883" y="126780"/>
                  </a:lnTo>
                  <a:lnTo>
                    <a:pt x="972794" y="101471"/>
                  </a:lnTo>
                  <a:lnTo>
                    <a:pt x="934913" y="78683"/>
                  </a:lnTo>
                  <a:lnTo>
                    <a:pt x="895364" y="58539"/>
                  </a:lnTo>
                  <a:lnTo>
                    <a:pt x="854267" y="41159"/>
                  </a:lnTo>
                  <a:lnTo>
                    <a:pt x="811745" y="26666"/>
                  </a:lnTo>
                  <a:lnTo>
                    <a:pt x="767920" y="15182"/>
                  </a:lnTo>
                  <a:lnTo>
                    <a:pt x="722913" y="6829"/>
                  </a:lnTo>
                  <a:lnTo>
                    <a:pt x="676845" y="1727"/>
                  </a:lnTo>
                  <a:lnTo>
                    <a:pt x="629839" y="0"/>
                  </a:lnTo>
                  <a:close/>
                </a:path>
              </a:pathLst>
            </a:custGeom>
            <a:solidFill>
              <a:srgbClr val="009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0103" y="1668287"/>
              <a:ext cx="766168" cy="93283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827619" y="2291220"/>
            <a:ext cx="657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8DC1"/>
                </a:solidFill>
                <a:latin typeface="Calibri"/>
                <a:cs typeface="Calibri"/>
              </a:rPr>
              <a:t>PERSON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52828" y="1615512"/>
            <a:ext cx="3413125" cy="2197735"/>
            <a:chOff x="4652828" y="1615512"/>
            <a:chExt cx="3413125" cy="2197735"/>
          </a:xfrm>
        </p:grpSpPr>
        <p:sp>
          <p:nvSpPr>
            <p:cNvPr id="32" name="object 32"/>
            <p:cNvSpPr/>
            <p:nvPr/>
          </p:nvSpPr>
          <p:spPr>
            <a:xfrm>
              <a:off x="4678228" y="2636665"/>
              <a:ext cx="1190625" cy="1150620"/>
            </a:xfrm>
            <a:custGeom>
              <a:avLst/>
              <a:gdLst/>
              <a:ahLst/>
              <a:cxnLst/>
              <a:rect l="l" t="t" r="r" b="b"/>
              <a:pathLst>
                <a:path w="1190625" h="1150620">
                  <a:moveTo>
                    <a:pt x="33799" y="0"/>
                  </a:moveTo>
                  <a:lnTo>
                    <a:pt x="0" y="34998"/>
                  </a:lnTo>
                  <a:lnTo>
                    <a:pt x="1044968" y="1044163"/>
                  </a:lnTo>
                  <a:lnTo>
                    <a:pt x="1011167" y="1079163"/>
                  </a:lnTo>
                  <a:lnTo>
                    <a:pt x="1190198" y="1150598"/>
                  </a:lnTo>
                  <a:lnTo>
                    <a:pt x="1112568" y="974164"/>
                  </a:lnTo>
                  <a:lnTo>
                    <a:pt x="1078767" y="1009164"/>
                  </a:lnTo>
                  <a:lnTo>
                    <a:pt x="3379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8228" y="2636666"/>
              <a:ext cx="1190625" cy="1150620"/>
            </a:xfrm>
            <a:custGeom>
              <a:avLst/>
              <a:gdLst/>
              <a:ahLst/>
              <a:cxnLst/>
              <a:rect l="l" t="t" r="r" b="b"/>
              <a:pathLst>
                <a:path w="1190625" h="1150620">
                  <a:moveTo>
                    <a:pt x="33799" y="0"/>
                  </a:moveTo>
                  <a:lnTo>
                    <a:pt x="1078767" y="1009164"/>
                  </a:lnTo>
                  <a:lnTo>
                    <a:pt x="1112568" y="974164"/>
                  </a:lnTo>
                  <a:lnTo>
                    <a:pt x="1190198" y="1150599"/>
                  </a:lnTo>
                  <a:lnTo>
                    <a:pt x="1011166" y="1079163"/>
                  </a:lnTo>
                  <a:lnTo>
                    <a:pt x="1044967" y="1044163"/>
                  </a:lnTo>
                  <a:lnTo>
                    <a:pt x="0" y="34998"/>
                  </a:lnTo>
                  <a:lnTo>
                    <a:pt x="33799" y="0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44711" y="2890449"/>
              <a:ext cx="755015" cy="755015"/>
            </a:xfrm>
            <a:custGeom>
              <a:avLst/>
              <a:gdLst/>
              <a:ahLst/>
              <a:cxnLst/>
              <a:rect l="l" t="t" r="r" b="b"/>
              <a:pathLst>
                <a:path w="755014" h="755014">
                  <a:moveTo>
                    <a:pt x="199731" y="0"/>
                  </a:moveTo>
                  <a:lnTo>
                    <a:pt x="162835" y="15293"/>
                  </a:lnTo>
                  <a:lnTo>
                    <a:pt x="15275" y="162931"/>
                  </a:lnTo>
                  <a:lnTo>
                    <a:pt x="0" y="199835"/>
                  </a:lnTo>
                  <a:lnTo>
                    <a:pt x="3826" y="219471"/>
                  </a:lnTo>
                  <a:lnTo>
                    <a:pt x="15294" y="236732"/>
                  </a:lnTo>
                  <a:lnTo>
                    <a:pt x="518073" y="739249"/>
                  </a:lnTo>
                  <a:lnTo>
                    <a:pt x="535339" y="750708"/>
                  </a:lnTo>
                  <a:lnTo>
                    <a:pt x="554978" y="754524"/>
                  </a:lnTo>
                  <a:lnTo>
                    <a:pt x="574614" y="750698"/>
                  </a:lnTo>
                  <a:lnTo>
                    <a:pt x="591874" y="739230"/>
                  </a:lnTo>
                  <a:lnTo>
                    <a:pt x="739434" y="591594"/>
                  </a:lnTo>
                  <a:lnTo>
                    <a:pt x="750893" y="574327"/>
                  </a:lnTo>
                  <a:lnTo>
                    <a:pt x="754709" y="554689"/>
                  </a:lnTo>
                  <a:lnTo>
                    <a:pt x="750883" y="535053"/>
                  </a:lnTo>
                  <a:lnTo>
                    <a:pt x="739415" y="517793"/>
                  </a:lnTo>
                  <a:lnTo>
                    <a:pt x="236636" y="15274"/>
                  </a:lnTo>
                  <a:lnTo>
                    <a:pt x="219370" y="3816"/>
                  </a:lnTo>
                  <a:lnTo>
                    <a:pt x="19973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44711" y="2890449"/>
              <a:ext cx="755015" cy="755015"/>
            </a:xfrm>
            <a:custGeom>
              <a:avLst/>
              <a:gdLst/>
              <a:ahLst/>
              <a:cxnLst/>
              <a:rect l="l" t="t" r="r" b="b"/>
              <a:pathLst>
                <a:path w="755014" h="755014">
                  <a:moveTo>
                    <a:pt x="162835" y="15294"/>
                  </a:moveTo>
                  <a:lnTo>
                    <a:pt x="180095" y="3826"/>
                  </a:lnTo>
                  <a:lnTo>
                    <a:pt x="199731" y="0"/>
                  </a:lnTo>
                  <a:lnTo>
                    <a:pt x="219369" y="3816"/>
                  </a:lnTo>
                  <a:lnTo>
                    <a:pt x="236636" y="15275"/>
                  </a:lnTo>
                  <a:lnTo>
                    <a:pt x="739415" y="517792"/>
                  </a:lnTo>
                  <a:lnTo>
                    <a:pt x="750883" y="535053"/>
                  </a:lnTo>
                  <a:lnTo>
                    <a:pt x="754710" y="554689"/>
                  </a:lnTo>
                  <a:lnTo>
                    <a:pt x="750893" y="574327"/>
                  </a:lnTo>
                  <a:lnTo>
                    <a:pt x="739434" y="591593"/>
                  </a:lnTo>
                  <a:lnTo>
                    <a:pt x="591874" y="739230"/>
                  </a:lnTo>
                  <a:lnTo>
                    <a:pt x="574614" y="750698"/>
                  </a:lnTo>
                  <a:lnTo>
                    <a:pt x="554978" y="754525"/>
                  </a:lnTo>
                  <a:lnTo>
                    <a:pt x="535340" y="750709"/>
                  </a:lnTo>
                  <a:lnTo>
                    <a:pt x="518073" y="739250"/>
                  </a:lnTo>
                  <a:lnTo>
                    <a:pt x="15294" y="236732"/>
                  </a:lnTo>
                  <a:lnTo>
                    <a:pt x="3826" y="219471"/>
                  </a:lnTo>
                  <a:lnTo>
                    <a:pt x="0" y="199835"/>
                  </a:lnTo>
                  <a:lnTo>
                    <a:pt x="3816" y="180197"/>
                  </a:lnTo>
                  <a:lnTo>
                    <a:pt x="15275" y="162931"/>
                  </a:lnTo>
                  <a:lnTo>
                    <a:pt x="162835" y="15294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68758" y="3039863"/>
              <a:ext cx="481330" cy="476250"/>
            </a:xfrm>
            <a:custGeom>
              <a:avLst/>
              <a:gdLst/>
              <a:ahLst/>
              <a:cxnLst/>
              <a:rect l="l" t="t" r="r" b="b"/>
              <a:pathLst>
                <a:path w="481329" h="476250">
                  <a:moveTo>
                    <a:pt x="363593" y="420369"/>
                  </a:moveTo>
                  <a:lnTo>
                    <a:pt x="359869" y="420369"/>
                  </a:lnTo>
                  <a:lnTo>
                    <a:pt x="358333" y="421639"/>
                  </a:lnTo>
                  <a:lnTo>
                    <a:pt x="357437" y="422910"/>
                  </a:lnTo>
                  <a:lnTo>
                    <a:pt x="354970" y="425450"/>
                  </a:lnTo>
                  <a:lnTo>
                    <a:pt x="353946" y="426719"/>
                  </a:lnTo>
                  <a:lnTo>
                    <a:pt x="352738" y="429260"/>
                  </a:lnTo>
                  <a:lnTo>
                    <a:pt x="352423" y="429260"/>
                  </a:lnTo>
                  <a:lnTo>
                    <a:pt x="352372" y="431800"/>
                  </a:lnTo>
                  <a:lnTo>
                    <a:pt x="353814" y="438150"/>
                  </a:lnTo>
                  <a:lnTo>
                    <a:pt x="354747" y="440689"/>
                  </a:lnTo>
                  <a:lnTo>
                    <a:pt x="357315" y="445769"/>
                  </a:lnTo>
                  <a:lnTo>
                    <a:pt x="358998" y="449580"/>
                  </a:lnTo>
                  <a:lnTo>
                    <a:pt x="363161" y="454660"/>
                  </a:lnTo>
                  <a:lnTo>
                    <a:pt x="365724" y="458469"/>
                  </a:lnTo>
                  <a:lnTo>
                    <a:pt x="373122" y="466089"/>
                  </a:lnTo>
                  <a:lnTo>
                    <a:pt x="377769" y="468630"/>
                  </a:lnTo>
                  <a:lnTo>
                    <a:pt x="387645" y="474980"/>
                  </a:lnTo>
                  <a:lnTo>
                    <a:pt x="392663" y="476250"/>
                  </a:lnTo>
                  <a:lnTo>
                    <a:pt x="407854" y="476250"/>
                  </a:lnTo>
                  <a:lnTo>
                    <a:pt x="417626" y="472439"/>
                  </a:lnTo>
                  <a:lnTo>
                    <a:pt x="422196" y="469900"/>
                  </a:lnTo>
                  <a:lnTo>
                    <a:pt x="426450" y="466089"/>
                  </a:lnTo>
                  <a:lnTo>
                    <a:pt x="430047" y="462280"/>
                  </a:lnTo>
                  <a:lnTo>
                    <a:pt x="430888" y="461010"/>
                  </a:lnTo>
                  <a:lnTo>
                    <a:pt x="399356" y="461010"/>
                  </a:lnTo>
                  <a:lnTo>
                    <a:pt x="393656" y="459739"/>
                  </a:lnTo>
                  <a:lnTo>
                    <a:pt x="390794" y="459739"/>
                  </a:lnTo>
                  <a:lnTo>
                    <a:pt x="385041" y="455930"/>
                  </a:lnTo>
                  <a:lnTo>
                    <a:pt x="382292" y="454660"/>
                  </a:lnTo>
                  <a:lnTo>
                    <a:pt x="376204" y="448310"/>
                  </a:lnTo>
                  <a:lnTo>
                    <a:pt x="373557" y="444500"/>
                  </a:lnTo>
                  <a:lnTo>
                    <a:pt x="369896" y="438150"/>
                  </a:lnTo>
                  <a:lnTo>
                    <a:pt x="368509" y="434339"/>
                  </a:lnTo>
                  <a:lnTo>
                    <a:pt x="366627" y="429260"/>
                  </a:lnTo>
                  <a:lnTo>
                    <a:pt x="365955" y="426719"/>
                  </a:lnTo>
                  <a:lnTo>
                    <a:pt x="365151" y="422910"/>
                  </a:lnTo>
                  <a:lnTo>
                    <a:pt x="364623" y="421639"/>
                  </a:lnTo>
                  <a:lnTo>
                    <a:pt x="363593" y="420369"/>
                  </a:lnTo>
                  <a:close/>
                </a:path>
                <a:path w="481329" h="476250">
                  <a:moveTo>
                    <a:pt x="445545" y="359410"/>
                  </a:moveTo>
                  <a:lnTo>
                    <a:pt x="432215" y="359410"/>
                  </a:lnTo>
                  <a:lnTo>
                    <a:pt x="423520" y="361950"/>
                  </a:lnTo>
                  <a:lnTo>
                    <a:pt x="419455" y="365760"/>
                  </a:lnTo>
                  <a:lnTo>
                    <a:pt x="411979" y="373380"/>
                  </a:lnTo>
                  <a:lnTo>
                    <a:pt x="409408" y="375919"/>
                  </a:lnTo>
                  <a:lnTo>
                    <a:pt x="406513" y="384810"/>
                  </a:lnTo>
                  <a:lnTo>
                    <a:pt x="405766" y="388619"/>
                  </a:lnTo>
                  <a:lnTo>
                    <a:pt x="405676" y="396239"/>
                  </a:lnTo>
                  <a:lnTo>
                    <a:pt x="406143" y="400050"/>
                  </a:lnTo>
                  <a:lnTo>
                    <a:pt x="408109" y="407669"/>
                  </a:lnTo>
                  <a:lnTo>
                    <a:pt x="409291" y="411480"/>
                  </a:lnTo>
                  <a:lnTo>
                    <a:pt x="416015" y="429260"/>
                  </a:lnTo>
                  <a:lnTo>
                    <a:pt x="416938" y="433069"/>
                  </a:lnTo>
                  <a:lnTo>
                    <a:pt x="418015" y="439419"/>
                  </a:lnTo>
                  <a:lnTo>
                    <a:pt x="417959" y="443230"/>
                  </a:lnTo>
                  <a:lnTo>
                    <a:pt x="416652" y="448310"/>
                  </a:lnTo>
                  <a:lnTo>
                    <a:pt x="415041" y="452119"/>
                  </a:lnTo>
                  <a:lnTo>
                    <a:pt x="410091" y="455930"/>
                  </a:lnTo>
                  <a:lnTo>
                    <a:pt x="407549" y="458469"/>
                  </a:lnTo>
                  <a:lnTo>
                    <a:pt x="402135" y="459739"/>
                  </a:lnTo>
                  <a:lnTo>
                    <a:pt x="399356" y="461010"/>
                  </a:lnTo>
                  <a:lnTo>
                    <a:pt x="430888" y="461010"/>
                  </a:lnTo>
                  <a:lnTo>
                    <a:pt x="432569" y="458469"/>
                  </a:lnTo>
                  <a:lnTo>
                    <a:pt x="435462" y="450850"/>
                  </a:lnTo>
                  <a:lnTo>
                    <a:pt x="436182" y="447039"/>
                  </a:lnTo>
                  <a:lnTo>
                    <a:pt x="436172" y="439419"/>
                  </a:lnTo>
                  <a:lnTo>
                    <a:pt x="425554" y="405130"/>
                  </a:lnTo>
                  <a:lnTo>
                    <a:pt x="424625" y="401319"/>
                  </a:lnTo>
                  <a:lnTo>
                    <a:pt x="423542" y="394969"/>
                  </a:lnTo>
                  <a:lnTo>
                    <a:pt x="423595" y="391160"/>
                  </a:lnTo>
                  <a:lnTo>
                    <a:pt x="424898" y="384810"/>
                  </a:lnTo>
                  <a:lnTo>
                    <a:pt x="426486" y="382269"/>
                  </a:lnTo>
                  <a:lnTo>
                    <a:pt x="430735" y="378460"/>
                  </a:lnTo>
                  <a:lnTo>
                    <a:pt x="432671" y="377189"/>
                  </a:lnTo>
                  <a:lnTo>
                    <a:pt x="436963" y="374650"/>
                  </a:lnTo>
                  <a:lnTo>
                    <a:pt x="468990" y="374650"/>
                  </a:lnTo>
                  <a:lnTo>
                    <a:pt x="463055" y="368300"/>
                  </a:lnTo>
                  <a:lnTo>
                    <a:pt x="458873" y="365760"/>
                  </a:lnTo>
                  <a:lnTo>
                    <a:pt x="449995" y="360680"/>
                  </a:lnTo>
                  <a:lnTo>
                    <a:pt x="445545" y="359410"/>
                  </a:lnTo>
                  <a:close/>
                </a:path>
                <a:path w="481329" h="476250">
                  <a:moveTo>
                    <a:pt x="371374" y="283210"/>
                  </a:moveTo>
                  <a:lnTo>
                    <a:pt x="369620" y="284480"/>
                  </a:lnTo>
                  <a:lnTo>
                    <a:pt x="285009" y="368300"/>
                  </a:lnTo>
                  <a:lnTo>
                    <a:pt x="284215" y="370839"/>
                  </a:lnTo>
                  <a:lnTo>
                    <a:pt x="284685" y="374650"/>
                  </a:lnTo>
                  <a:lnTo>
                    <a:pt x="285342" y="375919"/>
                  </a:lnTo>
                  <a:lnTo>
                    <a:pt x="330428" y="420369"/>
                  </a:lnTo>
                  <a:lnTo>
                    <a:pt x="334424" y="420369"/>
                  </a:lnTo>
                  <a:lnTo>
                    <a:pt x="335875" y="419100"/>
                  </a:lnTo>
                  <a:lnTo>
                    <a:pt x="336660" y="417830"/>
                  </a:lnTo>
                  <a:lnTo>
                    <a:pt x="337505" y="417830"/>
                  </a:lnTo>
                  <a:lnTo>
                    <a:pt x="338442" y="416560"/>
                  </a:lnTo>
                  <a:lnTo>
                    <a:pt x="339181" y="415289"/>
                  </a:lnTo>
                  <a:lnTo>
                    <a:pt x="340260" y="414019"/>
                  </a:lnTo>
                  <a:lnTo>
                    <a:pt x="340612" y="414019"/>
                  </a:lnTo>
                  <a:lnTo>
                    <a:pt x="340939" y="412750"/>
                  </a:lnTo>
                  <a:lnTo>
                    <a:pt x="340961" y="411480"/>
                  </a:lnTo>
                  <a:lnTo>
                    <a:pt x="340728" y="411480"/>
                  </a:lnTo>
                  <a:lnTo>
                    <a:pt x="340483" y="410210"/>
                  </a:lnTo>
                  <a:lnTo>
                    <a:pt x="304050" y="373380"/>
                  </a:lnTo>
                  <a:lnTo>
                    <a:pt x="336514" y="341630"/>
                  </a:lnTo>
                  <a:lnTo>
                    <a:pt x="356170" y="341630"/>
                  </a:lnTo>
                  <a:lnTo>
                    <a:pt x="346283" y="331469"/>
                  </a:lnTo>
                  <a:lnTo>
                    <a:pt x="374724" y="303530"/>
                  </a:lnTo>
                  <a:lnTo>
                    <a:pt x="395233" y="303530"/>
                  </a:lnTo>
                  <a:lnTo>
                    <a:pt x="376127" y="284480"/>
                  </a:lnTo>
                  <a:lnTo>
                    <a:pt x="374745" y="284480"/>
                  </a:lnTo>
                  <a:lnTo>
                    <a:pt x="371374" y="283210"/>
                  </a:lnTo>
                  <a:close/>
                </a:path>
                <a:path w="481329" h="476250">
                  <a:moveTo>
                    <a:pt x="468990" y="374650"/>
                  </a:moveTo>
                  <a:lnTo>
                    <a:pt x="443875" y="374650"/>
                  </a:lnTo>
                  <a:lnTo>
                    <a:pt x="446316" y="375919"/>
                  </a:lnTo>
                  <a:lnTo>
                    <a:pt x="453947" y="379730"/>
                  </a:lnTo>
                  <a:lnTo>
                    <a:pt x="459188" y="384810"/>
                  </a:lnTo>
                  <a:lnTo>
                    <a:pt x="461294" y="387350"/>
                  </a:lnTo>
                  <a:lnTo>
                    <a:pt x="464287" y="393700"/>
                  </a:lnTo>
                  <a:lnTo>
                    <a:pt x="465421" y="396239"/>
                  </a:lnTo>
                  <a:lnTo>
                    <a:pt x="466965" y="401319"/>
                  </a:lnTo>
                  <a:lnTo>
                    <a:pt x="467572" y="402589"/>
                  </a:lnTo>
                  <a:lnTo>
                    <a:pt x="468459" y="406400"/>
                  </a:lnTo>
                  <a:lnTo>
                    <a:pt x="468938" y="407669"/>
                  </a:lnTo>
                  <a:lnTo>
                    <a:pt x="469781" y="408939"/>
                  </a:lnTo>
                  <a:lnTo>
                    <a:pt x="471643" y="408939"/>
                  </a:lnTo>
                  <a:lnTo>
                    <a:pt x="472813" y="407669"/>
                  </a:lnTo>
                  <a:lnTo>
                    <a:pt x="473469" y="407669"/>
                  </a:lnTo>
                  <a:lnTo>
                    <a:pt x="474924" y="406400"/>
                  </a:lnTo>
                  <a:lnTo>
                    <a:pt x="475710" y="406400"/>
                  </a:lnTo>
                  <a:lnTo>
                    <a:pt x="477443" y="403860"/>
                  </a:lnTo>
                  <a:lnTo>
                    <a:pt x="478148" y="403860"/>
                  </a:lnTo>
                  <a:lnTo>
                    <a:pt x="479181" y="402589"/>
                  </a:lnTo>
                  <a:lnTo>
                    <a:pt x="479592" y="401319"/>
                  </a:lnTo>
                  <a:lnTo>
                    <a:pt x="480200" y="400050"/>
                  </a:lnTo>
                  <a:lnTo>
                    <a:pt x="480411" y="400050"/>
                  </a:lnTo>
                  <a:lnTo>
                    <a:pt x="480646" y="398780"/>
                  </a:lnTo>
                  <a:lnTo>
                    <a:pt x="480706" y="397510"/>
                  </a:lnTo>
                  <a:lnTo>
                    <a:pt x="480369" y="394969"/>
                  </a:lnTo>
                  <a:lnTo>
                    <a:pt x="479018" y="391160"/>
                  </a:lnTo>
                  <a:lnTo>
                    <a:pt x="478073" y="388619"/>
                  </a:lnTo>
                  <a:lnTo>
                    <a:pt x="475646" y="383539"/>
                  </a:lnTo>
                  <a:lnTo>
                    <a:pt x="474198" y="382269"/>
                  </a:lnTo>
                  <a:lnTo>
                    <a:pt x="470835" y="377189"/>
                  </a:lnTo>
                  <a:lnTo>
                    <a:pt x="468990" y="374650"/>
                  </a:lnTo>
                  <a:close/>
                </a:path>
                <a:path w="481329" h="476250">
                  <a:moveTo>
                    <a:pt x="370469" y="372110"/>
                  </a:moveTo>
                  <a:lnTo>
                    <a:pt x="367832" y="372110"/>
                  </a:lnTo>
                  <a:lnTo>
                    <a:pt x="368771" y="373380"/>
                  </a:lnTo>
                  <a:lnTo>
                    <a:pt x="369298" y="373380"/>
                  </a:lnTo>
                  <a:lnTo>
                    <a:pt x="370469" y="372110"/>
                  </a:lnTo>
                  <a:close/>
                </a:path>
                <a:path w="481329" h="476250">
                  <a:moveTo>
                    <a:pt x="356170" y="341630"/>
                  </a:moveTo>
                  <a:lnTo>
                    <a:pt x="336514" y="341630"/>
                  </a:lnTo>
                  <a:lnTo>
                    <a:pt x="367411" y="372110"/>
                  </a:lnTo>
                  <a:lnTo>
                    <a:pt x="371113" y="372110"/>
                  </a:lnTo>
                  <a:lnTo>
                    <a:pt x="372518" y="370839"/>
                  </a:lnTo>
                  <a:lnTo>
                    <a:pt x="373292" y="370839"/>
                  </a:lnTo>
                  <a:lnTo>
                    <a:pt x="375025" y="368300"/>
                  </a:lnTo>
                  <a:lnTo>
                    <a:pt x="375752" y="368300"/>
                  </a:lnTo>
                  <a:lnTo>
                    <a:pt x="376876" y="367030"/>
                  </a:lnTo>
                  <a:lnTo>
                    <a:pt x="377238" y="365760"/>
                  </a:lnTo>
                  <a:lnTo>
                    <a:pt x="377567" y="364489"/>
                  </a:lnTo>
                  <a:lnTo>
                    <a:pt x="377413" y="363219"/>
                  </a:lnTo>
                  <a:lnTo>
                    <a:pt x="377179" y="363219"/>
                  </a:lnTo>
                  <a:lnTo>
                    <a:pt x="356170" y="341630"/>
                  </a:lnTo>
                  <a:close/>
                </a:path>
                <a:path w="481329" h="476250">
                  <a:moveTo>
                    <a:pt x="395233" y="303530"/>
                  </a:moveTo>
                  <a:lnTo>
                    <a:pt x="374724" y="303530"/>
                  </a:lnTo>
                  <a:lnTo>
                    <a:pt x="410651" y="339089"/>
                  </a:lnTo>
                  <a:lnTo>
                    <a:pt x="414449" y="339089"/>
                  </a:lnTo>
                  <a:lnTo>
                    <a:pt x="415949" y="337819"/>
                  </a:lnTo>
                  <a:lnTo>
                    <a:pt x="416745" y="336550"/>
                  </a:lnTo>
                  <a:lnTo>
                    <a:pt x="418527" y="335280"/>
                  </a:lnTo>
                  <a:lnTo>
                    <a:pt x="419254" y="334010"/>
                  </a:lnTo>
                  <a:lnTo>
                    <a:pt x="420284" y="332739"/>
                  </a:lnTo>
                  <a:lnTo>
                    <a:pt x="420659" y="332739"/>
                  </a:lnTo>
                  <a:lnTo>
                    <a:pt x="421128" y="331469"/>
                  </a:lnTo>
                  <a:lnTo>
                    <a:pt x="421186" y="330200"/>
                  </a:lnTo>
                  <a:lnTo>
                    <a:pt x="420955" y="330200"/>
                  </a:lnTo>
                  <a:lnTo>
                    <a:pt x="420709" y="328930"/>
                  </a:lnTo>
                  <a:lnTo>
                    <a:pt x="395233" y="303530"/>
                  </a:lnTo>
                  <a:close/>
                </a:path>
                <a:path w="481329" h="476250">
                  <a:moveTo>
                    <a:pt x="282430" y="190500"/>
                  </a:moveTo>
                  <a:lnTo>
                    <a:pt x="280254" y="190500"/>
                  </a:lnTo>
                  <a:lnTo>
                    <a:pt x="279038" y="191769"/>
                  </a:lnTo>
                  <a:lnTo>
                    <a:pt x="277751" y="194310"/>
                  </a:lnTo>
                  <a:lnTo>
                    <a:pt x="222854" y="309880"/>
                  </a:lnTo>
                  <a:lnTo>
                    <a:pt x="222689" y="309880"/>
                  </a:lnTo>
                  <a:lnTo>
                    <a:pt x="222503" y="311150"/>
                  </a:lnTo>
                  <a:lnTo>
                    <a:pt x="222690" y="312419"/>
                  </a:lnTo>
                  <a:lnTo>
                    <a:pt x="222877" y="312419"/>
                  </a:lnTo>
                  <a:lnTo>
                    <a:pt x="223437" y="313689"/>
                  </a:lnTo>
                  <a:lnTo>
                    <a:pt x="223812" y="313689"/>
                  </a:lnTo>
                  <a:lnTo>
                    <a:pt x="224746" y="314960"/>
                  </a:lnTo>
                  <a:lnTo>
                    <a:pt x="225356" y="316230"/>
                  </a:lnTo>
                  <a:lnTo>
                    <a:pt x="226855" y="317500"/>
                  </a:lnTo>
                  <a:lnTo>
                    <a:pt x="230176" y="321310"/>
                  </a:lnTo>
                  <a:lnTo>
                    <a:pt x="231369" y="322580"/>
                  </a:lnTo>
                  <a:lnTo>
                    <a:pt x="233335" y="323850"/>
                  </a:lnTo>
                  <a:lnTo>
                    <a:pt x="234212" y="325119"/>
                  </a:lnTo>
                  <a:lnTo>
                    <a:pt x="238459" y="325119"/>
                  </a:lnTo>
                  <a:lnTo>
                    <a:pt x="275791" y="307339"/>
                  </a:lnTo>
                  <a:lnTo>
                    <a:pt x="241965" y="307339"/>
                  </a:lnTo>
                  <a:lnTo>
                    <a:pt x="292348" y="204469"/>
                  </a:lnTo>
                  <a:lnTo>
                    <a:pt x="292630" y="204469"/>
                  </a:lnTo>
                  <a:lnTo>
                    <a:pt x="293002" y="201930"/>
                  </a:lnTo>
                  <a:lnTo>
                    <a:pt x="291997" y="199389"/>
                  </a:lnTo>
                  <a:lnTo>
                    <a:pt x="290593" y="198119"/>
                  </a:lnTo>
                  <a:lnTo>
                    <a:pt x="289589" y="196850"/>
                  </a:lnTo>
                  <a:lnTo>
                    <a:pt x="286687" y="194310"/>
                  </a:lnTo>
                  <a:lnTo>
                    <a:pt x="285376" y="193039"/>
                  </a:lnTo>
                  <a:lnTo>
                    <a:pt x="283317" y="191769"/>
                  </a:lnTo>
                  <a:lnTo>
                    <a:pt x="282430" y="190500"/>
                  </a:lnTo>
                  <a:close/>
                </a:path>
                <a:path w="481329" h="476250">
                  <a:moveTo>
                    <a:pt x="348667" y="256539"/>
                  </a:moveTo>
                  <a:lnTo>
                    <a:pt x="343719" y="256539"/>
                  </a:lnTo>
                  <a:lnTo>
                    <a:pt x="242108" y="307339"/>
                  </a:lnTo>
                  <a:lnTo>
                    <a:pt x="275791" y="307339"/>
                  </a:lnTo>
                  <a:lnTo>
                    <a:pt x="353122" y="270510"/>
                  </a:lnTo>
                  <a:lnTo>
                    <a:pt x="354525" y="269239"/>
                  </a:lnTo>
                  <a:lnTo>
                    <a:pt x="355578" y="269239"/>
                  </a:lnTo>
                  <a:lnTo>
                    <a:pt x="356981" y="267969"/>
                  </a:lnTo>
                  <a:lnTo>
                    <a:pt x="357344" y="266700"/>
                  </a:lnTo>
                  <a:lnTo>
                    <a:pt x="357393" y="265430"/>
                  </a:lnTo>
                  <a:lnTo>
                    <a:pt x="357042" y="265430"/>
                  </a:lnTo>
                  <a:lnTo>
                    <a:pt x="355591" y="262889"/>
                  </a:lnTo>
                  <a:lnTo>
                    <a:pt x="354502" y="261619"/>
                  </a:lnTo>
                  <a:lnTo>
                    <a:pt x="351649" y="259080"/>
                  </a:lnTo>
                  <a:lnTo>
                    <a:pt x="350492" y="257810"/>
                  </a:lnTo>
                  <a:lnTo>
                    <a:pt x="348667" y="256539"/>
                  </a:lnTo>
                  <a:close/>
                </a:path>
                <a:path w="481329" h="476250">
                  <a:moveTo>
                    <a:pt x="256810" y="165100"/>
                  </a:moveTo>
                  <a:lnTo>
                    <a:pt x="253512" y="165100"/>
                  </a:lnTo>
                  <a:lnTo>
                    <a:pt x="165606" y="252730"/>
                  </a:lnTo>
                  <a:lnTo>
                    <a:pt x="165371" y="252730"/>
                  </a:lnTo>
                  <a:lnTo>
                    <a:pt x="165291" y="255269"/>
                  </a:lnTo>
                  <a:lnTo>
                    <a:pt x="165898" y="256539"/>
                  </a:lnTo>
                  <a:lnTo>
                    <a:pt x="166390" y="256539"/>
                  </a:lnTo>
                  <a:lnTo>
                    <a:pt x="167747" y="259080"/>
                  </a:lnTo>
                  <a:lnTo>
                    <a:pt x="168649" y="259080"/>
                  </a:lnTo>
                  <a:lnTo>
                    <a:pt x="170940" y="261619"/>
                  </a:lnTo>
                  <a:lnTo>
                    <a:pt x="171970" y="262889"/>
                  </a:lnTo>
                  <a:lnTo>
                    <a:pt x="173748" y="264160"/>
                  </a:lnTo>
                  <a:lnTo>
                    <a:pt x="174509" y="264160"/>
                  </a:lnTo>
                  <a:lnTo>
                    <a:pt x="175773" y="265430"/>
                  </a:lnTo>
                  <a:lnTo>
                    <a:pt x="177678" y="265430"/>
                  </a:lnTo>
                  <a:lnTo>
                    <a:pt x="265210" y="177800"/>
                  </a:lnTo>
                  <a:lnTo>
                    <a:pt x="265584" y="176530"/>
                  </a:lnTo>
                  <a:lnTo>
                    <a:pt x="265818" y="176530"/>
                  </a:lnTo>
                  <a:lnTo>
                    <a:pt x="265899" y="175260"/>
                  </a:lnTo>
                  <a:lnTo>
                    <a:pt x="265291" y="173989"/>
                  </a:lnTo>
                  <a:lnTo>
                    <a:pt x="264812" y="172719"/>
                  </a:lnTo>
                  <a:lnTo>
                    <a:pt x="263500" y="171450"/>
                  </a:lnTo>
                  <a:lnTo>
                    <a:pt x="262587" y="170180"/>
                  </a:lnTo>
                  <a:lnTo>
                    <a:pt x="260342" y="167639"/>
                  </a:lnTo>
                  <a:lnTo>
                    <a:pt x="259359" y="167639"/>
                  </a:lnTo>
                  <a:lnTo>
                    <a:pt x="257582" y="166369"/>
                  </a:lnTo>
                  <a:lnTo>
                    <a:pt x="256810" y="165100"/>
                  </a:lnTo>
                  <a:close/>
                </a:path>
                <a:path w="481329" h="476250">
                  <a:moveTo>
                    <a:pt x="346574" y="255269"/>
                  </a:moveTo>
                  <a:lnTo>
                    <a:pt x="344958" y="255269"/>
                  </a:lnTo>
                  <a:lnTo>
                    <a:pt x="344374" y="256539"/>
                  </a:lnTo>
                  <a:lnTo>
                    <a:pt x="347883" y="256539"/>
                  </a:lnTo>
                  <a:lnTo>
                    <a:pt x="346574" y="255269"/>
                  </a:lnTo>
                  <a:close/>
                </a:path>
                <a:path w="481329" h="476250">
                  <a:moveTo>
                    <a:pt x="148154" y="234950"/>
                  </a:moveTo>
                  <a:lnTo>
                    <a:pt x="145064" y="234950"/>
                  </a:lnTo>
                  <a:lnTo>
                    <a:pt x="146375" y="236219"/>
                  </a:lnTo>
                  <a:lnTo>
                    <a:pt x="147756" y="236219"/>
                  </a:lnTo>
                  <a:lnTo>
                    <a:pt x="148154" y="234950"/>
                  </a:lnTo>
                  <a:close/>
                </a:path>
                <a:path w="481329" h="476250">
                  <a:moveTo>
                    <a:pt x="157215" y="147319"/>
                  </a:moveTo>
                  <a:lnTo>
                    <a:pt x="138711" y="147319"/>
                  </a:lnTo>
                  <a:lnTo>
                    <a:pt x="149551" y="158750"/>
                  </a:lnTo>
                  <a:lnTo>
                    <a:pt x="151504" y="161289"/>
                  </a:lnTo>
                  <a:lnTo>
                    <a:pt x="153798" y="167639"/>
                  </a:lnTo>
                  <a:lnTo>
                    <a:pt x="154359" y="170180"/>
                  </a:lnTo>
                  <a:lnTo>
                    <a:pt x="154313" y="175260"/>
                  </a:lnTo>
                  <a:lnTo>
                    <a:pt x="153809" y="179069"/>
                  </a:lnTo>
                  <a:lnTo>
                    <a:pt x="151843" y="185419"/>
                  </a:lnTo>
                  <a:lnTo>
                    <a:pt x="150627" y="187960"/>
                  </a:lnTo>
                  <a:lnTo>
                    <a:pt x="149175" y="191769"/>
                  </a:lnTo>
                  <a:lnTo>
                    <a:pt x="136108" y="220980"/>
                  </a:lnTo>
                  <a:lnTo>
                    <a:pt x="135732" y="222250"/>
                  </a:lnTo>
                  <a:lnTo>
                    <a:pt x="135487" y="222250"/>
                  </a:lnTo>
                  <a:lnTo>
                    <a:pt x="135253" y="223519"/>
                  </a:lnTo>
                  <a:lnTo>
                    <a:pt x="135323" y="224789"/>
                  </a:lnTo>
                  <a:lnTo>
                    <a:pt x="135837" y="226060"/>
                  </a:lnTo>
                  <a:lnTo>
                    <a:pt x="136305" y="227330"/>
                  </a:lnTo>
                  <a:lnTo>
                    <a:pt x="137661" y="228600"/>
                  </a:lnTo>
                  <a:lnTo>
                    <a:pt x="138609" y="229869"/>
                  </a:lnTo>
                  <a:lnTo>
                    <a:pt x="141229" y="232410"/>
                  </a:lnTo>
                  <a:lnTo>
                    <a:pt x="142398" y="233680"/>
                  </a:lnTo>
                  <a:lnTo>
                    <a:pt x="144269" y="234950"/>
                  </a:lnTo>
                  <a:lnTo>
                    <a:pt x="148904" y="234950"/>
                  </a:lnTo>
                  <a:lnTo>
                    <a:pt x="149338" y="233680"/>
                  </a:lnTo>
                  <a:lnTo>
                    <a:pt x="150321" y="232410"/>
                  </a:lnTo>
                  <a:lnTo>
                    <a:pt x="151081" y="231139"/>
                  </a:lnTo>
                  <a:lnTo>
                    <a:pt x="152110" y="228600"/>
                  </a:lnTo>
                  <a:lnTo>
                    <a:pt x="165345" y="196850"/>
                  </a:lnTo>
                  <a:lnTo>
                    <a:pt x="166469" y="194310"/>
                  </a:lnTo>
                  <a:lnTo>
                    <a:pt x="168248" y="187960"/>
                  </a:lnTo>
                  <a:lnTo>
                    <a:pt x="168869" y="185419"/>
                  </a:lnTo>
                  <a:lnTo>
                    <a:pt x="169574" y="180339"/>
                  </a:lnTo>
                  <a:lnTo>
                    <a:pt x="169540" y="177800"/>
                  </a:lnTo>
                  <a:lnTo>
                    <a:pt x="169226" y="173989"/>
                  </a:lnTo>
                  <a:lnTo>
                    <a:pt x="168700" y="171450"/>
                  </a:lnTo>
                  <a:lnTo>
                    <a:pt x="167858" y="170180"/>
                  </a:lnTo>
                  <a:lnTo>
                    <a:pt x="202026" y="170180"/>
                  </a:lnTo>
                  <a:lnTo>
                    <a:pt x="205158" y="167639"/>
                  </a:lnTo>
                  <a:lnTo>
                    <a:pt x="211329" y="161289"/>
                  </a:lnTo>
                  <a:lnTo>
                    <a:pt x="212131" y="160019"/>
                  </a:lnTo>
                  <a:lnTo>
                    <a:pt x="181621" y="160019"/>
                  </a:lnTo>
                  <a:lnTo>
                    <a:pt x="175774" y="158750"/>
                  </a:lnTo>
                  <a:lnTo>
                    <a:pt x="172766" y="158750"/>
                  </a:lnTo>
                  <a:lnTo>
                    <a:pt x="166589" y="154939"/>
                  </a:lnTo>
                  <a:lnTo>
                    <a:pt x="163455" y="153669"/>
                  </a:lnTo>
                  <a:lnTo>
                    <a:pt x="157215" y="147319"/>
                  </a:lnTo>
                  <a:close/>
                </a:path>
                <a:path w="481329" h="476250">
                  <a:moveTo>
                    <a:pt x="178951" y="87630"/>
                  </a:moveTo>
                  <a:lnTo>
                    <a:pt x="175582" y="87630"/>
                  </a:lnTo>
                  <a:lnTo>
                    <a:pt x="173828" y="88900"/>
                  </a:lnTo>
                  <a:lnTo>
                    <a:pt x="87569" y="175260"/>
                  </a:lnTo>
                  <a:lnTo>
                    <a:pt x="87336" y="175260"/>
                  </a:lnTo>
                  <a:lnTo>
                    <a:pt x="87149" y="176530"/>
                  </a:lnTo>
                  <a:lnTo>
                    <a:pt x="87862" y="177800"/>
                  </a:lnTo>
                  <a:lnTo>
                    <a:pt x="88342" y="179069"/>
                  </a:lnTo>
                  <a:lnTo>
                    <a:pt x="89654" y="180339"/>
                  </a:lnTo>
                  <a:lnTo>
                    <a:pt x="90566" y="181610"/>
                  </a:lnTo>
                  <a:lnTo>
                    <a:pt x="92905" y="184150"/>
                  </a:lnTo>
                  <a:lnTo>
                    <a:pt x="93934" y="185419"/>
                  </a:lnTo>
                  <a:lnTo>
                    <a:pt x="95712" y="186689"/>
                  </a:lnTo>
                  <a:lnTo>
                    <a:pt x="99644" y="186689"/>
                  </a:lnTo>
                  <a:lnTo>
                    <a:pt x="138711" y="147319"/>
                  </a:lnTo>
                  <a:lnTo>
                    <a:pt x="157215" y="147319"/>
                  </a:lnTo>
                  <a:lnTo>
                    <a:pt x="148479" y="138430"/>
                  </a:lnTo>
                  <a:lnTo>
                    <a:pt x="179076" y="107950"/>
                  </a:lnTo>
                  <a:lnTo>
                    <a:pt x="199232" y="107950"/>
                  </a:lnTo>
                  <a:lnTo>
                    <a:pt x="180332" y="88900"/>
                  </a:lnTo>
                  <a:lnTo>
                    <a:pt x="178951" y="87630"/>
                  </a:lnTo>
                  <a:close/>
                </a:path>
                <a:path w="481329" h="476250">
                  <a:moveTo>
                    <a:pt x="202026" y="170180"/>
                  </a:moveTo>
                  <a:lnTo>
                    <a:pt x="167858" y="170180"/>
                  </a:lnTo>
                  <a:lnTo>
                    <a:pt x="175017" y="172719"/>
                  </a:lnTo>
                  <a:lnTo>
                    <a:pt x="182034" y="173989"/>
                  </a:lnTo>
                  <a:lnTo>
                    <a:pt x="185483" y="175260"/>
                  </a:lnTo>
                  <a:lnTo>
                    <a:pt x="192266" y="173989"/>
                  </a:lnTo>
                  <a:lnTo>
                    <a:pt x="202026" y="170180"/>
                  </a:lnTo>
                  <a:close/>
                </a:path>
                <a:path w="481329" h="476250">
                  <a:moveTo>
                    <a:pt x="199232" y="107950"/>
                  </a:moveTo>
                  <a:lnTo>
                    <a:pt x="179076" y="107950"/>
                  </a:lnTo>
                  <a:lnTo>
                    <a:pt x="191641" y="120650"/>
                  </a:lnTo>
                  <a:lnTo>
                    <a:pt x="193502" y="121919"/>
                  </a:lnTo>
                  <a:lnTo>
                    <a:pt x="196168" y="125730"/>
                  </a:lnTo>
                  <a:lnTo>
                    <a:pt x="197257" y="127000"/>
                  </a:lnTo>
                  <a:lnTo>
                    <a:pt x="200766" y="133350"/>
                  </a:lnTo>
                  <a:lnTo>
                    <a:pt x="201667" y="137160"/>
                  </a:lnTo>
                  <a:lnTo>
                    <a:pt x="199937" y="146050"/>
                  </a:lnTo>
                  <a:lnTo>
                    <a:pt x="197727" y="149860"/>
                  </a:lnTo>
                  <a:lnTo>
                    <a:pt x="194172" y="152400"/>
                  </a:lnTo>
                  <a:lnTo>
                    <a:pt x="191974" y="154939"/>
                  </a:lnTo>
                  <a:lnTo>
                    <a:pt x="189576" y="157480"/>
                  </a:lnTo>
                  <a:lnTo>
                    <a:pt x="184382" y="158750"/>
                  </a:lnTo>
                  <a:lnTo>
                    <a:pt x="181621" y="160019"/>
                  </a:lnTo>
                  <a:lnTo>
                    <a:pt x="212131" y="160019"/>
                  </a:lnTo>
                  <a:lnTo>
                    <a:pt x="213734" y="157480"/>
                  </a:lnTo>
                  <a:lnTo>
                    <a:pt x="217098" y="151130"/>
                  </a:lnTo>
                  <a:lnTo>
                    <a:pt x="218032" y="147319"/>
                  </a:lnTo>
                  <a:lnTo>
                    <a:pt x="218399" y="139700"/>
                  </a:lnTo>
                  <a:lnTo>
                    <a:pt x="217799" y="135889"/>
                  </a:lnTo>
                  <a:lnTo>
                    <a:pt x="207670" y="116839"/>
                  </a:lnTo>
                  <a:lnTo>
                    <a:pt x="204861" y="113030"/>
                  </a:lnTo>
                  <a:lnTo>
                    <a:pt x="203012" y="111760"/>
                  </a:lnTo>
                  <a:lnTo>
                    <a:pt x="199232" y="107950"/>
                  </a:lnTo>
                  <a:close/>
                </a:path>
                <a:path w="481329" h="476250">
                  <a:moveTo>
                    <a:pt x="91909" y="0"/>
                  </a:moveTo>
                  <a:lnTo>
                    <a:pt x="85406" y="0"/>
                  </a:lnTo>
                  <a:lnTo>
                    <a:pt x="795" y="85089"/>
                  </a:lnTo>
                  <a:lnTo>
                    <a:pt x="0" y="86360"/>
                  </a:lnTo>
                  <a:lnTo>
                    <a:pt x="469" y="90169"/>
                  </a:lnTo>
                  <a:lnTo>
                    <a:pt x="33000" y="121919"/>
                  </a:lnTo>
                  <a:lnTo>
                    <a:pt x="44389" y="128269"/>
                  </a:lnTo>
                  <a:lnTo>
                    <a:pt x="51922" y="132080"/>
                  </a:lnTo>
                  <a:lnTo>
                    <a:pt x="59550" y="134619"/>
                  </a:lnTo>
                  <a:lnTo>
                    <a:pt x="74989" y="134619"/>
                  </a:lnTo>
                  <a:lnTo>
                    <a:pt x="82791" y="132080"/>
                  </a:lnTo>
                  <a:lnTo>
                    <a:pt x="90672" y="128269"/>
                  </a:lnTo>
                  <a:lnTo>
                    <a:pt x="96582" y="125730"/>
                  </a:lnTo>
                  <a:lnTo>
                    <a:pt x="102487" y="121919"/>
                  </a:lnTo>
                  <a:lnTo>
                    <a:pt x="106911" y="118110"/>
                  </a:lnTo>
                  <a:lnTo>
                    <a:pt x="60128" y="118110"/>
                  </a:lnTo>
                  <a:lnTo>
                    <a:pt x="54579" y="116839"/>
                  </a:lnTo>
                  <a:lnTo>
                    <a:pt x="43710" y="111760"/>
                  </a:lnTo>
                  <a:lnTo>
                    <a:pt x="38088" y="107950"/>
                  </a:lnTo>
                  <a:lnTo>
                    <a:pt x="19836" y="90169"/>
                  </a:lnTo>
                  <a:lnTo>
                    <a:pt x="90510" y="19050"/>
                  </a:lnTo>
                  <a:lnTo>
                    <a:pt x="111008" y="19050"/>
                  </a:lnTo>
                  <a:lnTo>
                    <a:pt x="91909" y="0"/>
                  </a:lnTo>
                  <a:close/>
                </a:path>
                <a:path w="481329" h="476250">
                  <a:moveTo>
                    <a:pt x="111008" y="19050"/>
                  </a:moveTo>
                  <a:lnTo>
                    <a:pt x="90510" y="19050"/>
                  </a:lnTo>
                  <a:lnTo>
                    <a:pt x="109090" y="38100"/>
                  </a:lnTo>
                  <a:lnTo>
                    <a:pt x="113356" y="43180"/>
                  </a:lnTo>
                  <a:lnTo>
                    <a:pt x="117861" y="54609"/>
                  </a:lnTo>
                  <a:lnTo>
                    <a:pt x="118743" y="60959"/>
                  </a:lnTo>
                  <a:lnTo>
                    <a:pt x="117769" y="72389"/>
                  </a:lnTo>
                  <a:lnTo>
                    <a:pt x="94932" y="105410"/>
                  </a:lnTo>
                  <a:lnTo>
                    <a:pt x="71460" y="118110"/>
                  </a:lnTo>
                  <a:lnTo>
                    <a:pt x="106911" y="118110"/>
                  </a:lnTo>
                  <a:lnTo>
                    <a:pt x="108386" y="116839"/>
                  </a:lnTo>
                  <a:lnTo>
                    <a:pt x="114282" y="110489"/>
                  </a:lnTo>
                  <a:lnTo>
                    <a:pt x="119094" y="105410"/>
                  </a:lnTo>
                  <a:lnTo>
                    <a:pt x="135462" y="59690"/>
                  </a:lnTo>
                  <a:lnTo>
                    <a:pt x="133833" y="52069"/>
                  </a:lnTo>
                  <a:lnTo>
                    <a:pt x="130440" y="45719"/>
                  </a:lnTo>
                  <a:lnTo>
                    <a:pt x="127475" y="39369"/>
                  </a:lnTo>
                  <a:lnTo>
                    <a:pt x="123672" y="34290"/>
                  </a:lnTo>
                  <a:lnTo>
                    <a:pt x="119032" y="27940"/>
                  </a:lnTo>
                  <a:lnTo>
                    <a:pt x="113554" y="21590"/>
                  </a:lnTo>
                  <a:lnTo>
                    <a:pt x="111008" y="1905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93260" y="1724205"/>
              <a:ext cx="2542540" cy="142240"/>
            </a:xfrm>
            <a:custGeom>
              <a:avLst/>
              <a:gdLst/>
              <a:ahLst/>
              <a:cxnLst/>
              <a:rect l="l" t="t" r="r" b="b"/>
              <a:pathLst>
                <a:path w="2542540" h="142239">
                  <a:moveTo>
                    <a:pt x="2368688" y="0"/>
                  </a:moveTo>
                  <a:lnTo>
                    <a:pt x="2368688" y="47400"/>
                  </a:lnTo>
                  <a:lnTo>
                    <a:pt x="0" y="47400"/>
                  </a:lnTo>
                  <a:lnTo>
                    <a:pt x="0" y="94800"/>
                  </a:lnTo>
                  <a:lnTo>
                    <a:pt x="2368688" y="94800"/>
                  </a:lnTo>
                  <a:lnTo>
                    <a:pt x="2368688" y="142200"/>
                  </a:lnTo>
                  <a:lnTo>
                    <a:pt x="2542489" y="71099"/>
                  </a:lnTo>
                  <a:lnTo>
                    <a:pt x="2368688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93260" y="1724205"/>
              <a:ext cx="2542540" cy="142240"/>
            </a:xfrm>
            <a:custGeom>
              <a:avLst/>
              <a:gdLst/>
              <a:ahLst/>
              <a:cxnLst/>
              <a:rect l="l" t="t" r="r" b="b"/>
              <a:pathLst>
                <a:path w="2542540" h="142239">
                  <a:moveTo>
                    <a:pt x="0" y="47399"/>
                  </a:moveTo>
                  <a:lnTo>
                    <a:pt x="2368687" y="47399"/>
                  </a:lnTo>
                  <a:lnTo>
                    <a:pt x="2368687" y="0"/>
                  </a:lnTo>
                  <a:lnTo>
                    <a:pt x="2542488" y="71099"/>
                  </a:lnTo>
                  <a:lnTo>
                    <a:pt x="2368687" y="142199"/>
                  </a:lnTo>
                  <a:lnTo>
                    <a:pt x="2368687" y="94800"/>
                  </a:lnTo>
                  <a:lnTo>
                    <a:pt x="0" y="94800"/>
                  </a:lnTo>
                  <a:lnTo>
                    <a:pt x="0" y="47399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46701" y="1631387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759244" y="0"/>
                  </a:moveTo>
                  <a:lnTo>
                    <a:pt x="52200" y="0"/>
                  </a:lnTo>
                  <a:lnTo>
                    <a:pt x="31881" y="4102"/>
                  </a:lnTo>
                  <a:lnTo>
                    <a:pt x="15289" y="15289"/>
                  </a:lnTo>
                  <a:lnTo>
                    <a:pt x="4102" y="31882"/>
                  </a:lnTo>
                  <a:lnTo>
                    <a:pt x="0" y="52200"/>
                  </a:lnTo>
                  <a:lnTo>
                    <a:pt x="0" y="260997"/>
                  </a:lnTo>
                  <a:lnTo>
                    <a:pt x="4102" y="281317"/>
                  </a:lnTo>
                  <a:lnTo>
                    <a:pt x="15289" y="297910"/>
                  </a:lnTo>
                  <a:lnTo>
                    <a:pt x="31881" y="309097"/>
                  </a:lnTo>
                  <a:lnTo>
                    <a:pt x="52200" y="313199"/>
                  </a:lnTo>
                  <a:lnTo>
                    <a:pt x="759244" y="313199"/>
                  </a:lnTo>
                  <a:lnTo>
                    <a:pt x="779563" y="309097"/>
                  </a:lnTo>
                  <a:lnTo>
                    <a:pt x="796156" y="297910"/>
                  </a:lnTo>
                  <a:lnTo>
                    <a:pt x="807343" y="281317"/>
                  </a:lnTo>
                  <a:lnTo>
                    <a:pt x="811446" y="260997"/>
                  </a:lnTo>
                  <a:lnTo>
                    <a:pt x="811446" y="52200"/>
                  </a:lnTo>
                  <a:lnTo>
                    <a:pt x="807343" y="31882"/>
                  </a:lnTo>
                  <a:lnTo>
                    <a:pt x="796156" y="15289"/>
                  </a:lnTo>
                  <a:lnTo>
                    <a:pt x="779563" y="4102"/>
                  </a:lnTo>
                  <a:lnTo>
                    <a:pt x="75924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46701" y="1631387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0" y="52201"/>
                  </a:moveTo>
                  <a:lnTo>
                    <a:pt x="4102" y="31881"/>
                  </a:lnTo>
                  <a:lnTo>
                    <a:pt x="15289" y="15289"/>
                  </a:lnTo>
                  <a:lnTo>
                    <a:pt x="31881" y="4102"/>
                  </a:lnTo>
                  <a:lnTo>
                    <a:pt x="52201" y="0"/>
                  </a:lnTo>
                  <a:lnTo>
                    <a:pt x="759244" y="0"/>
                  </a:lnTo>
                  <a:lnTo>
                    <a:pt x="779563" y="4102"/>
                  </a:lnTo>
                  <a:lnTo>
                    <a:pt x="796156" y="15289"/>
                  </a:lnTo>
                  <a:lnTo>
                    <a:pt x="807343" y="31881"/>
                  </a:lnTo>
                  <a:lnTo>
                    <a:pt x="811446" y="52201"/>
                  </a:lnTo>
                  <a:lnTo>
                    <a:pt x="811446" y="260998"/>
                  </a:lnTo>
                  <a:lnTo>
                    <a:pt x="807343" y="281316"/>
                  </a:lnTo>
                  <a:lnTo>
                    <a:pt x="796156" y="297909"/>
                  </a:lnTo>
                  <a:lnTo>
                    <a:pt x="779563" y="309096"/>
                  </a:lnTo>
                  <a:lnTo>
                    <a:pt x="759244" y="313198"/>
                  </a:lnTo>
                  <a:lnTo>
                    <a:pt x="52201" y="313198"/>
                  </a:lnTo>
                  <a:lnTo>
                    <a:pt x="31881" y="309096"/>
                  </a:lnTo>
                  <a:lnTo>
                    <a:pt x="15289" y="297909"/>
                  </a:lnTo>
                  <a:lnTo>
                    <a:pt x="4102" y="281316"/>
                  </a:lnTo>
                  <a:lnTo>
                    <a:pt x="0" y="260998"/>
                  </a:lnTo>
                  <a:lnTo>
                    <a:pt x="0" y="5220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23257" y="2131270"/>
              <a:ext cx="2616835" cy="137160"/>
            </a:xfrm>
            <a:custGeom>
              <a:avLst/>
              <a:gdLst/>
              <a:ahLst/>
              <a:cxnLst/>
              <a:rect l="l" t="t" r="r" b="b"/>
              <a:pathLst>
                <a:path w="2616834" h="137160">
                  <a:moveTo>
                    <a:pt x="167566" y="0"/>
                  </a:moveTo>
                  <a:lnTo>
                    <a:pt x="0" y="68549"/>
                  </a:lnTo>
                  <a:lnTo>
                    <a:pt x="167566" y="137099"/>
                  </a:lnTo>
                  <a:lnTo>
                    <a:pt x="167566" y="91399"/>
                  </a:lnTo>
                  <a:lnTo>
                    <a:pt x="2616681" y="91399"/>
                  </a:lnTo>
                  <a:lnTo>
                    <a:pt x="2616681" y="45699"/>
                  </a:lnTo>
                  <a:lnTo>
                    <a:pt x="167566" y="45699"/>
                  </a:lnTo>
                  <a:lnTo>
                    <a:pt x="16756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23258" y="2131269"/>
              <a:ext cx="2616835" cy="137160"/>
            </a:xfrm>
            <a:custGeom>
              <a:avLst/>
              <a:gdLst/>
              <a:ahLst/>
              <a:cxnLst/>
              <a:rect l="l" t="t" r="r" b="b"/>
              <a:pathLst>
                <a:path w="2616834" h="137160">
                  <a:moveTo>
                    <a:pt x="2616679" y="91400"/>
                  </a:moveTo>
                  <a:lnTo>
                    <a:pt x="167565" y="91400"/>
                  </a:lnTo>
                  <a:lnTo>
                    <a:pt x="167565" y="137099"/>
                  </a:lnTo>
                  <a:lnTo>
                    <a:pt x="0" y="68549"/>
                  </a:lnTo>
                  <a:lnTo>
                    <a:pt x="167565" y="0"/>
                  </a:lnTo>
                  <a:lnTo>
                    <a:pt x="167565" y="45699"/>
                  </a:lnTo>
                  <a:lnTo>
                    <a:pt x="2616679" y="45699"/>
                  </a:lnTo>
                  <a:lnTo>
                    <a:pt x="2616679" y="91400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6238" y="2036249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759334" y="0"/>
                  </a:moveTo>
                  <a:lnTo>
                    <a:pt x="52200" y="0"/>
                  </a:lnTo>
                  <a:lnTo>
                    <a:pt x="31881" y="4102"/>
                  </a:lnTo>
                  <a:lnTo>
                    <a:pt x="15289" y="15289"/>
                  </a:lnTo>
                  <a:lnTo>
                    <a:pt x="4102" y="31882"/>
                  </a:lnTo>
                  <a:lnTo>
                    <a:pt x="0" y="52200"/>
                  </a:lnTo>
                  <a:lnTo>
                    <a:pt x="0" y="260998"/>
                  </a:lnTo>
                  <a:lnTo>
                    <a:pt x="4102" y="281318"/>
                  </a:lnTo>
                  <a:lnTo>
                    <a:pt x="15289" y="297910"/>
                  </a:lnTo>
                  <a:lnTo>
                    <a:pt x="31881" y="309097"/>
                  </a:lnTo>
                  <a:lnTo>
                    <a:pt x="52200" y="313199"/>
                  </a:lnTo>
                  <a:lnTo>
                    <a:pt x="759334" y="313199"/>
                  </a:lnTo>
                  <a:lnTo>
                    <a:pt x="779653" y="309097"/>
                  </a:lnTo>
                  <a:lnTo>
                    <a:pt x="796246" y="297910"/>
                  </a:lnTo>
                  <a:lnTo>
                    <a:pt x="807432" y="281318"/>
                  </a:lnTo>
                  <a:lnTo>
                    <a:pt x="811535" y="260998"/>
                  </a:lnTo>
                  <a:lnTo>
                    <a:pt x="811535" y="52200"/>
                  </a:lnTo>
                  <a:lnTo>
                    <a:pt x="807432" y="31882"/>
                  </a:lnTo>
                  <a:lnTo>
                    <a:pt x="796246" y="15289"/>
                  </a:lnTo>
                  <a:lnTo>
                    <a:pt x="779653" y="4102"/>
                  </a:lnTo>
                  <a:lnTo>
                    <a:pt x="7593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46238" y="2036249"/>
              <a:ext cx="811530" cy="313690"/>
            </a:xfrm>
            <a:custGeom>
              <a:avLst/>
              <a:gdLst/>
              <a:ahLst/>
              <a:cxnLst/>
              <a:rect l="l" t="t" r="r" b="b"/>
              <a:pathLst>
                <a:path w="811529" h="313689">
                  <a:moveTo>
                    <a:pt x="0" y="52201"/>
                  </a:moveTo>
                  <a:lnTo>
                    <a:pt x="4102" y="31882"/>
                  </a:lnTo>
                  <a:lnTo>
                    <a:pt x="15289" y="15289"/>
                  </a:lnTo>
                  <a:lnTo>
                    <a:pt x="31881" y="4102"/>
                  </a:lnTo>
                  <a:lnTo>
                    <a:pt x="52201" y="0"/>
                  </a:lnTo>
                  <a:lnTo>
                    <a:pt x="759334" y="0"/>
                  </a:lnTo>
                  <a:lnTo>
                    <a:pt x="779653" y="4102"/>
                  </a:lnTo>
                  <a:lnTo>
                    <a:pt x="796246" y="15289"/>
                  </a:lnTo>
                  <a:lnTo>
                    <a:pt x="807433" y="31882"/>
                  </a:lnTo>
                  <a:lnTo>
                    <a:pt x="811536" y="52201"/>
                  </a:lnTo>
                  <a:lnTo>
                    <a:pt x="811536" y="260999"/>
                  </a:lnTo>
                  <a:lnTo>
                    <a:pt x="807433" y="281317"/>
                  </a:lnTo>
                  <a:lnTo>
                    <a:pt x="796246" y="297910"/>
                  </a:lnTo>
                  <a:lnTo>
                    <a:pt x="779653" y="309097"/>
                  </a:lnTo>
                  <a:lnTo>
                    <a:pt x="759334" y="313199"/>
                  </a:lnTo>
                  <a:lnTo>
                    <a:pt x="52201" y="313199"/>
                  </a:lnTo>
                  <a:lnTo>
                    <a:pt x="31881" y="309097"/>
                  </a:lnTo>
                  <a:lnTo>
                    <a:pt x="15289" y="297910"/>
                  </a:lnTo>
                  <a:lnTo>
                    <a:pt x="4102" y="281317"/>
                  </a:lnTo>
                  <a:lnTo>
                    <a:pt x="0" y="260999"/>
                  </a:lnTo>
                  <a:lnTo>
                    <a:pt x="0" y="5220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93152" y="2564437"/>
              <a:ext cx="2583180" cy="127635"/>
            </a:xfrm>
            <a:custGeom>
              <a:avLst/>
              <a:gdLst/>
              <a:ahLst/>
              <a:cxnLst/>
              <a:rect l="l" t="t" r="r" b="b"/>
              <a:pathLst>
                <a:path w="2583179" h="127635">
                  <a:moveTo>
                    <a:pt x="2427410" y="0"/>
                  </a:moveTo>
                  <a:lnTo>
                    <a:pt x="2427410" y="42400"/>
                  </a:lnTo>
                  <a:lnTo>
                    <a:pt x="0" y="42400"/>
                  </a:lnTo>
                  <a:lnTo>
                    <a:pt x="0" y="84800"/>
                  </a:lnTo>
                  <a:lnTo>
                    <a:pt x="2427410" y="84800"/>
                  </a:lnTo>
                  <a:lnTo>
                    <a:pt x="2427410" y="127200"/>
                  </a:lnTo>
                  <a:lnTo>
                    <a:pt x="2582876" y="63600"/>
                  </a:lnTo>
                  <a:lnTo>
                    <a:pt x="242741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93152" y="2564437"/>
              <a:ext cx="2583180" cy="127635"/>
            </a:xfrm>
            <a:custGeom>
              <a:avLst/>
              <a:gdLst/>
              <a:ahLst/>
              <a:cxnLst/>
              <a:rect l="l" t="t" r="r" b="b"/>
              <a:pathLst>
                <a:path w="2583179" h="127635">
                  <a:moveTo>
                    <a:pt x="0" y="42399"/>
                  </a:moveTo>
                  <a:lnTo>
                    <a:pt x="2427410" y="42399"/>
                  </a:lnTo>
                  <a:lnTo>
                    <a:pt x="2427410" y="0"/>
                  </a:lnTo>
                  <a:lnTo>
                    <a:pt x="2582876" y="63599"/>
                  </a:lnTo>
                  <a:lnTo>
                    <a:pt x="2427410" y="127200"/>
                  </a:lnTo>
                  <a:lnTo>
                    <a:pt x="2427410" y="84800"/>
                  </a:lnTo>
                  <a:lnTo>
                    <a:pt x="0" y="84800"/>
                  </a:lnTo>
                  <a:lnTo>
                    <a:pt x="0" y="42399"/>
                  </a:lnTo>
                  <a:close/>
                </a:path>
              </a:pathLst>
            </a:custGeom>
            <a:ln w="5079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95027" y="2471687"/>
              <a:ext cx="1296670" cy="313690"/>
            </a:xfrm>
            <a:custGeom>
              <a:avLst/>
              <a:gdLst/>
              <a:ahLst/>
              <a:cxnLst/>
              <a:rect l="l" t="t" r="r" b="b"/>
              <a:pathLst>
                <a:path w="1296670" h="313689">
                  <a:moveTo>
                    <a:pt x="1244429" y="0"/>
                  </a:moveTo>
                  <a:lnTo>
                    <a:pt x="52200" y="0"/>
                  </a:lnTo>
                  <a:lnTo>
                    <a:pt x="31882" y="4102"/>
                  </a:lnTo>
                  <a:lnTo>
                    <a:pt x="15289" y="15289"/>
                  </a:lnTo>
                  <a:lnTo>
                    <a:pt x="4102" y="31882"/>
                  </a:lnTo>
                  <a:lnTo>
                    <a:pt x="0" y="52202"/>
                  </a:lnTo>
                  <a:lnTo>
                    <a:pt x="0" y="260998"/>
                  </a:lnTo>
                  <a:lnTo>
                    <a:pt x="4102" y="281318"/>
                  </a:lnTo>
                  <a:lnTo>
                    <a:pt x="15289" y="297910"/>
                  </a:lnTo>
                  <a:lnTo>
                    <a:pt x="31882" y="309097"/>
                  </a:lnTo>
                  <a:lnTo>
                    <a:pt x="52200" y="313199"/>
                  </a:lnTo>
                  <a:lnTo>
                    <a:pt x="1244429" y="313199"/>
                  </a:lnTo>
                  <a:lnTo>
                    <a:pt x="1264748" y="309097"/>
                  </a:lnTo>
                  <a:lnTo>
                    <a:pt x="1281341" y="297910"/>
                  </a:lnTo>
                  <a:lnTo>
                    <a:pt x="1292528" y="281318"/>
                  </a:lnTo>
                  <a:lnTo>
                    <a:pt x="1296630" y="260998"/>
                  </a:lnTo>
                  <a:lnTo>
                    <a:pt x="1296630" y="52202"/>
                  </a:lnTo>
                  <a:lnTo>
                    <a:pt x="1292528" y="31882"/>
                  </a:lnTo>
                  <a:lnTo>
                    <a:pt x="1281341" y="15289"/>
                  </a:lnTo>
                  <a:lnTo>
                    <a:pt x="1264748" y="4102"/>
                  </a:lnTo>
                  <a:lnTo>
                    <a:pt x="124442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95027" y="2471687"/>
              <a:ext cx="1296670" cy="313690"/>
            </a:xfrm>
            <a:custGeom>
              <a:avLst/>
              <a:gdLst/>
              <a:ahLst/>
              <a:cxnLst/>
              <a:rect l="l" t="t" r="r" b="b"/>
              <a:pathLst>
                <a:path w="1296670" h="313689">
                  <a:moveTo>
                    <a:pt x="0" y="52201"/>
                  </a:moveTo>
                  <a:lnTo>
                    <a:pt x="4102" y="31882"/>
                  </a:lnTo>
                  <a:lnTo>
                    <a:pt x="15289" y="15289"/>
                  </a:lnTo>
                  <a:lnTo>
                    <a:pt x="31881" y="4102"/>
                  </a:lnTo>
                  <a:lnTo>
                    <a:pt x="52201" y="0"/>
                  </a:lnTo>
                  <a:lnTo>
                    <a:pt x="1244428" y="0"/>
                  </a:lnTo>
                  <a:lnTo>
                    <a:pt x="1264747" y="4102"/>
                  </a:lnTo>
                  <a:lnTo>
                    <a:pt x="1281340" y="15289"/>
                  </a:lnTo>
                  <a:lnTo>
                    <a:pt x="1292527" y="31882"/>
                  </a:lnTo>
                  <a:lnTo>
                    <a:pt x="1296629" y="52201"/>
                  </a:lnTo>
                  <a:lnTo>
                    <a:pt x="1296629" y="260998"/>
                  </a:lnTo>
                  <a:lnTo>
                    <a:pt x="1292527" y="281317"/>
                  </a:lnTo>
                  <a:lnTo>
                    <a:pt x="1281340" y="297910"/>
                  </a:lnTo>
                  <a:lnTo>
                    <a:pt x="1264747" y="309097"/>
                  </a:lnTo>
                  <a:lnTo>
                    <a:pt x="1244428" y="313199"/>
                  </a:lnTo>
                  <a:lnTo>
                    <a:pt x="52201" y="313199"/>
                  </a:lnTo>
                  <a:lnTo>
                    <a:pt x="31881" y="309097"/>
                  </a:lnTo>
                  <a:lnTo>
                    <a:pt x="15289" y="297910"/>
                  </a:lnTo>
                  <a:lnTo>
                    <a:pt x="4102" y="281317"/>
                  </a:lnTo>
                  <a:lnTo>
                    <a:pt x="0" y="260998"/>
                  </a:lnTo>
                  <a:lnTo>
                    <a:pt x="0" y="52201"/>
                  </a:lnTo>
                  <a:close/>
                </a:path>
              </a:pathLst>
            </a:custGeom>
            <a:ln w="31749">
              <a:solidFill>
                <a:srgbClr val="B4B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956626" y="1653367"/>
            <a:ext cx="974090" cy="110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Calibri"/>
                <a:cs typeface="Calibri"/>
              </a:rPr>
              <a:t>LOVES</a:t>
            </a:r>
            <a:endParaRPr sz="1600">
              <a:latin typeface="Calibri"/>
              <a:cs typeface="Calibri"/>
            </a:endParaRPr>
          </a:p>
          <a:p>
            <a:pPr marL="12700" marR="5080" indent="218440">
              <a:lnSpc>
                <a:spcPts val="3429"/>
              </a:lnSpc>
            </a:pPr>
            <a:r>
              <a:rPr sz="1600" spc="-5" dirty="0">
                <a:solidFill>
                  <a:srgbClr val="7F7F7F"/>
                </a:solidFill>
                <a:latin typeface="Calibri"/>
                <a:cs typeface="Calibri"/>
              </a:rPr>
              <a:t>LOVES </a:t>
            </a:r>
            <a:r>
              <a:rPr sz="1600" dirty="0">
                <a:solidFill>
                  <a:srgbClr val="7F7F7F"/>
                </a:solidFill>
                <a:latin typeface="Calibri"/>
                <a:cs typeface="Calibri"/>
              </a:rPr>
              <a:t> LIVES</a:t>
            </a:r>
            <a:r>
              <a:rPr sz="1600" spc="-8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96B8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2134</Words>
  <Application>Microsoft Office PowerPoint</Application>
  <PresentationFormat>On-screen Show (16:9)</PresentationFormat>
  <Paragraphs>607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Arial MT</vt:lpstr>
      <vt:lpstr>Calibri</vt:lpstr>
      <vt:lpstr>Consolas</vt:lpstr>
      <vt:lpstr>Office Theme</vt:lpstr>
      <vt:lpstr>Neo4j Basic Training</vt:lpstr>
      <vt:lpstr>Welcome everyone</vt:lpstr>
      <vt:lpstr>What are we going to learn today?</vt:lpstr>
      <vt:lpstr>What are we going to do today?</vt:lpstr>
      <vt:lpstr>Optional Modules</vt:lpstr>
      <vt:lpstr>Thank you for your time</vt:lpstr>
      <vt:lpstr>Intro to graph modeling</vt:lpstr>
      <vt:lpstr>What are we going to do?</vt:lpstr>
      <vt:lpstr>The labelled property graph</vt:lpstr>
      <vt:lpstr>Property Graph Model Components</vt:lpstr>
      <vt:lpstr>Property Graph Model Components</vt:lpstr>
      <vt:lpstr>Property Graph Model Components</vt:lpstr>
      <vt:lpstr>The modeling workﬂow</vt:lpstr>
      <vt:lpstr>The modeling workﬂow</vt:lpstr>
      <vt:lpstr>The Modeling Workﬂow</vt:lpstr>
      <vt:lpstr>Models</vt:lpstr>
      <vt:lpstr>Find the most popular airports</vt:lpstr>
      <vt:lpstr>The ﬂights dataset</vt:lpstr>
      <vt:lpstr>What data do we have?</vt:lpstr>
      <vt:lpstr>PowerPoint Presentation</vt:lpstr>
      <vt:lpstr>Identity entities</vt:lpstr>
      <vt:lpstr>Identify relationships between entities</vt:lpstr>
      <vt:lpstr>It’s a graph!</vt:lpstr>
      <vt:lpstr>It’s a graph!</vt:lpstr>
      <vt:lpstr>PowerPoint Presentation</vt:lpstr>
      <vt:lpstr>PowerPoint Presentation</vt:lpstr>
      <vt:lpstr>PowerPoint Presentation</vt:lpstr>
      <vt:lpstr>Sample data</vt:lpstr>
      <vt:lpstr>Prepare your Neo4j graph.db directory</vt:lpstr>
      <vt:lpstr>Make sure you’ve got Neo4j running</vt:lpstr>
      <vt:lpstr>Find the most popular airports</vt:lpstr>
      <vt:lpstr>Play the guides in your browser until you see...</vt:lpstr>
      <vt:lpstr>The MERGE command</vt:lpstr>
      <vt:lpstr>PowerPoint Presentation</vt:lpstr>
      <vt:lpstr>PowerPoint Presentation</vt:lpstr>
      <vt:lpstr>...or relationships...</vt:lpstr>
      <vt:lpstr>...or both</vt:lpstr>
      <vt:lpstr>PowerPoint Presentation</vt:lpstr>
      <vt:lpstr>The modeling workﬂow</vt:lpstr>
      <vt:lpstr>The modeling workﬂow</vt:lpstr>
      <vt:lpstr>Modeling airports</vt:lpstr>
      <vt:lpstr>Nodes</vt:lpstr>
      <vt:lpstr>Labels</vt:lpstr>
      <vt:lpstr>Relationships</vt:lpstr>
      <vt:lpstr>Properties</vt:lpstr>
      <vt:lpstr>Loading CSV data</vt:lpstr>
      <vt:lpstr>PowerPoint Presentation</vt:lpstr>
      <vt:lpstr>Load CSV</vt:lpstr>
      <vt:lpstr>Load CSV</vt:lpstr>
      <vt:lpstr>Consider this CSV ﬁle</vt:lpstr>
      <vt:lpstr>Create nodes</vt:lpstr>
      <vt:lpstr>Create relationships</vt:lpstr>
      <vt:lpstr>Find existing nodes and relationships</vt:lpstr>
      <vt:lpstr>Update existing nodes and relationships</vt:lpstr>
      <vt:lpstr>Idempotently create nodes and relationships</vt:lpstr>
      <vt:lpstr>PowerPoint Presentation</vt:lpstr>
      <vt:lpstr>End of Module  Intro to Graph Modeling</vt:lpstr>
      <vt:lpstr>Missing domain concept</vt:lpstr>
      <vt:lpstr>What are we going to do?</vt:lpstr>
      <vt:lpstr>Start playing the next guide….</vt:lpstr>
      <vt:lpstr>Proﬁling queries</vt:lpstr>
      <vt:lpstr>How do I proﬁle a query?</vt:lpstr>
      <vt:lpstr>How do I proﬁle a query?</vt:lpstr>
      <vt:lpstr>How do I proﬁle a query?</vt:lpstr>
      <vt:lpstr>How do I proﬁle a query?</vt:lpstr>
      <vt:lpstr>Anatomy of an execution plan</vt:lpstr>
      <vt:lpstr>Operations</vt:lpstr>
      <vt:lpstr>PowerPoint Presentation</vt:lpstr>
      <vt:lpstr>“an abstract unit of storage</vt:lpstr>
      <vt:lpstr>PowerPoint Presentation</vt:lpstr>
      <vt:lpstr>Introducing a missing  domain concept</vt:lpstr>
      <vt:lpstr>PowerPoint Presentation</vt:lpstr>
      <vt:lpstr>Introducing a missing domain concept</vt:lpstr>
      <vt:lpstr>Introducing a missing domain concept</vt:lpstr>
      <vt:lpstr>PowerPoint Presentation</vt:lpstr>
      <vt:lpstr>Flight as a ﬁrst class citizen</vt:lpstr>
      <vt:lpstr>Constraints and indexes</vt:lpstr>
      <vt:lpstr>Unique Constraints</vt:lpstr>
      <vt:lpstr>Unique Constraints</vt:lpstr>
      <vt:lpstr>Refactoring: Derive node from relationship</vt:lpstr>
      <vt:lpstr>Indexes</vt:lpstr>
      <vt:lpstr>Indexes</vt:lpstr>
      <vt:lpstr>What gets indexed?</vt:lpstr>
      <vt:lpstr>How are indexes used in neo4j?</vt:lpstr>
      <vt:lpstr>PowerPoint Presentation</vt:lpstr>
      <vt:lpstr>End of Module  Missing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Basic Training</dc:title>
  <cp:lastModifiedBy>Pragya Upadhyay</cp:lastModifiedBy>
  <cp:revision>1</cp:revision>
  <dcterms:created xsi:type="dcterms:W3CDTF">2022-04-29T09:17:21Z</dcterms:created>
  <dcterms:modified xsi:type="dcterms:W3CDTF">2022-04-29T09:18:55Z</dcterms:modified>
</cp:coreProperties>
</file>