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3"/>
  </p:notesMasterIdLst>
  <p:sldIdLst>
    <p:sldId id="3825" r:id="rId5"/>
    <p:sldId id="3826" r:id="rId6"/>
    <p:sldId id="3827" r:id="rId7"/>
    <p:sldId id="3828" r:id="rId8"/>
    <p:sldId id="3829" r:id="rId9"/>
    <p:sldId id="3830" r:id="rId10"/>
    <p:sldId id="3831" r:id="rId11"/>
    <p:sldId id="3832" r:id="rId12"/>
    <p:sldId id="3833" r:id="rId13"/>
    <p:sldId id="3834" r:id="rId14"/>
    <p:sldId id="3835" r:id="rId15"/>
    <p:sldId id="3836" r:id="rId16"/>
    <p:sldId id="3837" r:id="rId17"/>
    <p:sldId id="3838" r:id="rId18"/>
    <p:sldId id="3839" r:id="rId19"/>
    <p:sldId id="3840" r:id="rId20"/>
    <p:sldId id="3841" r:id="rId21"/>
    <p:sldId id="3842" r:id="rId22"/>
    <p:sldId id="3843" r:id="rId23"/>
    <p:sldId id="3844" r:id="rId24"/>
    <p:sldId id="3845" r:id="rId25"/>
    <p:sldId id="3846" r:id="rId26"/>
    <p:sldId id="3847" r:id="rId27"/>
    <p:sldId id="3848" r:id="rId28"/>
    <p:sldId id="3849" r:id="rId29"/>
    <p:sldId id="3850" r:id="rId30"/>
    <p:sldId id="3851" r:id="rId31"/>
    <p:sldId id="385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108" y="16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00:20.471"/>
    </inkml:context>
    <inkml:brush xml:id="br0">
      <inkml:brushProperty name="width" value="0.05" units="cm"/>
      <inkml:brushProperty name="height" value="0.05" units="cm"/>
      <inkml:brushProperty name="color" value="#E71224"/>
    </inkml:brush>
  </inkml:definitions>
  <inkml:trace contextRef="#ctx0" brushRef="#br0">0 78 24575,'0'-1'0,"1"0"0,-1 0 0,1 0 0,-1 0 0,1 0 0,-1 0 0,1 0 0,0 0 0,-1 0 0,1 0 0,0 1 0,0-1 0,0 0 0,0 0 0,0 1 0,0-1 0,0 0 0,0 1 0,0-1 0,0 1 0,0 0 0,0-1 0,0 1 0,0 0 0,0 0 0,0-1 0,2 1 0,36-4 0,-34 3 0,381-2 0,-198 6 0,-171-2 0,0 1 0,34 7 0,29 4 0,421-12 0,-242-3 0,-232 1 0,54-10 0,-54 6 0,52-3 0,1027 7 0,-503 3 0,-585-1 0,-1 1 0,33 7 0,31 4 0,-50-13 0,11 1 0,75 11 0,-55-4 0,1-3 0,120-6 0,-63-2 0,330 3 0,-427-1 0,-2-1 0,30-7 0,-28 5 0,-1 0 0,28 0 0,900 5 0,-933-2 0,1-1 0,32-7 0,31-4 0,-37 10 0,54-10 0,-92 12 0,36-4 0,83 1 0,-85 5 0,-1-2 0,66-10 0,-46 3 0,0 3 0,1 2 0,70 7 0,-11-2 0,1091-2-1365,-1190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20:25.880"/>
    </inkml:context>
    <inkml:brush xml:id="br0">
      <inkml:brushProperty name="width" value="0.05" units="cm"/>
      <inkml:brushProperty name="height" value="0.05" units="cm"/>
      <inkml:brushProperty name="color" value="#33CCFF"/>
    </inkml:brush>
  </inkml:definitions>
  <inkml:trace contextRef="#ctx0" brushRef="#br0">2 49 24575,'-2'101'0,"5"108"0,20-89 0,-23-116 0,0 0 0,1 0 0,-1 0 0,1-1 0,0 1 0,0 0 0,0 0 0,0 0 0,1 0 0,0-1 0,0 1 0,0-1 0,0 1 0,0-1 0,1 0 0,-1 0 0,1 0 0,0 0 0,3 2 0,0-1 0,-1-2 0,1 1 0,0 0 0,0-1 0,0 0 0,0-1 0,0 1 0,0-1 0,0 0 0,0-1 0,12 1 0,22 0 0,230-6 0,-266 5 0,0-1 0,-1 1 0,1-1 0,0 0 0,-1-1 0,1 1 0,-1-1 0,0 1 0,1-1 0,-1 0 0,0 0 0,0-1 0,0 1 0,0 0 0,-1-1 0,1 0 0,-1 0 0,1 0 0,-1 0 0,0 0 0,0 0 0,0 0 0,-1-1 0,1 1 0,1-5 0,1-8 0,1 0 0,-2 0 0,0 0 0,1-26 0,-3 22 0,0 0 0,2-1 0,1 2 0,0-1 0,2 0 0,14-35 0,-15 45 0,-1-1 0,0 0 0,0 0 0,-1 0 0,0 0 0,-1 0 0,1-20 0,-3 28 0,0 0 0,0 0 0,-1 0 0,1 0 0,-1 0 0,0 0 0,0 0 0,0 0 0,0 1 0,0-1 0,-1 0 0,1 0 0,-1 1 0,0-1 0,0 1 0,0-1 0,0 1 0,0 0 0,0 0 0,-1 0 0,1 0 0,-1 0 0,1 1 0,-1-1 0,0 1 0,1 0 0,-1-1 0,0 1 0,0 0 0,0 1 0,0-1 0,0 1 0,-5-1 0,-84-13 0,-63-12 0,131 22-173,-1 1 0,0 1 0,-41 1 0,51 2-500,-6-1-6153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21:55.862"/>
    </inkml:context>
    <inkml:brush xml:id="br0">
      <inkml:brushProperty name="width" value="0.05" units="cm"/>
      <inkml:brushProperty name="height" value="0.05" units="cm"/>
      <inkml:brushProperty name="color" value="#FFC114"/>
    </inkml:brush>
  </inkml:definitions>
  <inkml:trace contextRef="#ctx0" brushRef="#br0">254 407 24575,'-6'-1'0,"1"0"0,-1 0 0,0-1 0,1 1 0,-1-2 0,1 1 0,0 0 0,0-1 0,0 0 0,0 0 0,0-1 0,1 1 0,-1-1 0,1 0 0,0 0 0,0-1 0,0 1 0,-5-10 0,-8-11 0,2-1 0,-16-33 0,28 53 0,-3-4 0,0 0 0,-1 0 0,0 1 0,-16-17 0,-13-17 0,35 42 0,1 0 0,-1 0 0,1 0 0,-1 0 0,1 0 0,0 0 0,-1 0 0,1-1 0,0 1 0,0 0 0,0 0 0,0 0 0,0 0 0,0 0 0,0-1 0,0 1 0,1 0 0,-1 0 0,0 0 0,1 0 0,-1 0 0,1 0 0,-1 0 0,1 0 0,-1 0 0,1 0 0,0 0 0,-1 0 0,1 0 0,0 0 0,0 1 0,0-1 0,0 0 0,0 1 0,0-1 0,0 0 0,0 1 0,0-1 0,0 1 0,0-1 0,0 1 0,0 0 0,0 0 0,2-1 0,6-2 0,-1 0 0,1 1 0,-1 0 0,13-1 0,45-5 0,102-25 0,-91 14-1365,-62 13-5461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21:58.567"/>
    </inkml:context>
    <inkml:brush xml:id="br0">
      <inkml:brushProperty name="width" value="0.05" units="cm"/>
      <inkml:brushProperty name="height" value="0.05" units="cm"/>
      <inkml:brushProperty name="color" value="#FFC114"/>
    </inkml:brush>
  </inkml:definitions>
  <inkml:trace contextRef="#ctx0" brushRef="#br0">0 1 24575,'34'2'0,"-1"2"0,1 1 0,-1 2 0,37 12 0,69 13 0,-116-28 0,0 1 0,-1 1 0,0 1 0,40 19 0,-50-20 0,1 0 0,-1 1 0,-1 1 0,1 0 0,-1 0 0,-1 1 0,0 0 0,0 1 0,13 17 0,-12-6 0,-2 2 0,0-1 0,-1 1 0,-1 1 0,-1-1 0,5 47 0,-5-41 0,1 0 0,12 30 0,-7-24 0,-8-17 0,0 0 0,-1 1 0,1 21 0,6 35 0,-4-46 0,-2 0 0,-1 0 0,-2 0 0,-1 1 0,-5 44 0,-2-22 0,-2 0 0,-20 60 0,20-84 0,0 5 0,-1 0 0,-26 52 0,20-55 0,0-3 0,2 2 0,-13 32 0,-2-6 132,7-16-1629,15-24-5329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43:30.215"/>
    </inkml:context>
    <inkml:brush xml:id="br0">
      <inkml:brushProperty name="width" value="0.05" units="cm"/>
      <inkml:brushProperty name="height" value="0.05" units="cm"/>
      <inkml:brushProperty name="color" value="#33CCFF"/>
    </inkml:brush>
  </inkml:definitions>
  <inkml:trace contextRef="#ctx0" brushRef="#br0">1 1 24575,'562'0'-1365,"-541"0"-5461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43:43.140"/>
    </inkml:context>
    <inkml:brush xml:id="br0">
      <inkml:brushProperty name="width" value="0.05" units="cm"/>
      <inkml:brushProperty name="height" value="0.05" units="cm"/>
      <inkml:brushProperty name="color" value="#F6630D"/>
    </inkml:brush>
  </inkml:definitions>
  <inkml:trace contextRef="#ctx0" brushRef="#br0">1 1 24575,'979'0'0,"-961"1"0,1 1 0,31 7 0,33 3 0,237-11 0,-151-2 0,-151 2 0,0 1 0,33 8 0,32 2 0,113-12-1365,-175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45:41.127"/>
    </inkml:context>
    <inkml:brush xml:id="br0">
      <inkml:brushProperty name="width" value="0.05" units="cm"/>
      <inkml:brushProperty name="height" value="0.05" units="cm"/>
      <inkml:brushProperty name="color" value="#E71224"/>
    </inkml:brush>
  </inkml:definitions>
  <inkml:trace contextRef="#ctx0" brushRef="#br0">172 803 24575,'5'1'0,"-1"0"0,1 1 0,-1-1 0,1 1 0,-1 0 0,0 0 0,0 0 0,0 1 0,5 3 0,23 11 0,-22-14 0,0-1 0,0-1 0,-1 0 0,1 0 0,0-1 0,0 0 0,0 0 0,0-1 0,0-1 0,-1 0 0,1 0 0,0-1 0,-1 0 0,0 0 0,0-1 0,0-1 0,0 1 0,0-1 0,-1-1 0,0 0 0,0 0 0,10-10 0,-3 2 0,-1-1 0,0-1 0,-1 0 0,0 0 0,-2-1 0,0-1 0,-1 0 0,0-1 0,12-35 0,-17 39 0,0 0 0,-1 0 0,0 0 0,-2-1 0,0 0 0,0 1 0,-1-1 0,-1 0 0,-1 0 0,0 0 0,-1 1 0,-6-25 0,-3-16 0,8 38 0,-1 0 0,0 0 0,-9-23 0,11 36 0,0 0 0,-1 0 0,0 0 0,0 0 0,0 1 0,0-1 0,-1 1 0,0 0 0,0 0 0,0 0 0,0 0 0,-1 1 0,1 0 0,-1 0 0,-6-3 0,-74-41 0,63 33 0,0 2 0,-1 0 0,0 1 0,-1 1 0,0 1 0,-36-8 0,54 17 0,-1 0 0,1 0 0,-1 1 0,1 0 0,0 0 0,0 0 0,-1 1 0,1 0 0,0 0 0,0 0 0,1 1 0,-1 0 0,0 0 0,1 1 0,0-1 0,0 1 0,0 0 0,-8 9 0,1-1 0,0 1 0,1 1 0,0 0 0,1 0 0,-15 29 0,21-31 0,0 0 0,1 0 0,0 0 0,1 1 0,0-1 0,1 1 0,0-1 0,2 14 0,-7 55 0,0-49-682,-2 58-1,7-69-6143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50:49.566"/>
    </inkml:context>
    <inkml:brush xml:id="br0">
      <inkml:brushProperty name="width" value="0.05" units="cm"/>
      <inkml:brushProperty name="height" value="0.05" units="cm"/>
      <inkml:brushProperty name="color" value="#33CCFF"/>
    </inkml:brush>
  </inkml:definitions>
  <inkml:trace contextRef="#ctx0" brushRef="#br0">1 26 24575,'1246'0'0,"-1217"-2"0,53-9 0,-53 6 0,51-2 0,799 8 0,-860 0 0,0 1 0,31 7 0,33 3 0,644-10 0,-355-4 0,-299 2-1365,-52 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50:55.078"/>
    </inkml:context>
    <inkml:brush xml:id="br0">
      <inkml:brushProperty name="width" value="0.05" units="cm"/>
      <inkml:brushProperty name="height" value="0.05" units="cm"/>
      <inkml:brushProperty name="color" value="#F6630D"/>
    </inkml:brush>
  </inkml:definitions>
  <inkml:trace contextRef="#ctx0" brushRef="#br0">1 2 24575,'1613'0'0,"-1584"2"0,52 9 0,-51-6 0,50 2 0,359-8 0,-420 0 0,0-1 0,31-7 0,33-3 0,383 11 0,-223 2 0,-215 1 0,54 9 0,-53-6 0,51 2 0,360-8 0,-422 2 0,0 1 0,33 8 0,32 3 0,-10-13-1365,-52 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51:08.537"/>
    </inkml:context>
    <inkml:brush xml:id="br0">
      <inkml:brushProperty name="width" value="0.05" units="cm"/>
      <inkml:brushProperty name="height" value="0.05" units="cm"/>
      <inkml:brushProperty name="color" value="#66CC00"/>
    </inkml:brush>
  </inkml:definitions>
  <inkml:trace contextRef="#ctx0" brushRef="#br0">163 712 24575,'1'3'0,"-1"0"0,1-1 0,0 1 0,0-1 0,0 1 0,0-1 0,0 0 0,1 0 0,-1 1 0,1-1 0,-1 0 0,1 0 0,0 0 0,0 0 0,0-1 0,2 3 0,38 26 0,-37-26 0,19 10 0,0 0 0,1-2 0,1-1 0,0 0 0,0-2 0,0-2 0,1 0 0,1-1 0,-1-2 0,1-1 0,0-1 0,-1-1 0,48-5 0,-69 3 0,-1 0 0,1 0 0,-1 0 0,0 0 0,1-1 0,-1 0 0,0-1 0,0 1 0,0-1 0,-1 0 0,1 0 0,0 0 0,-1 0 0,0-1 0,0 0 0,0 0 0,0 0 0,-1 0 0,0-1 0,0 1 0,0-1 0,0 0 0,-1 0 0,1 0 0,-1 0 0,-1 0 0,1-1 0,1-9 0,2-13 0,-2-1 0,0 0 0,-2 0 0,-4-39 0,1 17 0,2 19 0,1 6 0,-2-1 0,-7-46 0,6 63 0,-1 0 0,0 0 0,0 0 0,-1 1 0,-1-1 0,1 1 0,-2 0 0,1 0 0,-1 1 0,-11-13 0,-1 0 0,1-2 0,2 0 0,-20-36 0,5 6 0,26 47 0,-1-1 0,-1 1 0,1 0 0,-1 1 0,0-1 0,0 1 0,0 0 0,-1 1 0,0-1 0,0 1 0,0 1 0,0-1 0,-1 1 0,1 0 0,-1 1 0,0 0 0,-9-1 0,-5-1 0,-1 2 0,0 0 0,0 1 0,-42 5 0,60-3 0,0 0 0,-1 0 0,1 0 0,0 0 0,0 1 0,0 0 0,0 0 0,0 0 0,1 1 0,-1 0 0,1-1 0,-1 2 0,1-1 0,0 0 0,0 1 0,1 0 0,-1 0 0,1 0 0,0 0 0,0 1 0,-4 5 0,-1 9 0,0 0 0,1 1 0,1-1 0,-5 29 0,7-28 0,-1 0 0,-1-1 0,-11 26 0,-9 5 0,3 2 0,2 1 0,-28 109 0,36-114-1365,7-27-5461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51:09.789"/>
    </inkml:context>
    <inkml:brush xml:id="br0">
      <inkml:brushProperty name="width" value="0.05" units="cm"/>
      <inkml:brushProperty name="height" value="0.05" units="cm"/>
      <inkml:brushProperty name="color" value="#66CC00"/>
    </inkml:brush>
  </inkml:definitions>
  <inkml:trace contextRef="#ctx0" brushRef="#br0">124 568 24575,'-2'0'0,"1"1"0,-1-1 0,0 1 0,1 0 0,-1-1 0,1 1 0,-1 0 0,1 0 0,-1 0 0,1 1 0,0-1 0,-1 0 0,1 0 0,0 1 0,0-1 0,0 1 0,0-1 0,0 1 0,0-1 0,1 1 0,-1-1 0,0 3 0,-13 38 0,13-35 0,0-1 0,1 1 0,-1-1 0,1 1 0,1-1 0,-1 1 0,1-1 0,1 0 0,-1 1 0,1-1 0,0 0 0,0 0 0,1 0 0,-1 0 0,2 0 0,-1-1 0,5 7 0,8 9 0,1-2 0,0 0 0,22 18 0,-9-9 0,-23-22 0,0-1 0,1 0 0,-1-1 0,1 0 0,0 0 0,0 0 0,0-1 0,0 0 0,0-1 0,16 3 0,4-1 0,57 2 0,-70-6 0,0 0 0,0-1 0,0-1 0,-1 0 0,1-1 0,0-1 0,20-7 0,-25 6 0,0 1 0,-1-2 0,0 1 0,0-1 0,0-1 0,-1 0 0,0 0 0,0 0 0,-1-1 0,0 0 0,8-13 0,-11 14 0,0 0 0,-1 0 0,0 0 0,0-1 0,-1 1 0,0-1 0,0 1 0,-1-1 0,0 0 0,0-9 0,-4-88 0,0 47 0,3 28 0,1-1 0,-2 0 0,-2-1 0,-9-49 0,-5-1 0,14 59 0,-2-1 0,0 1 0,-1 0 0,-2 1 0,0-1 0,-1 2 0,-22-37 0,26 52 0,0 1 0,0 0 0,0 0 0,-1 0 0,1 1 0,-1 0 0,0 0 0,-1 0 0,1 1 0,-1 0 0,1 0 0,-1 0 0,0 1 0,0 0 0,0 1 0,0 0 0,0 0 0,0 0 0,-1 1 0,1 0 0,0 0 0,0 1 0,-12 2 0,3-1 0,0 1 0,0 1 0,1 1 0,0 0 0,-1 1 0,2 0 0,-1 1 0,1 1 0,-22 16 0,14-4 0,0 2 0,2 0 0,1 1 0,-28 43 0,-9 10 0,48-65 0,-1-1 0,1 2 0,1-1 0,0 1 0,1 0 0,0 0 0,1 1 0,0-1 0,1 1 0,0 0 0,1 1 0,1-1 0,0 1 0,1-1 0,0 16 0,1-5-1365,1-2-5461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00:56.948"/>
    </inkml:context>
    <inkml:brush xml:id="br0">
      <inkml:brushProperty name="width" value="0.05" units="cm"/>
      <inkml:brushProperty name="height" value="0.05" units="cm"/>
      <inkml:brushProperty name="color" value="#66CC00"/>
    </inkml:brush>
  </inkml:definitions>
  <inkml:trace contextRef="#ctx0" brushRef="#br0">146 546 24575,'28'1'0,"1"-3"0,-1 0 0,39-9 0,-22 4 0,1 3 0,0 1 0,85 5 0,-27 1 0,-48-2 0,-2 0 0,-1-2 0,93-14 0,-87 7 0,0 2 0,0 4 0,72 5 0,-12 0 0,4-5 0,134 5 0,-178 8 0,-50-6 0,53 3 0,-55-6 0,52 10 0,-20-2 0,3 0 0,-39-5 0,1-1 0,33 1 0,62-8 0,95 5 0,-144 10 0,-48-8 0,0 0 0,30 0 0,566-5 0,-601 2 0,1 1 0,32 7 0,30 4 0,406-12 0,-235-3 0,-233 3 0,0 1 0,31 7 0,31 3 0,659-10 0,-361-4 0,-352 1 0,0 2 0,0 1 0,48 10 0,-35-5 0,1-2 0,-1-2 0,1-2 0,53-5 0,2 2 0,5 3 0,109-3 0,-125-9 0,-49 5 0,60-1 0,-48 7 0,-13 1 0,0-1 0,1-1 0,61-12 0,-20-2 0,90-5 0,-157 19 0,110-21 0,-106 20 0,-1-2 0,0 0 0,0 0 0,-1-1 0,1-1 0,-1 0 0,0 0 0,-1-1 0,18-15 0,-21 17 0,0-1 0,0-1 0,-1 1 0,0-1 0,-1 0 0,1 0 0,-1-1 0,-1 1 0,1-1 0,-1 0 0,-1-1 0,1 1 0,-1-1 0,2-11 0,-5 17 0,0 0 0,0 0 0,0 0 0,-1 0 0,1 0 0,-1 0 0,1 0 0,-1 0 0,0 0 0,0 1 0,-1-1 0,1 0 0,0 1 0,-1-1 0,0 1 0,1-1 0,-1 1 0,0 0 0,0 0 0,-1 0 0,1 0 0,0 0 0,-1 0 0,1 1 0,-1-1 0,1 1 0,-1-1 0,-3 0 0,-11-5 0,0 1 0,-1 0 0,-28-5 0,13 4 0,11 1 0,0 2 0,-45-2 0,41 4 0,-46-8 0,41 5 0,0 1 0,0 2 0,0 1 0,-36 4 0,-65-4 0,61-10 0,50 6 0,-1 2 0,-30-1 0,-1085 3 0,517 3 0,592-1 0,-52 10 0,52-6 0,-50 2 0,-682-8 0,742 0 0,0-1 0,-31-7 0,-31-3 0,42 9 0,-40-8 0,3 0 0,-91-12 0,1-1 0,45 1 0,20 4 0,56 9 0,0 2 0,-76-3 0,96 9 0,1 0 0,-24-6 0,23 4 0,-47-3 0,-452 8 0,505-2 0,1-1 0,-34-8 0,-29-2 0,-108 14 0,-75-4 0,192-10 0,50 8 0,-1 0 0,-30 0 0,-637 5 0,667 0 0,0 1 0,-29 7 0,29-4 0,-1-2 0,-26 1 0,15-2 0,-1 1 0,-33 8 0,56-9 0,12-2 0,-20 3 0,1 1 0,0 0 0,0 1 0,1 1 0,-21 10 0,34-14 0,0 1 0,0 0 0,0 1 0,1-1 0,-1 1 0,1 0 0,0 0 0,0 1 0,1-1 0,-1 1 0,1 0 0,0 0 0,0 0 0,0 0 0,1 0 0,0 0 0,0 1 0,0-1 0,1 1 0,-1 0 0,0 11 0,0 0 0,1 0 0,0-1 0,1 1 0,1 0 0,4 22 0,-5-35 0,2 1 0,-1-1 0,0 0 0,1 1 0,0-1 0,0 0 0,0 0 0,0 0 0,1 0 0,-1 0 0,1-1 0,0 1 0,0-1 0,1 0 0,-1 0 0,1 0 0,-1 0 0,1-1 0,0 1 0,0-1 0,0 0 0,0 0 0,1 0 0,5 1 0,15 4 0,-4-2 0,0 1 0,-1 1 0,0 0 0,0 2 0,34 20 0,-19-9-1365,-20-14-5461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51:11.294"/>
    </inkml:context>
    <inkml:brush xml:id="br0">
      <inkml:brushProperty name="width" value="0.05" units="cm"/>
      <inkml:brushProperty name="height" value="0.05" units="cm"/>
      <inkml:brushProperty name="color" value="#66CC00"/>
    </inkml:brush>
  </inkml:definitions>
  <inkml:trace contextRef="#ctx0" brushRef="#br0">0 776 24575,'2'7'0,"1"0"0,-1 0 0,1-1 0,0 1 0,1-1 0,0 0 0,5 7 0,-6-9 0,5 8 0,1-1 0,0 0 0,1 0 0,0-1 0,0 0 0,1-1 0,1 0 0,-1-1 0,24 12 0,-15-11 0,1 0 0,0-2 0,0 0 0,1-2 0,33 5 0,2 1 0,-31-6 0,-1-1 0,38 1 0,-57-4 0,-1-1 0,0 1 0,0-1 0,0 0 0,0-1 0,0 1 0,1-1 0,-1 0 0,0-1 0,0 1 0,-1-1 0,1 0 0,0 0 0,0 0 0,-1-1 0,0 1 0,1-1 0,-1 0 0,0-1 0,0 1 0,5-6 0,2-3 0,1 1 0,1 0 0,0 0 0,25-14 0,-22 15 0,0-1 0,25-23 0,-36 29 0,0 1 0,-1-2 0,0 1 0,0 0 0,-1-1 0,1 0 0,-1 0 0,0 0 0,-1 0 0,0 0 0,4-14 0,-1-20 0,-2 0 0,-1-1 0,-6-59 0,1 2 0,3 84 0,0 0 0,-1 1 0,0-1 0,-1 0 0,-5-15 0,4 21 0,0 1 0,0-1 0,-1 1 0,0 1 0,-1-1 0,1 0 0,-1 1 0,-1 0 0,1 0 0,-9-6 0,-12-13 0,-109-107 0,125 122 0,0 1 0,-1 0 0,0 0 0,0 1 0,-1 0 0,-17-8 0,-80-30 0,106 45 0,-1 0 0,1-1 0,-1 1 0,0 0 0,1 1 0,-1-1 0,0 1 0,1-1 0,-1 1 0,0 0 0,0 1 0,1-1 0,-1 1 0,0-1 0,0 1 0,1 0 0,-1 0 0,1 1 0,-5 2 0,3-1 0,0 1 0,1 0 0,0 0 0,0 1 0,0-1 0,0 1 0,1 0 0,0 0 0,0 0 0,0 0 0,-3 9 0,-9 15 0,-1-1 0,-1-1 0,-23 26 0,15-19 0,-22 38 0,37-54 0,1-1 0,0 1 0,1 1 0,1 0 0,1 0 0,1 0 0,1 1 0,0-1 0,1 1 0,0 32 0,3-32 0,0 6 0,1 0 0,5 27 0,-4-43 0,0 0 0,1-1 0,0 1 0,1-1 0,0 0 0,0 0 0,1 0 0,10 14 0,-4-8-341,1 0 0,1-1-1,21 20 1,-22-25-6485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28:20.078"/>
    </inkml:context>
    <inkml:brush xml:id="br0">
      <inkml:brushProperty name="width" value="0.05" units="cm"/>
      <inkml:brushProperty name="height" value="0.05" units="cm"/>
      <inkml:brushProperty name="color" value="#E71224"/>
    </inkml:brush>
  </inkml:definitions>
  <inkml:trace contextRef="#ctx0" brushRef="#br0">73 615 24575,'1'2'0,"-1"1"0,1-1 0,0 0 0,0 0 0,0 1 0,0-1 0,0 0 0,0 0 0,1 0 0,-1 0 0,1 0 0,-1-1 0,1 1 0,0 0 0,-1-1 0,1 1 0,0-1 0,4 2 0,43 24 0,-41-23 0,15 7 0,0-1 0,1-1 0,0-1 0,0-1 0,1-1 0,-1-2 0,1 0 0,1-1 0,37-2 0,-15 0 0,-23 0 0,-1-1 0,33-4 0,-50 2 0,0 1 0,0-1 0,0 1 0,-1-2 0,1 1 0,0-1 0,-1 0 0,0-1 0,1 1 0,-1-1 0,-1 0 0,8-7 0,52-43 0,-44 38 0,0-2 0,20-21 0,-36 33 0,1-1 0,-1 1 0,0-1 0,-1-1 0,1 1 0,-2-1 0,1 1 0,-1-1 0,0 0 0,3-16 0,3-19 0,-3 15 0,-1 0 0,-1 0 0,-1-1 0,-2-33 0,-2 54 0,0-1 0,0 0 0,-1 1 0,0-1 0,0 1 0,-1 0 0,-1-1 0,1 1 0,-1 1 0,0-1 0,-1 0 0,0 1 0,0 0 0,0 0 0,-1 1 0,0 0 0,-1 0 0,-7-6 0,5 3 0,-1 1 0,0 1 0,0 0 0,-1 0 0,0 1 0,0 0 0,-1 1 0,1 1 0,-1-1 0,0 2 0,-24-5 0,-26-2 0,27 4 0,-52-2 0,32 2 0,47 4 0,0 0 0,0 1 0,-1 1 0,1-1 0,0 1 0,-1 1 0,1-1 0,0 1 0,0 1 0,-1 0 0,-8 3 0,-93 34 0,-46 20 0,153-58 0,0 1 0,1-1 0,-1 1 0,0 0 0,1 0 0,-1 0 0,1 0 0,0 1 0,0-1 0,0 0 0,0 1 0,0 0 0,0-1 0,1 1 0,-1 0 0,1 0 0,0 0 0,0 0 0,-1 3 0,0 7 0,-1 1 0,2-1 0,0 20 0,-4 25 0,2-46 0,1 0 0,0 0 0,1 1 0,0-1 0,1 0 0,1 1 0,0-1 0,1 0 0,5 21 0,0-12 0,1 0 0,0-1 0,2 0 0,19 29 0,13 21 0,53 81 0,-82-132 0,1-1 0,1-1 0,1-1 0,0 0 0,30 22 0,-41-35 0,0-1 0,0 1 0,0-1 0,1-1 0,-1 1 0,1-1 0,-1 0 0,1 0 0,-1-1 0,1 1 0,0-1 0,-1-1 0,1 1 0,-1-1 0,1 0 0,-1 0 0,10-3 0,13-5 0,0-1 0,30-16 0,-28 11 0,-9 7 0,0-2 0,-1 0 0,0-1 0,-1-1 0,32-27 0,-48 36 0,1 0 0,0-1 0,-1 0 0,1 0 0,-1 0 0,0 0 0,-1-1 0,1 1 0,-1-1 0,0 1 0,0-1 0,0 0 0,-1 0 0,1 0 0,-1 0 0,0 0 0,-1 0 0,1 0 0,-1 0 0,0-1 0,0 1 0,-1 0 0,0 0 0,0 0 0,0 0 0,0 0 0,-1 0 0,0 0 0,0 1 0,0-1 0,-3-5 0,-1-1 0,2 1 0,0-1 0,0 0 0,1 0 0,0-1 0,0 1 0,2-1 0,-1 1 0,2-1 0,-1 0 0,2 1 0,-1-1 0,2 0 0,0 1 0,0-1 0,1 1 0,0 0 0,1 0 0,0 0 0,10-18 0,-5 11 0,-1-1 0,-1 0 0,6-21 0,-11 34 0,-1 1 0,0 0 0,-1-1 0,1 1 0,-1-1 0,0 1 0,0-1 0,0 1 0,-1 0 0,0-1 0,0 1 0,0 0 0,-1-1 0,0 1 0,0 0 0,-4-8 0,0 4-82,-6-10-132,0 0 0,-2 1 0,0 1 1,-1 0-1,-18-16 0,20 23-6612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28:31.642"/>
    </inkml:context>
    <inkml:brush xml:id="br0">
      <inkml:brushProperty name="width" value="0.05" units="cm"/>
      <inkml:brushProperty name="height" value="0.05" units="cm"/>
      <inkml:brushProperty name="color" value="#E71224"/>
    </inkml:brush>
  </inkml:definitions>
  <inkml:trace contextRef="#ctx0" brushRef="#br0">1865 186 24575,'-55'-20'0,"-83"-3"0,91 16 0,0 2 0,0 2 0,-90 6 0,31 0 0,44-4 0,3 0 0,0 2 0,-102 16 0,84-1 0,-124 41 0,119-29 0,-57 23 0,121-43 0,-1 1 0,2 0 0,0 2 0,0 0 0,-18 16 0,28-20 0,1 1 0,0 0 0,0 0 0,0 1 0,1-1 0,0 1 0,1 1 0,0-1 0,0 1 0,-2 11 0,-2 7 0,2 0 0,-3 40 0,5-38 0,-1-1 0,-1 0 0,-2 0 0,-1 0 0,-17 36 0,-75 129 0,70-140 0,21-34 0,2 0 0,0 0 0,2 1 0,0-1 0,1 2 0,1-1 0,1 0 0,1 1 0,1-1 0,1 1 0,1 0 0,4 24 0,0-19 0,1-1 0,2-1 0,0 1 0,2-2 0,24 47 0,18 45 0,-48-103 0,1 0 0,0 0 0,2 0 0,-1-1 0,10 13 0,-11-18 0,1-1 0,-1 0 0,1 0 0,1 0 0,-1-1 0,1 0 0,0 0 0,0-1 0,15 7 0,36 13 0,0-2 0,1-3 0,1-3 0,64 9 0,111 8 0,-166-21 0,-49-8 0,1 0 0,27 1 0,23 0 0,93 19 0,-6 0 0,-1 1 0,-2 2 0,31 0 0,-32-4 0,-94-12 0,120 7 0,-147-17 0,51 10 0,-51-5 0,51 1 0,1170-6 0,-575-3 0,-640 4 0,57 10 0,-56-6 0,53 2 0,-9-8-7,-6-1-41,136 16 0,-120-5-117,-1-4 0,110-9 0,-53 1 143,687 2 642,-806-2-620,57-10 0,-56 7 0,53-3 0,1329 9 0,-1394 0 0,0 1 0,34 8 0,-33-5 0,1-1 0,24 0 0,297-3 0,-162-2 0,-151 2 0,58 11 0,-57-6 0,56 2 0,1039-9 0,-1096 0 0,58-11 0,-57 6 0,55-2 0,-46 8 0,-8 0 0,1-1 0,0-1 0,49-10 0,-55 7 0,1 2 0,0 1 0,43 1 0,-42 2 0,0-1 0,-1-2 0,36-7 0,-21 2 0,68-4 0,23-3 0,-21 3 0,-82 10 0,1-2 0,38-8 0,49-14 0,-65 16 0,0-3 0,81-31 0,130-52 0,-166 71 0,132-15 0,-99 14 0,-116 23 0,-1-1 0,1 0 0,-1-1 0,0-1 0,0 0 0,0-1 0,-1-1 0,0 0 0,0-1 0,-1 0 0,0-1 0,-1-1 0,1 0 0,-2-1 0,0 0 0,0 0 0,-1-1 0,0-1 0,9-16 0,-9 12 0,0-1 0,-1 0 0,-1 0 0,-1-1 0,-1 0 0,0 0 0,4-34 0,-9 39 0,0-1 0,-1 0 0,0 0 0,-1 1 0,-1-1 0,-1 1 0,0-1 0,0 1 0,-2 0 0,0 0 0,-7-15 0,-31-58 0,-76-116 0,94 168 0,-1 0 0,-2 1 0,-1 2 0,-2 1 0,-54-43 0,48 48 0,-2 2 0,0 1 0,-1 2 0,-1 2 0,-51-17 0,32 14 0,-1 3 0,0 2 0,-98-13 0,12 6 0,100 14 0,0 3 0,-79-4 0,95 10 0,-58-10 0,56 5 0,-50-1 0,51 5 0,-53-9 0,53 5 0,-54-2 0,-55-5 0,94 7 0,-53-1 0,67 6 0,-56-11 0,-23-1 0,-24 0 0,86 7 0,-54-1 0,72 5 0,-58-9 0,-21-2 0,-48 0 0,-25-1 0,146 13 0,-57-11 0,55 6 0,-50-1 0,-77-6-302,-11 0-25,106 13 327,-116-15 0,88 5 0,0 5 0,-104 7 0,50 0 0,11 0 0,-155-4 0,175-11 0,-45 0 0,128 12 0,-42 1 0,-111-14 0,23 2 0,-6-2 0,46 2 0,-11-3 0,97 9 0,-54 0 0,55 4 0,-60-10 0,-133-14 629,188 19-629,-1 3 0,-59 3 0,61 1 0,0-1 0,-73-12 0,58 5 0,0 2 0,-1 3 0,-72 7 0,12-2 0,-715-2 0,807-1 0,-56-11 0,55 6 0,-54-2 0,85 8 0,-46 1 0,0-3 0,-67-12 0,69 8 0,-1 2 0,0 2 0,-58 4 0,-73-3 0,106-11 0,51 7 0,1 2 0,-29-3 0,-679 5 0,354 3 0,60-2-1365,290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29:34.502"/>
    </inkml:context>
    <inkml:brush xml:id="br0">
      <inkml:brushProperty name="width" value="0.05" units="cm"/>
      <inkml:brushProperty name="height" value="0.05" units="cm"/>
      <inkml:brushProperty name="color" value="#E71224"/>
    </inkml:brush>
  </inkml:definitions>
  <inkml:trace contextRef="#ctx0" brushRef="#br0">1968 263 24575,'-13'-1'0,"0"-1"0,1 0 0,-1-1 0,0-1 0,-19-8 0,-28-7 0,30 14 0,-48-2 0,48 5 0,-55-10 0,46 6 0,0 1 0,-1 2 0,1 1 0,-1 3 0,-39 5 0,47-1 0,0 2 0,0 1 0,1 1 0,0 2 0,1 1 0,0 2 0,-41 24 0,32-13 0,1 2 0,1 1 0,1 2 0,2 1 0,-50 59 0,52-49 0,1 1 0,2 2 0,2 0 0,2 2 0,2 1 0,-22 63 0,-76 254 0,33-112 0,78-223 0,1 1 0,1 0 0,1 0 0,2 0 0,-2 44 0,7 161 0,3-106 0,-2-109 0,0 1 0,2-1 0,0-1 0,2 1 0,0 0 0,11 26 0,58 110 0,-33-76 0,-18-37 0,3 0 0,1-2 0,2-1 0,1-2 0,2-1 0,50 45 0,-56-61 0,1-1 0,0-2 0,2 0 0,58 26 0,191 58 0,-112-46 0,-45-18 0,169 30 0,-271-64 0,254 49 0,-230-47 0,0-1 0,1-2 0,83-6 0,-28 1 0,503 2 0,-569-3 0,-1-1 0,0-2 0,0-1 0,57-21 0,-46 15 0,0-1 0,-1-2 0,75-40 0,-92 42 0,-1-2 0,0 0 0,-2-1 0,0-2 0,34-36 0,-34 26 0,-1-2 0,-2 0 0,-1-1 0,21-51 0,17-30 0,-31 63 0,-1-1 0,-3-1 0,-2 0 0,13-57 0,29-178 0,-24 143 0,-22 96 0,13-77 0,-17 61 0,-7 45 0,0 0 0,-1 0 0,-1 0 0,0 0 0,-2 0 0,0-1 0,-1 1 0,-1 0 0,-6-22 0,-1 13 0,-2 0 0,-1 1 0,-2 1 0,0 0 0,-2 0 0,-35-44 0,-134-123 0,107 116 0,44 47 0,-41-31 0,2 4 0,-206-161 0,180 148 0,18 11 0,-135-74 0,129 87 0,15 8 0,-83-32 0,-161-43 0,274 95 0,-1 2 0,-1 2 0,0 2 0,-47-6 0,74 17 0,-1 0 0,1 1 0,0 1 0,-1 1 0,1 1 0,-20 5 0,-2 3 0,-55 26 0,18-9 0,-1-3 0,-93 16 0,10-2 0,97-23 0,-99 32 0,141-41 0,0 2 0,0 1 0,1 0 0,1 2 0,-25 18 0,-154 112 0,132-95 0,-2-3 0,-77 36 0,-77 51 0,212-125 0,0 1 0,0 1 0,1-1 0,1 2 0,-1-1 0,1 1 0,-10 16 0,13-18 0,1 1 0,1 0 0,0 1 0,0-1 0,0 0 0,1 1 0,0-1 0,1 1 0,0 0 0,0 17 0,0 63 0,6 164 0,7-182 0,-7-52 0,-1 0 0,1 29 0,-4-17 0,1-1 0,10 51 0,1-22 0,-6-23 0,1 0 0,22 58 0,-2-34 0,2-2 0,2 0 0,61 78 0,103 91 0,-172-201 0,86 82 0,133 100 0,-193-167 0,143 97 0,-39-31 0,-71-50 0,3-4 0,1-4 0,166 65 0,-206-95 0,0-2 0,2-3 0,91 15 0,-85-21 0,-6 0 0,82 2 0,419-11 0,-515-1 0,63-12 0,-22 3 0,0-1 0,-41 6 0,64-3 0,-61 7 0,58-11 0,-21 2 0,82-15 0,-127 21 0,-1-1 0,1-2 0,-1-1 0,-1-1 0,1-1 0,-2-2 0,38-23 0,-47 24 0,0 0 0,-1-1 0,0-1 0,-1-1 0,-1 0 0,-1-1 0,0-1 0,-1 0 0,0-1 0,-2 0 0,12-23 0,-6-3 0,22-79 0,7-22 0,33-40 0,-60 145 0,-2-1 0,-2-1 0,-1 0 0,13-70 0,-25 93 0,0 1 0,0-1 0,-2 1 0,0-1 0,-2 0 0,0 1 0,0-1 0,-2 1 0,-1 0 0,0 0 0,-1 1 0,-1-1 0,-15-27 0,-17-31 0,25 47 0,-1 1 0,-29-42 0,-65-87 0,-44-53 0,-4 0 0,110 155 0,-63-71 0,65 86 0,-67-46 0,19 16 0,-79-48 0,53 40 0,83 55 0,0 2 0,-51-21 0,-19-10 0,77 38 0,-1 0 0,-1 2 0,0 2 0,-62-13 0,62 17 0,-22-3 0,0 1 0,-67-1 0,100 8 0,1 0 0,-37-10 0,34 7 0,1 0 0,-25-1 0,-44-8 0,67 9 0,-47-5 0,-53-4 0,85 7 0,-62-2 0,56 8 0,0 1 0,-76 13 0,105-11 0,1 1 0,0 1 0,-1 0 0,2 0 0,-1 2 0,1-1 0,0 2 0,0 0 0,1 0 0,0 1 0,-20 21 0,-42 58 0,50-57 0,-33 34 0,21-33 0,-1-2 0,-77 48 0,41-31 0,-8 6 0,35-25 0,2 3 0,1 1 0,-45 43 0,66-47 0,0 1 0,2 0 0,1 1 0,2 2 0,1 0 0,1 0 0,-15 53 0,19-51 0,1 0 0,3 1 0,0 0 0,3 0 0,0 1 0,3 40 0,-1 56 0,6 103 0,2-195 0,21 74 0,-13-59 0,20 53-1365,-26-88-5461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31:44.620"/>
    </inkml:context>
    <inkml:brush xml:id="br0">
      <inkml:brushProperty name="width" value="0.05" units="cm"/>
      <inkml:brushProperty name="height" value="0.05" units="cm"/>
      <inkml:brushProperty name="color" value="#E71224"/>
    </inkml:brush>
  </inkml:definitions>
  <inkml:trace contextRef="#ctx0" brushRef="#br0">144 58 24575,'1573'0'0,"-1608"0"0,-1-1 0,1-1 0,-56-11 0,63 8 0,1 1 0,-1 2 0,-45 1 0,43 2 0,1-2 0,-1 0 0,-29-7 0,-9-2 0,0 3 0,0 3 0,-97 7 0,36-1 0,80-2 0,10-1 0,0 1 0,0 2 0,-67 13 0,61-8 0,0-2 0,0-2 0,-1-1 0,-50-6 0,-9 1 0,48 3 0,51 0 0,36 0 0,1209 0-1365,-1216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32:14.949"/>
    </inkml:context>
    <inkml:brush xml:id="br0">
      <inkml:brushProperty name="width" value="0.05" units="cm"/>
      <inkml:brushProperty name="height" value="0.05" units="cm"/>
      <inkml:brushProperty name="color" value="#E71224"/>
    </inkml:brush>
  </inkml:definitions>
  <inkml:trace contextRef="#ctx0" brushRef="#br0">102 79 24575,'1'21'0,"1"0"0,8 35 0,-7-43 0,0 0 0,0 0 0,-2 0 0,0 0 0,0 0 0,-1 1 0,-1-1 0,0 0 0,-5 24 0,-2 3 0,1 2 0,2-1 0,2 1 0,2-1 0,5 54 0,-1 8 0,-2-87 0,1 0 0,0 0 0,6 20 0,5 37 0,-13-69 0,0-1 0,0 1 0,1-1 0,-1 1 0,1-1 0,0 0 0,0 1 0,0-1 0,0 0 0,0 1 0,1-1 0,0 0 0,-1 0 0,1 0 0,0 0 0,1-1 0,-1 1 0,0 0 0,4 2 0,-1-3 0,0 1 0,0-1 0,0 0 0,0 0 0,0-1 0,1 0 0,-1 0 0,0 0 0,1 0 0,-1-1 0,11 0 0,3314-5 0,-3300 3 0,59-10 0,-59 7 0,57-4 0,-53 7 0,49-9 0,-49 6 0,51-3 0,988 9 0,-1069 0 0,-1-1 0,1 0 0,-1 0 0,1-1 0,0 1 0,-1-1 0,0 0 0,1 0 0,-1 0 0,1 0 0,-1-1 0,0 1 0,0-1 0,0 0 0,5-3 0,-7 3 0,0 0 0,1 1 0,-2-1 0,1 0 0,0 0 0,0 0 0,-1 0 0,1 0 0,-1 0 0,1 0 0,-1 0 0,0 0 0,0-1 0,0 1 0,0 0 0,0 0 0,0 0 0,-1 0 0,1 0 0,-1 0 0,1 0 0,-1 0 0,0 0 0,0 0 0,0 0 0,0 1 0,0-1 0,-2-2 0,-26-58 0,-32-92 0,40 94 0,-3 1 0,-31-55 0,47 96 0,0 0 0,-9-30 0,14 36 0,0 0 0,-1 0 0,-1 1 0,0 0 0,0 0 0,-1 0 0,0 0 0,-1 1 0,-16-18 0,17 24 0,0 0 0,0 1 0,0 0 0,0 1 0,-1-1 0,0 1 0,1 0 0,-1 1 0,0 0 0,0 0 0,0 0 0,-12 1 0,-34-6 0,3-3 0,-1 3 0,0 2 0,0 2 0,-63 6 0,-1-1 0,71-5 0,-54-10 0,54 6 0,-58-1 0,28 8 0,14 1 0,0-3 0,-112-16 0,110 9 0,-1 2 0,1 3 0,-74 7 0,14-2 0,20 0 0,-111-5 0,126-9 0,54 7 0,-56-4 0,-1377 10 0,1436-2 0,-59-11 0,59 6 0,-57-2 0,-542 9 0,609-2 0,0-1 0,-34-8 0,33 5 0,-1 1 0,-23-1 0,-86 6-1365,109-1-5461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32:22.449"/>
    </inkml:context>
    <inkml:brush xml:id="br0">
      <inkml:brushProperty name="width" value="0.05" units="cm"/>
      <inkml:brushProperty name="height" value="0.05" units="cm"/>
      <inkml:brushProperty name="color" value="#E71224"/>
    </inkml:brush>
  </inkml:definitions>
  <inkml:trace contextRef="#ctx0" brushRef="#br0">948 242 24575,'-525'0'0,"517"1"0,1-1 0,-1 1 0,0 1 0,1-1 0,-1 1 0,1 1 0,0-1 0,0 1 0,-10 5 0,-57 43 0,20-13 0,17-16 0,28-18 0,1 0 0,-1 0 0,1 2 0,0-1 0,0 1 0,0 0 0,1 0 0,0 1 0,0 0 0,1 0 0,-1 1 0,2 0 0,-1 0 0,-5 12 0,3 7 0,1 1 0,1 0 0,2 1 0,1-1 0,1 1 0,3 52 0,0-46 0,-2-16 0,-1 0 0,-1-1 0,-5 21 0,3-18 0,2-1 0,-2 27 0,3-11 0,0-14 0,1 1 0,2 0 0,3 25 0,-4-42 0,1-1 0,1 1 0,-1-1 0,1 1 0,0-1 0,0 0 0,0 0 0,1 0 0,0 0 0,0 0 0,0-1 0,0 0 0,1 1 0,0-1 0,0 0 0,0 0 0,9 5 0,24 11 0,2-1 0,0-3 0,61 18 0,-53-18 0,65 19 0,139 25 0,-93-32 0,-78-17 0,-36-4 0,69 1 0,-76-8 0,18-1 0,-1 2 0,88 13 0,-78-5 0,0-4 0,130-6 0,-71-1 0,21 4 0,157-5 0,-214-9 0,-54 6 0,56-2 0,52-5 0,-96 6 0,57 0 0,-95 7 0,43 1 0,1-3 0,77-11 0,-64 4 0,0 4 0,1 3 0,65 5 0,-7-1 0,1029-2 0,-1123-1 0,60-11 0,-59 6 0,57-2 0,77-5 0,13 0 0,-158 12 0,0-1 0,37-8 0,-35 5 0,1 2 0,23-2 0,648 3 0,-338 4 0,116-2 0,-439-1 0,55-11 0,-55 6 0,53-1 0,1520 6 0,-748 3 0,-827-4 0,58-10 0,-57 6 0,55-2 0,-61 6 0,0-1 0,34-8 0,-11 2 0,-23 5 0,-1 0 0,0-2 0,-1-1 0,1-1 0,-1-1 0,-1 0 0,28-17 0,-40 17 0,-1 0 0,0-1 0,-1 0 0,0-1 0,0 0 0,-1 0 0,0 0 0,-1-1 0,6-15 0,-3 7 0,1 1 0,17-26 0,14-6 0,-20 27 0,-2 0 0,-1-1 0,19-36 0,-35 56 0,0 1 0,0 0 0,0 0 0,-1-1 0,1 1 0,-1-1 0,0 1 0,0-1 0,-1 0 0,0 1 0,1-1 0,-1 0 0,-1 1 0,1-1 0,-1 1 0,0-1 0,0 0 0,0 1 0,0-1 0,-1 1 0,0 0 0,0 0 0,0-1 0,0 1 0,-1 0 0,-3-3 0,-2-2 0,0 1 0,-1 1 0,0 0 0,0 0 0,-1 0 0,0 2 0,0-1 0,0 1 0,-17-6 0,-36-15 0,0-2 0,-70-46 0,40 22 0,-133-54 0,144 75 0,-129-32 0,140 45 0,0 3 0,-1 3 0,0 3 0,-77 1 0,120 7 0,0-2 0,-33-7 0,31 5 0,-54-3 0,-1782 7 0,880 3 0,967-1 0,1 1 0,-36 8 0,34-5 0,1-1 0,-28 1 0,-644-3 0,336-4 0,312 3 0,-54 11 0,54-6 0,-58 1 0,-736-8 0,818 0 0,0-1 0,-34-8 0,33 5 0,-1 2 0,-24-2 0,-19 4 0,33 2 0,0-2 0,1-1 0,-55-11 0,57 8 0,0 1 0,0 1 0,-43 2 0,42 1 0,0-1 0,0-1 0,-35-8 0,37 5 0,0 1 0,-33 0 0,32 3 0,1-2 0,-34-6 0,34 4 0,-1 1 0,-58 0 0,58 4 0,-1-2 0,-55-9 0,39 4 0,0 1 0,0 3 0,0 2 0,-47 5 0,-13-1 0,90-3 0,-38 0 0,1-1 0,-85-15 0,88 9 0,-1 2 0,1 2 0,-1 2 0,-62 8 0,-69 20 0,118-16 0,42-6 0,1-1 0,-29 1 0,14-2 0,-42 7 0,44-4 0,-55 2 0,48-5 0,-61 10 0,37-3 0,7 2 0,-16 1 0,4 0 105,31-5-1575,19-5-5356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42:39.021"/>
    </inkml:context>
    <inkml:brush xml:id="br0">
      <inkml:brushProperty name="width" value="0.05" units="cm"/>
      <inkml:brushProperty name="height" value="0.05" units="cm"/>
      <inkml:brushProperty name="color" value="#E71224"/>
    </inkml:brush>
  </inkml:definitions>
  <inkml:trace contextRef="#ctx0" brushRef="#br0">1710 102 24575,'-81'-1'0,"-89"3"0,102 10 0,49-8 0,0 0 0,-26 0 0,23-2 0,-43 9 0,43-6 0,0-1 0,-23 0 0,16-3 0,1 1 0,-51 10 0,-96 13 0,160-22 0,0 0 0,0 1 0,1 1 0,0 0 0,0 0 0,0 2 0,1 0 0,0 0 0,0 1 0,1 1 0,0 0 0,0 1 0,-10 11 0,2 2 0,1 0 0,1 1 0,2 1 0,0 0 0,2 2 0,0-1 0,2 2 0,1 0 0,2 0 0,-11 47 0,-5 54 0,0 20 0,14-97 0,-2 0 0,-3-1 0,-2-1 0,-41 81 0,49-111 0,1 0 0,1 0 0,0 1 0,2 0 0,0 0 0,2 1 0,0 0 0,1 0 0,1 31 0,4 29 0,17 113 0,-13-143 0,-3 86 0,-4-91 0,2-1 0,11 73 0,-6-88 0,0 5 0,1-1 0,20 54 0,-22-78 0,0 0 0,0 0 0,1 0 0,1-1 0,-1 0 0,2 0 0,-1-1 0,2 0 0,-1 0 0,1-1 0,16 12 0,33 20 0,188 128 0,-176-126 0,123 55 0,-144-77 0,0-2 0,1-3 0,1-2 0,54 7 0,70 5 0,-97-14 0,-38-5 0,68 2 0,369-9 0,-458 0 0,1-1 0,-1-1 0,19-5 0,17-4 0,-5 5 0,-1-3 0,-1-2 0,65-25 0,-67 17 0,-1-2 0,-1-2 0,-1-2 0,-2-2 0,0-2 0,-2-1 0,-1-2 0,36-42 0,-55 52 0,-1 0 0,-1-1 0,-1-1 0,-1-1 0,-2 0 0,0-1 0,-2 0 0,-1-1 0,-1 0 0,7-37 0,-14 51 0,6-24 0,-1-1 0,1-72 0,-9-467 0,0 559 0,0 0 0,-2 0 0,0 1 0,-11-33 0,-33-75 0,23 67 0,-76-217 0,78 215 0,-34-65 0,44 104 0,-1 0 0,-1 1 0,0 1 0,-2 0 0,0 1 0,-20-18 0,-9-1 0,-1 2 0,-1 2 0,-55-29 0,-163-70 0,231 120 0,-1 1 0,-46-9 0,37 10 0,-10-2 0,-107-9 0,79 10 0,49 7 0,-54-3 0,-516 9 0,591-1 0,0 1 0,1 1 0,-1 0 0,1 0 0,-1 1 0,1 0 0,0 1 0,0 1 0,0 0 0,1 0 0,-1 1 0,-11 9 0,-10 9 0,2 2 0,-37 41 0,47-45 0,-1 0 0,-1-2 0,-1 0 0,-1-2 0,-30 19 0,-101 29 0,49-22 0,101-42 0,1 0 0,0 0 0,0 1 0,0 0 0,1 0 0,-1 0 0,1 0 0,-1 0 0,1 1 0,0-1 0,0 1 0,1 0 0,-1 0 0,1 0 0,0 1 0,0-1 0,-2 7 0,-1 6 0,1 0 0,1 0 0,-1 26 0,-4 16 0,-1 29 0,8-69 0,0-1 0,-2 0 0,0 0 0,0 0 0,-10 25 0,2-15 0,-2 1 0,-19 29 0,17-32 0,2 1 0,1 1 0,-9 31 0,11-21 0,1 2 0,2-1 0,-4 70 0,12 123 0,1-97 0,-1-120 0,0-1 0,1 0 0,1 0 0,0 0 0,1-1 0,0 1 0,8 17 0,53 90 0,-17-34 0,-23-42 0,1-1 0,2-1 0,53 61 0,118 100 0,-135-147 0,3-2 0,109 68 0,-82-71 0,109 43 0,-119-58 0,28 9 0,229 59 0,-215-81 0,-84-17 0,0-3 0,1-1 0,77-6 0,-25 1 0,-71 2 0,18 1 0,-1-2 0,1-1 0,0-2 0,69-17 0,-7-5 0,-64 17 0,0-1 0,-1-2 0,65-30 0,-86 33 0,-1-1 0,0-1 0,-1 0 0,0-1 0,-1-1 0,-1 0 0,0-1 0,0-1 0,-1 0 0,-1-1 0,-1 0 0,0-1 0,-1 0 0,-1-1 0,-1 0 0,11-32 0,7-30 0,30-103 0,-7-68 0,-42 209 0,-3 1 0,-1-1 0,-6-80 0,1 27 0,2 67 0,1-6 0,-1 1 0,-2-1 0,-1 1 0,-2 0 0,-13-51 0,-89-204 0,24 42 0,50 107 0,-34-113 0,57 230 0,0 0 0,-1 0 0,-2 2 0,0-1 0,-1 1 0,-1 1 0,0 1 0,-2 0 0,0 1 0,-1 1 0,-35-25 0,-12-2 0,-3 3 0,-89-40 0,-83-25 0,78 34 0,117 53 0,-1 1 0,0 2 0,-1 2 0,-61-8 0,-19-4 0,72 17 0,12 0 0,-85-2 0,109 9 0,-1-1 0,-32-7 0,-32-3 0,50 11 0,-233 3 0,242 2 0,0 0 0,0 1 0,1 2 0,0 0 0,0 2 0,1 1 0,-34 19 0,32-13 0,2 1 0,0 1 0,1 1 0,0 1 0,2 0 0,0 2 0,2 1 0,-31 48 0,1 13 0,-50 118 0,98-201 0,-159 372 0,141-328 0,2 1 0,2 0 0,-14 87 0,18-74 0,5-32 0,0-1 0,0 37 0,4-28 0,1 0 0,2 0 0,1 0 0,2 0 0,1-1 0,2 0 0,21 56 0,80 173 0,-79-191 0,21 81 0,-34-95 0,2 0 0,4-2 0,30 58 0,-26-63 0,-14-26 0,0-1 0,28 37 0,-10-21 0,2-1 0,1-2 0,2-1 0,59 45 0,63 47 0,-133-107 0,0-2 0,1 0 0,1-2 0,1-1 0,0-1 0,1-2 0,40 14 0,-60-26 0,1 0 0,0-1 0,0 0 0,-1-1 0,1 0 0,0 0 0,-1-1 0,1 0 0,-1-1 0,0 0 0,13-6 0,-8 3 0,0 2 0,0 0 0,0 0 0,20-1 0,165 3 82,-97 4-1529,-81-2-5379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45:21.471"/>
    </inkml:context>
    <inkml:brush xml:id="br0">
      <inkml:brushProperty name="width" value="0.05" units="cm"/>
      <inkml:brushProperty name="height" value="0.05" units="cm"/>
      <inkml:brushProperty name="color" value="#E71224"/>
    </inkml:brush>
  </inkml:definitions>
  <inkml:trace contextRef="#ctx0" brushRef="#br0">198 77 24575,'135'-3'0,"146"7"0,-209 7 0,-49-6 0,-1-2 0,31 2 0,1023-6 0,-1049-2 0,0-2 0,0 0 0,0-2 0,-1-1 0,0-1 0,0-1 0,44-25 0,-69 35 0,-1 0 0,1 0 0,-1 0 0,0 0 0,1 0 0,-1-1 0,1 1 0,-1 0 0,0 0 0,1 0 0,-1-1 0,1 1 0,-1 0 0,0 0 0,1-1 0,-1 1 0,0 0 0,1-1 0,-1 1 0,0 0 0,0-1 0,1 1 0,-1-1 0,0 1 0,0 0 0,0-1 0,0 1 0,1-1 0,-1 1 0,0 0 0,0-1 0,0 1 0,0-1 0,0 0 0,-15-4 0,-32 3 0,44 2 0,-42 0 0,-12 0 0,0 2 0,-86 13 0,-52 10 0,-25-1 0,157-16 0,0-2 0,0-4 0,-65-5 0,6 0 0,80 5 0,-49 8 0,50-4 0,-54 1 0,10-6 0,-98-4 0,110-8 0,51 6 0,-1 1 0,-30 0 0,-144 5 0,1813-1 0,-1587 1 0,52 10 0,-51-6 0,50 3 0,-59-8 0,8 0 0,1 0 0,-1 3 0,42 7 0,-44-5 0,0-1 0,52-1 0,-52-3 0,0 2 0,-1 0 0,30 7 0,-15-2 0,1-2 0,0-2 0,0-2 0,50-5 0,4 2 0,-79 2-1365,-7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45:31.059"/>
    </inkml:context>
    <inkml:brush xml:id="br0">
      <inkml:brushProperty name="width" value="0.05" units="cm"/>
      <inkml:brushProperty name="height" value="0.05" units="cm"/>
      <inkml:brushProperty name="color" value="#E71224"/>
    </inkml:brush>
  </inkml:definitions>
  <inkml:trace contextRef="#ctx0" brushRef="#br0">200 129 24575,'-3'2'0,"0"0"0,1 0 0,-1 0 0,0 1 0,1-1 0,-1 1 0,1 0 0,0 0 0,0 0 0,0 0 0,0 0 0,0 0 0,1 1 0,-2 5 0,-1-1 0,-6 12 0,1 2 0,0-1 0,2 1 0,0 1 0,2-1 0,0 1 0,2 0 0,0 0 0,1 40 0,3-40 0,-1 12 0,-5 57 0,3-79 0,-1 0 0,0 1 0,-1-1 0,0 0 0,-1-1 0,-1 1 0,-10 17 0,8-16 0,1 1 0,0 0 0,1 0 0,1 0 0,0 1 0,1 0 0,-4 31 0,5-13 0,2 0 0,6 62 0,7-17 0,-7-49 0,4 56 0,-11 20 0,3 81 0,11-115 0,-7-49 0,-2-1 0,2 31 0,-5-31 0,-1 6 0,2 1 0,1-1 0,10 47 0,-6-34 0,-1-1 0,-1 1 0,-3 1 0,-5 52 0,2 4 0,-1-28 0,1-43 0,1 0 0,2 0 0,0 1 0,7 33 0,-6-56 0,-1-1 0,1 1 0,1-1 0,-1 0 0,1 0 0,-1 0 0,1 0 0,1 0 0,-1-1 0,0 1 0,1-1 0,-1 0 0,1 0 0,0 0 0,0-1 0,1 1 0,-1-1 0,0 0 0,5 2 0,16 5 0,-1-1 0,37 7 0,-24-6 0,257 50 0,-218-49 0,92 14 0,-124-17 0,86 2 0,-36-5 0,-10 8 0,-55-7 0,54 3 0,1886-7 0,-934-3 0,-1007 0 0,54-9 0,-53 6 0,52-3 0,-27 8 0,-6 1 0,0-3 0,71-11 0,-80 8 0,67-2 0,-67 6 0,70-10 0,110-14 0,1 1 0,-186 19 0,64-1 0,-68 6 0,1-2 0,54-9 0,-56 6 0,-1 1 0,1 2 0,53 3 0,-53 0 0,0-1 0,1-1 0,47-9 0,11-4 0,-68 12 0,0 0 0,0-2 0,0 0 0,0-1 0,-1-1 0,0-1 0,0 0 0,18-11 0,-30 13 0,-1 0 0,-1-1 0,1 1 0,-1-1 0,0 0 0,0-1 0,-1 1 0,1-1 0,-1 0 0,-1 0 0,0 0 0,0 0 0,0 0 0,3-13 0,-2-2 0,0 1 0,-1-1 0,-1 0 0,-1-21 0,-3-52 0,3-105 0,2 181 0,1-1 0,1 1 0,10-26 0,6-24 0,-10 18 0,1 4 0,-2 0 0,-3-1 0,3-75 0,-9 15 0,-3-102 0,-3 174 0,-16-62 0,-3-12 0,19 69 0,-4-16 0,-1-89 0,9 93 0,-10-53 0,5 54 0,-1-55 0,7 74 0,-1 1 0,-11-56 0,9 75 0,0-1 0,-1 0 0,0 1 0,-1 0 0,-1 0 0,0 0 0,0 0 0,-16-20 0,17 28 0,0 0 0,0 0 0,0 1 0,-1 0 0,1 0 0,-1 1 0,0-1 0,0 1 0,0 0 0,-1 1 0,1 0 0,-1 0 0,1 0 0,-1 1 0,-10-2 0,-12 1 0,-1 1 0,-40 5 0,10-1 0,-1752-2-515,911-2 336,867 2 179,-50 10 0,-29 1 0,-55 1 0,-22 0 0,122-12 347,-105 15 0,98-9-347,-1-3 0,-81-7 0,27 1 0,-969 2 0,1081 1 0,0 1 0,-34 7 0,-31 4 0,-69-1 0,-38 0 0,-54-12-1365,223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04:24.162"/>
    </inkml:context>
    <inkml:brush xml:id="br0">
      <inkml:brushProperty name="width" value="0.05" units="cm"/>
      <inkml:brushProperty name="height" value="0.05" units="cm"/>
    </inkml:brush>
  </inkml:definitions>
  <inkml:trace contextRef="#ctx0" brushRef="#br0">1 1 24575,'1952'0'0,"-1922"1"0,56 11 0,-55-7 0,52 3 0,-32-8-1365,-29 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54:34.680"/>
    </inkml:context>
    <inkml:brush xml:id="br0">
      <inkml:brushProperty name="width" value="0.05" units="cm"/>
      <inkml:brushProperty name="height" value="0.05" units="cm"/>
      <inkml:brushProperty name="color" value="#E71224"/>
    </inkml:brush>
  </inkml:definitions>
  <inkml:trace contextRef="#ctx0" brushRef="#br0">557 3825 24575,'46'0'0,"1"2"0,70 13 0,-53-7 0,0-3 0,1-2 0,65-6 0,-7 0 0,-76 3 0,0 2 0,68 12 0,-50-6 0,-1-3 0,130-6 0,-71-1 0,-22 0 0,111 5 0,-141 9 0,-52-7 0,0-1 0,29 1 0,162-7 0,79 4 0,-202 11 0,-54-8 0,56 3 0,1583-7 0,-778-3 0,-874 1 0,0-1 0,34-8 0,-32 5 0,-1 2 0,25-2 0,44 4 0,-41 2 0,-1-3 0,80-12 0,-87 8 0,77-1 0,-75 6 0,69-11 0,-68 6 0,1 2 0,47 2 0,-48 1 0,0-1 0,53-9 0,-56 5 0,65-2 0,-63 7 0,56-10 0,-66 6 0,1 2 0,37 2 0,-40 1 0,0-1 0,57-10 0,-23 1 0,1 3 0,0 3 0,106 6 0,-44 1 0,422-3 0,-522 2 0,0 0 0,38 10 0,-5-1 0,0-1 0,-29-3 0,59 2 0,-56-6 0,44 8 0,-46-6 0,55 3 0,7-10 0,71 4 0,-95 10 0,-51-7 0,0-2 0,27 2 0,418-3 0,-223-4 0,-222 1 0,0-1 0,34-8 0,-32 5 0,-1 1 0,25 0 0,454 2 0,-240 4 0,-241-3 0,0-1 0,37-8 0,-35 5 0,-1 1 0,28-1 0,128-12 0,-91 7 0,-16-2 0,-49 7 0,0 1 0,29-1 0,92-11 0,-74 6 0,59-17 0,-16 2 0,-53 14 0,-34 6 0,-1 1 0,34-2 0,-38 5 0,1-1 0,26-8 0,31-2 0,-63 11 0,-1 0 0,1 0 0,0-2 0,-1 1 0,0-2 0,1 1 0,-1-2 0,-1 1 0,17-11 0,-22 12 0,-1-1 0,0 0 0,0 0 0,0-1 0,-1 0 0,1 1 0,-1-1 0,0-1 0,-1 1 0,1-1 0,-1 1 0,0-1 0,-1 0 0,1 0 0,-1 0 0,0-1 0,-1 1 0,0 0 0,0-1 0,1-7 0,0-17 0,0-2 0,9-44 0,-4 28 0,-2 0 0,-2-1 0,-6-79 0,1 23 0,2-391 0,2 471 0,1 0 0,1 1 0,1 0 0,12-33 0,3-19 0,-11 39 0,-2-1 0,-1 0 0,0-52 0,-7-382 0,-2 443 0,-1 0 0,-1 0 0,-1 1 0,-2 0 0,-1 0 0,-22-47 0,14 33 0,-22-79 0,28 74 0,-2 0 0,-2 2 0,-2-1 0,-2 2 0,-2 1 0,-2 0 0,-30-43 0,44 76 0,1 0 0,0-1 0,1 0 0,0 0 0,1-1 0,0 1 0,1-1 0,1-1 0,0 1 0,0-1 0,2 0 0,0 0 0,-1-14 0,3 12 0,1-1 0,-1-1 0,0 1 0,-2 0 0,0 0 0,-1-1 0,0 1 0,-2 1 0,0-1 0,-7-16 0,3 16 0,-1 0 0,-1 0 0,0 2 0,-1-1 0,-1 1 0,0 1 0,-1 0 0,0 1 0,-2 1 0,1 0 0,-1 1 0,-1 0 0,0 2 0,0 0 0,-1 1 0,0 0 0,0 2 0,-1 0 0,-35-6 0,6 2 0,26 4 0,-1 2 0,-43-3 0,29 4 0,-41-7 0,43 4 0,-51-1 0,-78-6 0,-12-1 0,-1351 16 0,828-3 0,669 3 0,-59 10 0,59-6 0,-57 2 0,-1144-9 0,1212 0 0,0-1 0,-37-9 0,36 7 0,-1 0 0,-27-1 0,-330 4 0,180 2 0,168 1 0,-58 10 0,57-6 0,-56 2 0,44-8 0,0 3 0,-54 8 0,32-2 0,0-4 0,-127-6 0,69-1 0,13 0 0,-121 4 0,144 11 0,55-7 0,-58 2 0,-539-9 0,598 3 0,-56 10 0,55-7 0,-53 3 0,-67-11 0,-115 6 0,180 9 0,55-6 0,-59 3 0,-14-11 0,-77 3 0,111 12 0,52-9 0,-1 0 0,-27 1 0,-384-4 0,207-3 0,204 4 0,1 0 0,-36 8 0,34-5 0,0-1 0,-26 1 0,-320-6 0,337 0 0,-59-12 0,58 8 0,-55-4 0,63 9 0,-9 1 0,0-2 0,1-2 0,-45-8 0,31 4 0,-1 2 0,1 1 0,-1 3 0,-49 5 0,-10-1 0,-445-3 0,541 0 0,0 0 0,0 1 0,0 1 0,0-1 0,0 2 0,0-1 0,1 1 0,-1 0 0,1 1 0,0 0 0,0 0 0,-9 7 0,-3 4 0,0 2 0,-33 36 0,26-25 0,-34 19 0,3-3 0,-21 24 0,58-52 0,1 1 0,0 0 0,2 2 0,0 0 0,1 1 0,-16 24 0,-8 22 0,0 0 0,-50 105 0,57-89 0,-26 103 0,56-165 0,0 0 0,2 0 0,1 1 0,2 32 0,0-33 0,-1 1 0,-1-1 0,0 0 0,-8 33 0,-24 124 0,27-138 0,1 1 0,2 0 0,2-1 0,7 81 0,-1-93 0,2 1 0,0-1 0,1 0 0,2 0 0,13 26 0,18 50 0,-26-53 0,-2 1 0,-3 0 0,-2 1 0,-2-1 0,-1 83 0,-5-95 0,1 0 0,13 67 0,-9-80 0,1 0 0,1 0 0,20 45 0,33 77 0,-55-128 0,-1 0 0,-1 0 0,1 21 0,7 42 0,-6-52-127,-1 1 1,-2 0-1,-2 45 0,-1-51-731,1-3-5968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54:38.841"/>
    </inkml:context>
    <inkml:brush xml:id="br0">
      <inkml:brushProperty name="width" value="0.05" units="cm"/>
      <inkml:brushProperty name="height" value="0.05" units="cm"/>
      <inkml:brushProperty name="color" value="#E71224"/>
    </inkml:brush>
  </inkml:definitions>
  <inkml:trace contextRef="#ctx0" brushRef="#br0">25 1049 24575,'865'0'0,"-845"-1"0,0-1 0,34-8 0,-32 6 0,-1 0 0,25-1 0,-15 4 0,14 0 0,89-13 0,-71 6 0,0 3 0,1 2 0,69 6 0,-11 0 0,559-3 0,-648 2 0,64 12 0,-18-2 0,-3-2 0,-31-3 0,70 1 0,566-9 0,-661 0 0,0-1 0,34-8 0,-33 6 0,1 0 0,24-1 0,681 3 0,-354 5 0,753-3 0,-1107-2 0,0 1 0,37-10 0,-35 6 0,-1 1 0,28-1 0,644 3 0,-336 5 0,-334-3 0,12-1 0,0 2 0,1 1 0,60 12 0,-54-7 0,0-2 0,0-2 0,1-1 0,53-6 0,1 2 0,-51 2 0,1-2 0,72-13 0,-15-8 0,-56 11 0,0 2 0,0 2 0,49-2 0,-61 8 0,45-9 0,-46 5 0,53-1 0,-65 5 0,0 0 0,28-7 0,39-4 0,-66 12 0,0 0 0,-1-2 0,0-1 0,1-1 0,27-10 0,-39 11 0,0 0 0,-1-1 0,1 0 0,-1-1 0,0 0 0,0-1 0,-1 0 0,0-1 0,0 0 0,-1 0 0,0 0 0,8-12 0,-12 13 0,-1-1 0,1 0 0,-1 0 0,-1-1 0,0 1 0,0 0 0,0-1 0,-1 0 0,0 1 0,-1-1 0,0-9 0,6-51 0,-5 64 0,0 0 0,0 0 0,0 0 0,-1 0 0,0 0 0,0 0 0,-1 0 0,1 0 0,-1 0 0,0 0 0,0 0 0,-1 1 0,1-1 0,-1 0 0,0 1 0,0-1 0,-1 1 0,0 0 0,-4-7 0,-6-3 0,1 1 0,-2 1 0,1 0 0,-19-11 0,0-2 0,-14-9 0,-2 1 0,-61-30 0,80 49 0,0 1 0,-1 2 0,0 1 0,-52-10 0,-148-12 0,161 20 0,48 7 0,1 1 0,-28-1 0,-43-7 0,68 7 0,-46-3 0,-88-6 0,-27 0 0,-1388 15 0,1541-2 0,-56-11 0,55 7 0,-53-3 0,45 6 0,-47-9 0,49 5 0,-58-1 0,76 6 0,0-1 0,-35-8 0,33 5 0,0 1 0,-23 0 0,-263 3 0,144 2 0,139 1 0,0 0 0,-33 8 0,30-5 0,-45 4 0,-40 4 0,78-8 0,-53 3 0,49-6 0,-49 9 0,50-6 0,-58 2 0,-1004-8 0,1069 0 0,-57-11 0,56 7 0,-53-3 0,-596 9 0,664 0 0,1 0 0,-1 2 0,-18 4 0,-38 6 0,-40 3 0,44-4 0,9-4 0,14 0 0,-84 2 0,-420-11 0,529 2 0,-1 2 0,-40 9 0,10-1 0,-78 15 0,-2 1 0,-24-2 0,133-22 0,0 1 0,0 1 0,1 1 0,-1 0 0,1 2 0,1 1 0,-23 12 0,39-18 0,1 1 0,0-1 0,-1 1 0,1 0 0,1 0 0,-1 0 0,1 1 0,-1-1 0,1 1 0,0 0 0,1 0 0,-1 0 0,1 0 0,0 0 0,-1 8 0,-1 5 0,1 1 0,1 0 0,1 24 0,1-31 0,0 0 0,0 0 0,-1 0 0,-1-1 0,0 1 0,0 0 0,-1-1 0,0 1 0,-1-1 0,-10 19 0,3-15 18,-1-1 0,-26 25 0,29-31-175,0 0-1,0 1 0,1 0 1,0 1-1,1-1 0,0 2 0,0-1 1,-9 21-1,11-14-6668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54:43.881"/>
    </inkml:context>
    <inkml:brush xml:id="br0">
      <inkml:brushProperty name="width" value="0.05" units="cm"/>
      <inkml:brushProperty name="height" value="0.05" units="cm"/>
      <inkml:brushProperty name="color" value="#E71224"/>
    </inkml:brush>
  </inkml:definitions>
  <inkml:trace contextRef="#ctx0" brushRef="#br0">578 237 24575,'-28'0'0,"-1"1"0,-46 8 0,62-6 0,-1 1 0,1 0 0,0 1 0,0 0 0,1 1 0,-1 0 0,-17 13 0,22-12 0,0 0 0,0 0 0,1 1 0,0 0 0,1 1 0,-11 17 0,-27 60 0,-7 40 0,-28 62 0,54-138 0,16-33 0,0 0 0,0 0 0,2 0 0,0 1 0,1 0 0,1 1 0,1 0 0,0-1 0,0 23 0,3-15 0,2-1 0,1 0 0,1 0 0,1-1 0,1 1 0,1-1 0,12 30 0,9 44 0,-20-72 0,-6-16 0,0 1 0,-1 0 0,0 0 0,-1 0 0,0 0 0,0 0 0,-6 19 0,-3 37 0,9 230 0,2-148 0,-1-138 0,1 0 0,0 0 0,1 0 0,0-1 0,1 1 0,0-1 0,1 1 0,0-1 0,10 17 0,4 2 0,39 48 0,-37-53 0,-2 0 0,25 44 0,-32-42 0,0 1 0,8 36 0,-12-37 0,2-1 0,20 45 0,-25-62 0,0-1 0,1 0 0,0 0 0,1 0 0,-1 0 0,1-1 0,0 0 0,1 0 0,-1-1 0,1 1 0,1-2 0,14 9 0,6-1 0,2-1 0,0-1 0,0-2 0,0-1 0,1-1 0,43 2 0,195-7 0,-135-4 0,-83 3 0,1 1 0,81 14 0,-71-6 0,0-4 0,1-2 0,72-6 0,-12 0 0,557 3 0,-649 2 0,57 9 0,-56-5 0,53 2 0,1277-9 0,-1331-1 0,56-10 0,-55 7 0,53-3 0,1277 9 0,-1331 1 0,56 9 0,-55-5 0,54 2 0,594-9 0,-648-1 0,55-10 0,-55 7 0,53-3 0,-33 5 0,60-11 0,-41 4 0,-2-1 0,-43 5 0,1 2 0,34-1 0,-21 3 0,48-8 0,-49 4 0,56-1 0,-56 7 0,1-2 0,66-11 0,87-14 0,-164 22 0,45-3 0,-45 6 0,48-9 0,-46 5 0,0 2 0,1 2 0,44 1 0,-45 2 0,1-2 0,-1-1 0,46-9 0,-32 4 0,0 2 0,1 1 0,-1 3 0,51 5 0,9-1 0,-65-3 0,-1-2 0,66-12 0,-73 9 0,1 2 0,59 1 0,12 0 0,-32-10 0,-53 7 0,1 2 0,26-2 0,94 7 0,60-4 0,-129-11 0,-52 8 0,0 2 0,30-3 0,18 5 0,-20 1 0,0-2 0,54-10 0,82-15 0,-41 1 0,-113 19 0,6-2 0,1 1 0,0 2 0,52-2 0,-67 7 0,1-1 0,29-7 0,39-4 0,341 12 0,-207 3 0,-198-3 0,1-2 0,28-6 0,46-4 0,-74 10 0,0 0 0,-1-2 0,0-1 0,0-1 0,0-1 0,43-21 0,-10 5 0,-47 21 0,1-2 0,-1 1 0,-1-2 0,1 0 0,-1 0 0,0-1 0,0 0 0,0-1 0,-1 0 0,-1-1 0,11-11 0,-3-1 0,5-4 0,-2 0 0,0-2 0,-2-1 0,-1 0 0,-1-1 0,23-59 0,-31 61 0,-1 0 0,-2 0 0,0-1 0,-2 0 0,0-45 0,-2-28 0,-4-87 0,-3 151 0,-2 0 0,-1 1 0,-25-62 0,28 80 0,-8-19 0,-13-41 0,19 42 0,2 14 0,1 0 0,1-1 0,-1-30 0,2 19 0,-2 1 0,-1-1 0,-1 1 0,-2 0 0,-1 1 0,-19-40 0,-111-207 0,126 254 0,-2 1 0,0 0 0,-2 2 0,-1 0 0,0 1 0,-2 1 0,0 1 0,-34-24 0,30 29 0,0 0 0,0 2 0,-2 1 0,1 1 0,-1 1 0,-1 2 0,0 0 0,1 2 0,-32-2 0,-12-4 0,43 6 0,0 1 0,-29 0 0,-992 5 0,1018 0 0,-56 11 0,55-7 0,-54 3 0,-385-9 0,441 3 0,-58 10 0,57-6 0,-56 2 0,-567-9 0,634 2 0,0 1 0,-34 8 0,32-5 0,1-1 0,-25 0 0,-44-3 0,41-2 0,0 3 0,-78 12 0,86-8 0,-77 1 0,75-6 0,-69 11 0,70-6 0,0-3 0,-83-3 0,-32 2 0,87 11 0,51-9 0,1 0 0,-33 2 0,-710-5 0,370-3 0,-290 2 0,661 1 0,0 1 0,-34 8 0,33-5 0,-1-2 0,-23 2 0,-174-7 0,-87 4 0,219 11 0,54-8 0,-56 3 0,-671-9 0,729 0 0,-56-11 0,55 7 0,-53-3 0,-413 9 0,467-3 0,-56-10 0,55 7 0,-53-3 0,-1094 9 0,1159 0 0,0 1 0,-34 8 0,33-5 0,-1-2 0,-24 2 0,-384-4 0,205-2 0,202 2 45,0 1-1,-32 8 1,-26 2-1544,58-11-5327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56:10.983"/>
    </inkml:context>
    <inkml:brush xml:id="br0">
      <inkml:brushProperty name="width" value="0.05" units="cm"/>
      <inkml:brushProperty name="height" value="0.05" units="cm"/>
      <inkml:brushProperty name="color" value="#33CCFF"/>
    </inkml:brush>
  </inkml:definitions>
  <inkml:trace contextRef="#ctx0" brushRef="#br0">219 174 24575,'-4'0'0,"0"0"0,-1 1 0,1 0 0,0 0 0,0 0 0,-1 1 0,1-1 0,0 1 0,0 0 0,1 0 0,-1 1 0,0-1 0,1 1 0,-1 0 0,-4 5 0,-7 7 0,2 1 0,-15 22 0,-13 15 0,35-48 0,1 0 0,1 1 0,-1-1 0,1 1 0,0 1 0,0-1 0,1 0 0,-1 1 0,2 0 0,-1 0 0,1 0 0,0 0 0,0 0 0,1 0 0,0 0 0,0 1 0,1 10 0,1-5 0,1-1 0,0 0 0,1 0 0,0 0 0,1 0 0,0-1 0,1 1 0,1-1 0,10 17 0,-13-23 0,-1-1 0,0 1 0,0-1 0,0 1 0,0 0 0,-1 0 0,0-1 0,0 1 0,0 0 0,-1 0 0,0 0 0,1 0 0,-2 0 0,1 0 0,-1 0 0,1 0 0,-2 0 0,1 0 0,0 0 0,-1 0 0,0-1 0,0 1 0,-4 5 0,-12 44 0,13-18 0,1 1 0,2 0 0,1 0 0,5 37 0,-1 18 0,-3 665 0,0-749 0,1 0 0,1 1 0,-1-1 0,1 0 0,0-1 0,1 1 0,0 0 0,0-1 0,1 1 0,0-1 0,0 0 0,1 0 0,0 0 0,0-1 0,0 0 0,1 0 0,0 0 0,0-1 0,14 9 0,11 7 0,2-1 0,0-2 0,41 15 0,-19-8 0,-19-9 0,1-3 0,1-1 0,0-2 0,62 8 0,-40-12 0,-1-3 0,63-5 0,-20 0 0,-84 1 0,0-1 0,33-8 0,32-3 0,34 1 0,-75 6 0,44 0 0,-56 4 0,49-9 0,-49 6 0,51-2 0,847 8 0,-900 0 0,54 11 0,-53-7 0,52 3 0,1164-9 0,-1217-1 0,55-9 0,-55 6 0,53-3 0,774 9 0,-821-4 0,0-2 0,0-1 0,0-2 0,-1-1 0,60-24 0,-9 3 0,-1 0 0,-55 18 0,0 2 0,1 0 0,42-6 0,-65 15 0,0 0 0,0 0 0,0-1 0,0 0 0,0 0 0,0 0 0,0-1 0,0 0 0,-1 0 0,0 0 0,1-1 0,-1 1 0,9-10 0,-6 3 0,-1 0 0,1-1 0,-2 0 0,1-1 0,7-20 0,-7 15 0,0 1 0,-2-1 0,0 0 0,4-30 0,0-5 0,-3 18 0,-2 0 0,1-42 0,-3-20 0,-5-101 0,1 190 0,1 0 0,-1 0 0,0 1 0,0-1 0,-1 1 0,0-1 0,0 1 0,0 0 0,-1 0 0,0 1 0,-9-11 0,-6-5 0,-36-29 0,19 18 0,-119-103 0,128 112 0,1-2 0,2-1 0,0-1 0,-26-40 0,30 39 0,-2 0 0,-1 1 0,-1 2 0,-41-36 0,0 16 0,-1 3 0,-3 3 0,-90-38 0,111 59 0,-1 2 0,-82-17 0,74 21 0,-89-13 0,70 12 0,50 9 0,0-1 0,-48-15 0,-146-55 0,189 65 0,-2 1 0,1 2 0,-1 1 0,-55-3 0,-138 9 0,98 3 0,-947-3 0,1057-1 0,-1-1 0,-31-8 0,-33-2 0,47 11 0,7 1 0,1-1 0,-1-2 0,-30-6 0,-102-16 0,136 20 0,0 2 0,-1 1 0,0 1 0,1 1 0,-1 1 0,1 1 0,-1 2 0,-24 6 0,-214 34 0,195-35 0,-14-1 0,-29 4 0,62-5 0,-1-3 0,1-2 0,-63-5 0,47 0 0,-67 6 0,67 9 0,-15 0 0,4 0 130,7 0-1625,50-11-5331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6:56:28.597"/>
    </inkml:context>
    <inkml:brush xml:id="br0">
      <inkml:brushProperty name="width" value="0.05" units="cm"/>
      <inkml:brushProperty name="height" value="0.05" units="cm"/>
      <inkml:brushProperty name="color" value="#33CCFF"/>
    </inkml:brush>
  </inkml:definitions>
  <inkml:trace contextRef="#ctx0" brushRef="#br0">372 2303 24575,'1565'0'0,"-1537"-2"0,54-9 0,-53 6 0,52-3 0,1091 9 0,-1144 0 0,54 11 0,-53-7 0,52 3 0,14-9-100,-36 0-72,1 2 0,94 13 1,-112-8 286,-1-3 1,54-1 0,-51-2-30,78 9 0,-65-3-239,107-1 0,1-1 555,-80 7-402,-45-4 0,53 0 0,13-9 0,83 3 0,-123 11 0,-49-7 0,1-2 0,28 2 0,648-3 0,-338-4 0,377 2 0,-710-2 0,-1 0 0,36-9 0,9 0 0,-17 5 0,-1-2 0,93-29 0,-133 33 0,0 0 0,0 0 0,0-1 0,0-1 0,-1 1 0,0-2 0,0 1 0,-1-1 0,0 0 0,12-14 0,0-6 0,32-57 0,-6 8 0,52-86 0,-70 115 0,-13 22 0,-2-2 0,-1 0 0,0 0 0,-3-1 0,0 0 0,6-44 0,-4 16 0,-5 30 0,-1 1 0,2-39 0,-7-328 0,-1 373 0,0-1 0,-10-38 0,2 9 0,-14-72 0,20 94 0,-2 1 0,0 1 0,-2-1 0,-1 1 0,-21-43 0,21 52 0,-1 0 0,0 1 0,-2 0 0,1 0 0,-2 2 0,0-1 0,0 2 0,-2-1 0,-15-10 0,-141-99 0,126 96 0,-1 1 0,-1 3 0,-2 1 0,-77-21 0,101 35 0,0 0 0,-1 2 0,0 0 0,-44 0 0,46 3 0,0 0 0,-26-6 0,25 3 0,-47-2 0,13 7 0,25 2 0,0-3 0,0-1 0,-60-11 0,60 8 0,-1 1 0,0 1 0,0 2 0,-49 4 0,35 0 0,-59-6 0,42-9 0,48 8 0,0 1 0,-27-3 0,-148 9 0,-78-6 0,198-8 0,51 6 0,-1 2 0,-30-2 0,-1291 6 0,1316-2 0,-54-11 0,53 7 0,-52-3 0,45 8 0,5 1 0,1-2 0,-1-1 0,-46-9 0,35 4 0,0 2 0,0 2 0,-1 2 0,-46 5 0,-9-2 0,-2149-2 0,2231 1 0,1 1 0,0 1 0,0 0 0,0 1 0,0 1 0,0 0 0,-16 9 0,16-7 0,-1-1 0,0 0 0,0-1 0,0-1 0,0 0 0,-21 1 0,-59 10 0,46-6 0,0 2 0,-75 26 0,91-26 0,-3 3 0,1 1 0,-43 26 0,16-7 0,56-30 0,0 0 0,1 1 0,0-1 0,0 1 0,1 1 0,-1-1 0,1 1 0,-6 8 0,-35 58 0,32-48 0,-1 8 0,1 0 0,1 1 0,2 0 0,1 1 0,2 0 0,-8 67 0,14-82 0,0 1 0,2-1 0,0 0 0,1 0 0,1 1 0,0-1 0,2 0 0,0-1 0,2 1 0,0-1 0,0 0 0,11 19 0,-12-26 0,-1-1 0,0 1 0,0 0 0,-1 0 0,-1 0 0,0 0 0,0 1 0,-1-1 0,-1 1 0,0-1 0,-2 17 0,-4 3 0,0 0 0,-20 52 0,-1 2 0,22-54 0,1 0 0,1 0 0,2 1 0,0-1 0,8 48 0,4-8 0,-6-48 0,-2 0 0,2 31 0,-6-27 0,-1 0 0,-9 42 0,5-39 0,5-21 0,0 0 0,1 0 0,0 0 0,1 0 0,-1 0 0,2 0 0,-1 0 0,6 17 0,34 70 0,-28-69 0,14 42 0,-16-30-91,-7-20-121,1-2 0,0 1-1,2 0 1,0-1-1,11 17 1,-10-21-6614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7:26:17.729"/>
    </inkml:context>
    <inkml:brush xml:id="br0">
      <inkml:brushProperty name="width" value="0.05" units="cm"/>
      <inkml:brushProperty name="height" value="0.05" units="cm"/>
      <inkml:brushProperty name="color" value="#66CC00"/>
    </inkml:brush>
  </inkml:definitions>
  <inkml:trace contextRef="#ctx0" brushRef="#br0">196 834 24575,'39'1'0,"0"2"0,0 2 0,49 12 0,114 42 0,4-1 0,-146-43 0,124 23 0,-130-28 0,-29-4 0,1-2 0,39 1 0,1304-6 0,-1341 3 0,54 9 0,-52-6 0,49 2 0,-4-7 0,-22-1 0,0 2 0,84 13 0,-74-6 0,0-3 0,0-3 0,65-5 0,-5 0 0,-66 3 0,-2-1 0,0 2 0,95 14 0,-92-7 0,0-3 0,0-2 0,69-6 0,-13 0 0,326 3 0,-412-1 0,-1-2 0,37-9 0,-13 3 0,3-1 0,-29 5 0,1 1 0,40-2 0,545 7 0,-598-1 0,0-1 0,0-1 0,0 0 0,-1-1 0,1 0 0,-1-1 0,1 0 0,13-7 0,9-8 0,43-30 0,-43 26 0,40-20 0,-71 41 0,1-1 0,-1 0 0,1 0 0,-1 0 0,0-1 0,-1 0 0,1 0 0,0 0 0,-1 0 0,0 0 0,0-1 0,0 1 0,-1-1 0,0 0 0,1 0 0,-2 1 0,1-2 0,0 1 0,-1 0 0,1-9 0,1-11 0,-2 0 0,0 1 0,-4-33 0,0 8 0,3 39 0,0 0 0,-1 0 0,0 0 0,-1 0 0,0 0 0,0 0 0,-7-14 0,6 18 0,0 0 0,0 1 0,-1 0 0,0-1 0,0 1 0,0 0 0,-1 1 0,0-1 0,1 1 0,-2 0 0,1 0 0,-10-5 0,-46-23 0,0 3 0,-2 3 0,-119-33 0,101 37 0,-122-15 0,128 27 0,34 3 0,-64 0 0,-701 8 0,777-3 0,-52-9 0,51 6 0,-50-2 0,42 6 0,-1-1 0,-55-10 0,36 5 0,-1 2 0,0 2 0,-66 6 0,11 0 0,-1571-3 0,1666-1 0,1-1 0,-33-8 0,-31-2 0,-646 10 0,356 5 0,229-6 0,-153 6 0,290-2 0,1-1 0,-1 1 0,1 0 0,0 0 0,-1 1 0,1-1 0,0 1 0,0 1 0,0-1 0,0 1 0,0-1 0,1 1 0,-1 1 0,1-1 0,0 1 0,0-1 0,-5 7 0,5-4 0,0 0 0,1 0 0,0 1 0,0 0 0,0-1 0,1 1 0,-1 0 0,2 0 0,-1 0 0,1 0 0,0 1 0,1 11 0,-12 74 0,8-65 0,-3 47 0,8 317 0,-1-388 0,0 1 0,0-1 0,1 1 0,0-1 0,0 1 0,0-1 0,0 1 0,1-1 0,0 0 0,0 0 0,0 0 0,0 0 0,1 0 0,-1 0 0,1-1 0,0 1 0,0-1 0,0 0 0,1 0 0,-1 0 0,1 0 0,0-1 0,0 1 0,-1-1 0,8 3 0,8 3 0,0-2 0,1 0 0,0 0 0,29 2 0,-22-3 0,5 1 0,17 4 0,0-2 0,67 1 0,-85-7 0,48 8 0,-48-5 0,47 2 0,75 6 0,12-1 0,-7 0 0,1 0 0,-56-14 0,136 4 0,-157 10 0,-53-7 0,56 3 0,525-9 0,-581 3 0,53 9 0,-52-6 0,49 2 0,45-9 0,94 4 0,-137 10 0,-51-7 0,55 3 0,672-9 0,-730 0 0,56-11 0,-55 7 0,53-3 0,-40 8 0,0-2 0,49-9 0,-51 5 0,55 0 0,-55 4 0,57-9 0,-63 6 0,54-1 0,-56 5 0,-1-1 0,43-8 0,-30 3 0,0 2 0,0 2 0,86 6 0,-30-1 0,-67-3 0,-1-3 0,32-6 0,5-1 0,-23 2 0,-1-2 0,0-3 0,0-1 0,53-27 0,-45 20 0,-5 4 0,-24 10 0,-1-2 0,33-18 0,-48 24 0,0-1 0,0 0 0,-1 0 0,0 0 0,0-1 0,-1 0 0,1 0 0,-1-1 0,-1 1 0,1-1 0,5-12 0,-3 4 0,0 0 0,-1-1 0,-1 1 0,0-1 0,-2 0 0,1 0 0,-2-1 0,0 1 0,-1 0 0,-1-1 0,-1 1 0,0-1 0,-1 1 0,-7-29 0,-4-6 0,-15-102 0,27 148 0,0-1 0,-1 1 0,1-1 0,-1 1 0,-1 0 0,1 0 0,-1 0 0,0 0 0,0 0 0,0 0 0,-1 1 0,1 0 0,-1-1 0,0 1 0,-1 1 0,1-1 0,-1 1 0,1-1 0,-1 1 0,-8-3 0,-11-6 0,-1 2 0,0 1 0,-31-8 0,18 6 0,-211-56 0,196 54 0,-94-11 0,115 19 0,-47-3 0,-21-3 0,37 3 0,-1 3 0,-126 6 0,67 2 0,-463-3 0,557-2 0,-52-9 0,51 6 0,-50-2 0,78 7 0,-41 0 0,-1-2 0,-62-10 0,68 6 0,-61-1 0,59 5 0,-52-8 0,28 2 0,-1 3 0,-123 6 0,66 2 0,-489-3 0,582 1 0,-52 10 0,51-6 0,-50 3 0,52-9 0,0 2 0,0 2 0,-44 8 0,31-4 0,0-2 0,-1-2 0,0-2 0,-51-5 0,-5 2 0,43 4 0,-81 14 0,132-16 0,-36 4 0,-53-1 0,62-4 0,1 2 0,-1 1 0,-47 10 0,53-7 0,0-2 0,-48 1 0,46-3 0,0 1 0,-40 7 0,38-4 0,-1-1 0,1-2 0,-39-1 0,39-2 0,0 2 0,0 1 0,-45 9 0,50-7 0,0-1 0,0 0 0,-39-2 0,37-2 0,0 2 0,-46 7 0,42-2 0,1 1 0,-35 14 0,52-15 0,0-1 0,0 2 0,1 0 0,0 0 0,0 1 0,1 0 0,-16 16 0,14-12-1365,1-3-5461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7:30:41.451"/>
    </inkml:context>
    <inkml:brush xml:id="br0">
      <inkml:brushProperty name="width" value="0.05" units="cm"/>
      <inkml:brushProperty name="height" value="0.05" units="cm"/>
      <inkml:brushProperty name="color" value="#E71224"/>
    </inkml:brush>
  </inkml:definitions>
  <inkml:trace contextRef="#ctx0" brushRef="#br0">269 2049 24575,'2'5'0,"0"0"0,0 0 0,1 0 0,0-1 0,0 1 0,0-1 0,0 1 0,1-1 0,-1 0 0,1-1 0,9 8 0,-2 0 0,7 5 0,1 0 0,0-1 0,1-1 0,1-1 0,0 0 0,35 14 0,-3-6 0,93 25 0,-123-41 0,1-1 0,37 1 0,-35-4 0,50 10 0,-30-4 0,0-2 0,0-2 0,0-2 0,48-4 0,11 0 0,-60 3 0,1-2 0,73-12 0,-13-4 0,-61 12 0,-1-2 0,0-2 0,57-21 0,-90 27 0,0 0 0,-1-1 0,1 0 0,-1 0 0,0-1 0,-1-1 0,0 0 0,0 0 0,0-1 0,-1 0 0,0 0 0,0-1 0,-1 0 0,0 0 0,-1-1 0,0 0 0,9-21 0,26-74 0,37-151 0,-61 192 0,-6 29 0,-3 0 0,0 0 0,-2-1 0,1-48 0,-6 63 0,1-1 0,8-29 0,2-39 0,-12 63 0,-2-1 0,0 1 0,-2 0 0,-9-32 0,-38-107 0,7 28 0,37 108 0,-2 1 0,0 0 0,-2 1 0,-2 0 0,0 1 0,-2 0 0,0 1 0,-2 1 0,-1 0 0,-34-35 0,29 39 0,-2 0 0,0 2 0,-1 1 0,-1 1 0,-1 1 0,0 1 0,-1 2 0,-1 0 0,0 3 0,-60-14 0,45 13 0,28 6 0,0 1 0,-35-4 0,-43-5 0,67 8 0,-57-3 0,38 5 0,-48-8 0,50 5 0,-58-1 0,58 5 0,-53-9 0,53 5 0,-55-1 0,53 7 0,16-1 0,-1 1 0,-60 10 0,81-8 0,1 0 0,-1 1 0,1 1 0,0 0 0,0 0 0,1 1 0,-1 0 0,1 1 0,0 0 0,1 1 0,-1-1 0,-11 13 0,-3 8 0,2 0 0,0 1 0,2 2 0,2 0 0,-25 54 0,16-20 0,-33 127 0,40-111 0,4 2 0,3 0 0,-3 161 0,15-177 0,-1-7 0,2 0 0,3 0 0,2 0 0,20 84 0,-19-118 0,99 299 0,-97-305 0,0 0 0,1 0 0,1-1 0,1-1 0,1 0 0,0-1 0,1 0 0,1-1 0,0 0 0,1-1 0,0-1 0,1-1 0,1 0 0,21 10 0,-15-11 0,0-1 0,0-1 0,1-1 0,0-2 0,0 0 0,1-1 0,0-2 0,-1-1 0,30-1 0,1020-2 0,-1053 0 0,0-1 0,-1-1 0,1-1 0,-1-1 0,32-11 0,99-50 0,-136 58 0,-1-1 0,0 0 0,-1-1 0,0-1 0,0 0 0,-1-1 0,0 0 0,-2-1 0,1-1 0,-1 0 0,-1 0 0,14-26 0,-14 19 0,-1-1 0,-1 1 0,-1-1 0,-1 0 0,-1-1 0,-1 1 0,-1-1 0,0 0 0,-2-29 0,-3 21 0,-1 1 0,-1-1 0,-1 1 0,-2 0 0,-17-46 0,-71-143 0,5 12 0,70 152 0,-20-98 0,12 20 0,21 87 0,-1 0 0,-3 1 0,-2 0 0,-1 1 0,-3 0 0,-1 2 0,-2 0 0,-3 1 0,-34-50 0,33 61 0,0 0 0,-2 2 0,-1 1 0,-1 1 0,-1 1 0,-2 2 0,0 1 0,-36-19 0,44 31 0,-1 1 0,0 2 0,-1 0 0,1 2 0,-1 0 0,-34-1 0,2 3 0,-97 10 0,115-2 0,1 3 0,0 1 0,0 2 0,1 1 0,-62 30 0,49-14 0,1 3 0,1 1 0,2 2 0,2 3 0,1 1 0,2 2 0,-50 63 0,18-8 0,-117 202 0,170-255 0,1 0 0,2 1 0,3 1 0,-16 72 0,24-76 0,1-1 0,3 1 0,1 0 0,4 42 0,0 9 0,0-54 0,2 0 0,2-1 0,1 0 0,2 0 0,15 36 0,-14-40 0,15 34 0,3-1 0,2-2 0,3-1 0,49 67 0,-66-105 0,1 0 0,23 24 0,-32-40 0,-1 0 0,1 0 0,0-1 0,1 0 0,0-1 0,0 0 0,0 0 0,15 5 0,0-4 0,0 0 0,1-2 0,-1-1 0,41 2 0,-53-5 0,75 11 0,-54-6 0,55 2 0,-45-8 0,94-2 0,-133 2-151,-1-1-1,0 0 0,0 0 0,0 0 1,0-1-1,0 1 0,0-1 1,6-3-1,6-7-6674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04:31.874"/>
    </inkml:context>
    <inkml:brush xml:id="br0">
      <inkml:brushProperty name="width" value="0.05" units="cm"/>
      <inkml:brushProperty name="height" value="0.05" units="cm"/>
    </inkml:brush>
  </inkml:definitions>
  <inkml:trace contextRef="#ctx0" brushRef="#br0">1 1 24575,'9'1'0,"-1"0"0,1 1 0,0 1 0,-1 0 0,0 0 0,1 0 0,-1 1 0,-1 0 0,1 1 0,10 7 0,39 20 0,-15-15 0,0 3 0,77 50 0,28 13 0,-117-68 0,-24-12 0,0-1 0,-1 1 0,1 1 0,-1-1 0,1 1 0,-1-1 0,7 9 0,-11-11 0,0 1 0,0-1 0,-1 1 0,1-1 0,0 1 0,-1 0 0,0-1 0,1 1 0,-1 0 0,0-1 0,0 1 0,0 0 0,0-1 0,0 1 0,0 0 0,0-1 0,-1 1 0,1 0 0,-1-1 0,1 1 0,-1 0 0,0-1 0,1 1 0,-1-1 0,0 0 0,0 1 0,0-1 0,0 1 0,0-1 0,0 0 0,-1 0 0,1 0 0,0 0 0,-2 2 0,-17 14 0,0-1 0,-1-1 0,0 0 0,-1-1 0,-35 15 0,25-13 0,1 1 0,-29 23 0,31-17-341,-1-1 0,-1-2-1,-53 26 1,67-39-6485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13:02.490"/>
    </inkml:context>
    <inkml:brush xml:id="br0">
      <inkml:brushProperty name="width" value="0.05" units="cm"/>
      <inkml:brushProperty name="height" value="0.05" units="cm"/>
      <inkml:brushProperty name="color" value="#33CCFF"/>
    </inkml:brush>
  </inkml:definitions>
  <inkml:trace contextRef="#ctx0" brushRef="#br0">57 263 24575,'-20'54'0,"10"34"0,-2 12 0,5-53 0,2 0 0,2 0 0,6 83 0,0-26 0,-5 12 0,4 126 0,23-113 0,-14-75 0,-6-28 0,0 0 0,1 47 0,-8 18 0,4 75 0,10-97 0,-8-50 0,0 1 0,1 26 0,-6 416 0,2-443 0,1 0 0,9 35 0,-7-34 0,0 1 0,1 25 0,-4 44 0,-3-55 0,2 0 0,2 0 0,1 0 0,2 0 0,1-1 0,14 43 0,-8-42 0,-2 0 0,10 58 0,-19-90 0,-1 1 0,1-1 0,-1 0 0,1 1 0,0-1 0,0 1 0,1-1 0,-1 0 0,1 0 0,-1 0 0,1 0 0,0 0 0,0 0 0,1 0 0,-1-1 0,0 1 0,1-1 0,0 1 0,-1-1 0,1 0 0,0 0 0,0 0 0,0-1 0,7 3 0,2-1 0,0 0 0,-1-2 0,1 1 0,0-2 0,0 0 0,13-1 0,-24 1 0,25-1 0,0 1 0,0 1 0,-1 1 0,40 9 0,-22-4 0,0-2 0,1-2 0,0-1 0,54-6 0,5 1 0,384 3 0,-468-1 0,0-1 0,35-8 0,-34 5 0,1 1 0,25-1 0,-42 5 0,44-1 0,80-12 0,36-14 0,-11 1 0,17 1 0,-129 19 0,72-1 0,-71 6 0,70-10 0,-48 3 0,0 3 0,125 5 0,-69 3 0,-113-3 0,0 1 0,1-2 0,-1 1 0,0-1 0,0 0 0,1-1 0,-1 1 0,9-5 0,-14 5 0,1-1 0,-1 0 0,0 0 0,0 0 0,0 0 0,0 0 0,0 0 0,0 0 0,0-1 0,-1 1 0,1-1 0,-1 0 0,0 1 0,0-1 0,0 0 0,0 1 0,0-1 0,0 0 0,-1 0 0,1 0 0,-1 0 0,0 0 0,0-4 0,2-35 0,7-74 0,16-115 0,-14 120 0,-10 80 0,2 1 0,8-39 0,-5 30 0,-1 0 0,-2 0 0,-2 0 0,-7-77 0,-20-38 0,16 98 0,5 29 0,0 0 0,-1-42 0,7-1061 0,-2 1110 0,-1 1 0,-7-34 0,4 32 0,1 0 0,0-24 0,6-103 0,-4-63 0,1 208 0,1 1 0,0 0 0,-1 0 0,1-1 0,-1 1 0,0 0 0,1 0 0,-1 0 0,0 0 0,-1 0 0,1 0 0,0 0 0,0 0 0,-1 0 0,1 0 0,-1 1 0,0-1 0,1 0 0,-1 1 0,0 0 0,0-1 0,0 1 0,0 0 0,0 0 0,-3-1 0,-4-1 0,0 1 0,-1 0 0,1 0 0,-19 0 0,-13-3 0,-3-2 0,-1 2 0,1 1 0,-55 4 0,51 1 0,1-2 0,-76-11 0,61 4 0,-1 3 0,0 2 0,-64 6 0,6 0 0,-828-3 0,929 1 0,1 1 0,-34 8 0,32-6 0,0 0 0,-24 1 0,-292-4 0,160-3 0,159 4 0,0 0 0,1 1 0,-1 1 0,1 1 0,0 0 0,0 1 0,-18 9 0,10-4 0,-50 13 0,36-12-1365,23-6-5461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15:36.610"/>
    </inkml:context>
    <inkml:brush xml:id="br0">
      <inkml:brushProperty name="width" value="0.05" units="cm"/>
      <inkml:brushProperty name="height" value="0.05" units="cm"/>
      <inkml:brushProperty name="color" value="#33CCFF"/>
    </inkml:brush>
  </inkml:definitions>
  <inkml:trace contextRef="#ctx0" brushRef="#br0">1 103 24575,'0'404'0,"3"-374"0,1 0 0,1-1 0,1 0 0,2 0 0,1 0 0,20 40 0,-28-66 0,1 0 0,0 0 0,0 0 0,0 0 0,1-1 0,-1 1 0,1-1 0,-1 1 0,1-1 0,0 0 0,0 0 0,0-1 0,0 1 0,0 0 0,0-1 0,0 0 0,0 0 0,1 0 0,-1 0 0,1 0 0,-1-1 0,5 1 0,11 0 0,1 0 0,36-4 0,-21 1 0,57 3 0,53-4 0,-25-20 0,-117 23 0,0 0 0,0 0 0,0 0 0,0 0 0,0-1 0,0 1 0,0-1 0,0 0 0,0 0 0,0 0 0,0 0 0,-1-1 0,1 1 0,4-4 0,-6 3 0,-1 1 0,1-1 0,0 0 0,-1 0 0,1 0 0,-1 0 0,0 0 0,0 0 0,1 0 0,-1 0 0,-1 0 0,1 1 0,0-1 0,0 0 0,-1 0 0,1 0 0,-1 0 0,1 0 0,-1 0 0,0 1 0,0-1 0,0 0 0,-2-2 0,-2-9 0,0 0 0,1 0 0,1-1 0,0 1 0,1-1 0,-1-23 0,5-89 0,0 49 0,-2 70 0,-1-32 0,2 1 0,2 0 0,1 0 0,15-63 0,-16 89 0,0 4 0,-1 0 0,1-1 0,-2 1 0,1-1 0,0-14 0,-2 21 0,-1 0 0,1 0 0,0 1 0,0-1 0,-1 0 0,1 0 0,-1 1 0,0-1 0,1 0 0,-1 0 0,0 1 0,0-1 0,0 1 0,0-1 0,0 1 0,-1-1 0,1 1 0,0 0 0,-1 0 0,1-1 0,-1 1 0,1 0 0,-1 0 0,1 0 0,-1 1 0,0-1 0,1 0 0,-1 1 0,0-1 0,0 1 0,0-1 0,-2 1 0,-34-4 0,1 3 0,0 0 0,-62 9 0,93-8 0,-71 11 0,46-6 0,-51 3 0,68-7 33,0 0-1,0 2 0,-15 3 1,-20 4-1528,30-8-5331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16:41.799"/>
    </inkml:context>
    <inkml:brush xml:id="br0">
      <inkml:brushProperty name="width" value="0.05" units="cm"/>
      <inkml:brushProperty name="height" value="0.05" units="cm"/>
      <inkml:brushProperty name="color" value="#33CCFF"/>
    </inkml:brush>
  </inkml:definitions>
  <inkml:trace contextRef="#ctx0" brushRef="#br0">46 27 24575,'1'23'0,"1"1"0,7 27 0,3 41 0,0-1 0,-8-66 0,4 49 0,-10-32 0,1-26 0,0-1 0,1 1 0,1-1 0,5 30 0,-6-42 0,1 1 0,0-1 0,1 0 0,-1 1 0,1-1 0,-1 0 0,1 0 0,0 0 0,0 0 0,0 0 0,0-1 0,1 1 0,-1-1 0,1 1 0,0-1 0,-1 0 0,1 0 0,0 0 0,0 0 0,0-1 0,1 1 0,-1-1 0,0 0 0,1 0 0,-1 0 0,6 1 0,34 2 0,0-1 0,79-6 0,-22-1 0,992 4 0,-1061 5 0,-26-4 0,0 0 0,-1-1 0,1 1 0,0-1 0,-1 0 0,10 0 0,-12-1 0,-1 1 0,0-1 0,0 1 0,1-1 0,-1 0 0,0 1 0,0-1 0,0 0 0,0 0 0,0 0 0,0 0 0,0 1 0,0-1 0,0-1 0,0 1 0,-1 0 0,1 0 0,0 0 0,-1 0 0,1-1 0,-1 1 0,1 0 0,-1 0 0,0-1 0,1 1 0,-1 0 0,0-1 0,0-2 0,1-9 0,-1-1 0,-1 1 0,0 0 0,-1-1 0,-1 1 0,-4-14 0,3 9 0,0 0 0,-2-30 0,5-32 0,3 52 0,-2 1 0,-1 0 0,-1 0 0,-2 0 0,0 0 0,-2 1 0,-10-28 0,12 42 0,2 6 0,0 0 0,-1 0 0,0 0 0,0 1 0,0-1 0,-7-8 0,8 12 0,-1-1 0,0 1 0,1 1 0,-1-1 0,0 0 0,0 1 0,0-1 0,0 1 0,0 0 0,-1 0 0,1 0 0,0 1 0,0-1 0,-1 1 0,-5-1 0,-202 2 0,87 1 0,96 0 0,-52 8 0,51-5 0,-48 2 0,43-5 0,1 1 0,-35 8 0,55-9 0,-42 5 0,-1-4 0,-97-5 0,43 0 0,-317 2-1365,407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17:21.384"/>
    </inkml:context>
    <inkml:brush xml:id="br0">
      <inkml:brushProperty name="width" value="0.05" units="cm"/>
      <inkml:brushProperty name="height" value="0.05" units="cm"/>
      <inkml:brushProperty name="color" value="#33CCFF"/>
    </inkml:brush>
  </inkml:definitions>
  <inkml:trace contextRef="#ctx0" brushRef="#br0">0 26 24575,'1'0'0,"1"1"0,-1-1 0,0 1 0,0-1 0,0 1 0,0-1 0,-1 1 0,1 0 0,0 0 0,0-1 0,0 1 0,0 0 0,-1 0 0,1 0 0,0 0 0,-1 0 0,1 0 0,-1 0 0,1 0 0,-1 0 0,0 0 0,1 0 0,-1 0 0,0 0 0,0 0 0,1 0 0,-1 2 0,4 36 0,-4-34 0,3 19 0,2 1 0,0-1 0,1 0 0,12 28 0,-10-31 0,-1 1 0,-1 1 0,0-1 0,-2 1 0,2 28 0,-8 43 0,3 50 0,0-141 0,-1-1 0,1 1 0,0 0 0,0-1 0,0 1 0,0-1 0,0 0 0,1 1 0,-1-1 0,1 0 0,-1 0 0,1 0 0,0 0 0,0 0 0,0 0 0,0 0 0,0-1 0,0 1 0,1-1 0,-1 1 0,0-1 0,1 0 0,-1 0 0,1 0 0,3 1 0,10 2 0,-1-1 0,1 0 0,19 1 0,-18-2 0,6 1 0,306 22 0,-238-24 0,79-3 0,-100-10 0,-49 8 0,0 0 0,33-1 0,-30 4 0,45-9 0,-44 5 0,46-2 0,-30 9 0,-30-1 0,0 0 0,0-1 0,0 0 0,0-1 0,0 0 0,21-5 0,-30 5 0,0-1 0,0 1 0,0-1 0,0 1 0,0-1 0,0 0 0,0 1 0,-1-1 0,1 0 0,-1 0 0,0 0 0,1-1 0,-1 1 0,0 0 0,0 0 0,0-1 0,-1 1 0,1 0 0,0-1 0,-1 1 0,0-1 0,1 1 0,-1-1 0,0 1 0,0-1 0,0 1 0,-1-1 0,1 1 0,-1 0 0,0-3 0,-2-12 0,-1 0 0,-1 0 0,-7-16 0,10 27 0,-8-20 0,1-1 0,2 0 0,0-1 0,2 1 0,1-1 0,0-50 0,4 52 0,0 0 0,-2 0 0,-9-49 0,4 39 0,6 28 0,0 0 0,0 0 0,-1 0 0,-1 0 0,1 0 0,-5-8 0,6 14 0,-1-1 0,0 1 0,0 0 0,0-1 0,0 1 0,0 0 0,0 0 0,-1 1 0,1-1 0,0 0 0,-1 1 0,0-1 0,1 1 0,-1 0 0,0 0 0,0 0 0,0 0 0,1 0 0,-1 1 0,0-1 0,-4 1 0,-14 0 0,-1 1 0,1 0 0,-1 2 0,1 1 0,-34 10 0,26-7 0,-143 31 0,139-34 0,-64-1 0,69-4 0,1 2 0,-1 0 0,-48 10 0,42-5 0,-1-1 0,-1-3 0,1 0 0,0-2 0,-41-6 0,-19-12-1365,75 15-5461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18:54.067"/>
    </inkml:context>
    <inkml:brush xml:id="br0">
      <inkml:brushProperty name="width" value="0.05" units="cm"/>
      <inkml:brushProperty name="height" value="0.05" units="cm"/>
      <inkml:brushProperty name="color" value="#33CCFF"/>
    </inkml:brush>
  </inkml:definitions>
  <inkml:trace contextRef="#ctx0" brushRef="#br0">21 121 24575,'-3'124'0,"6"133"0,20-137 0,-11-37 0,-7-57 0,-1 0 0,0 27 0,-4-33 0,0 23 0,1 0 0,12 66 0,-5-50 0,-3 1 0,-3-1 0,-5 71 0,0-11 0,3 2611 0,-1-2713 0,0 1 0,-9 32 0,-2 30 0,0 11 0,7-66 0,-2 49 0,6-68 0,1 1 0,0-1 0,1 1 0,-1-1 0,1 1 0,1-1 0,-1 0 0,5 12 0,-5-16 0,1 0 0,0 0 0,0 1 0,0-1 0,0 0 0,0-1 0,0 1 0,0 0 0,0-1 0,1 1 0,-1-1 0,1 0 0,-1 1 0,1-1 0,-1 0 0,1-1 0,0 1 0,-1 0 0,1-1 0,0 0 0,0 1 0,0-1 0,2-1 0,233 1 0,-92-4 0,-69 3 0,107-16 0,5-14 0,-127 21 0,-37 5 0,0 2 0,29-2 0,-24 4 0,47-10 0,-47 6 0,48-2 0,-21 8 0,-24 0 0,0-2 0,0 0 0,58-12 0,-56 7 0,1 2 0,0 1 0,62 3 0,-58 1 0,0-2 0,69-9 0,-62 4 0,0 2 0,0 2 0,57 4 0,78-2 0,-97-11 0,-51 5 0,61-2 0,1709 9 0,-1777 1 0,53 9 0,-52-6 0,51 3 0,585-9 0,-636 2 0,52 10 0,-52-6 0,50 2 0,682-8 0,-732 2 0,51 10 0,-50-6 0,48 2 0,52-9 0,98 4 0,-157 10 0,-49-8 0,0 0 0,32 0 0,2208-2 0,-1078-5 0,51 3 0,-1206 2 0,51 8 0,-50-5 0,49 3 0,-16-8 0,-15-1 0,0 2 0,81 12 0,-69-5 0,0-3 0,1-2 0,71-6 0,-12 0 0,2634 3 0,-2734 1 0,-1 1 0,30 7 0,33 3 0,579-10 0,-322-5 0,-321 4 0,0 1 0,34 8 0,29 2 0,517-10 0,-291-4 0,-279 0 0,53-9 0,-52 6 0,50-3 0,2221 7 0,-1084 3 0,423-2 0,-1621 1 0,0 1 0,34 8 0,29 2 0,88-14 0,68 4 0,-166 9 0,-48-6 0,0-2 0,29 2 0,924-6 0,-947-1 0,51-8 0,-50 5 0,48-2 0,517 8 0,-577-3 0,1 1 0,32-9 0,30-2 0,110 14 0,72-4 0,-177-9 0,-50 5 0,59-1 0,452 8 0,-519-2 0,53-11 0,-52 7 0,50-2 0,81-5 0,15 1 0,253 11 0,-405 2 0,0 0 0,28 6 0,-27-3 0,-1-2 0,28 2 0,497-6 0,-530 2 0,1 1 0,32 7 0,30 4 0,612-12 0,-339-3 0,51 2 0,-401 0 0,0 1 0,-1-1 0,1 0 0,0 0 0,0-1 0,-1 1 0,1 0 0,0-1 0,0 0 0,-1 0 0,1 1 0,-1-2 0,1 1 0,-1 0 0,5-3 0,-6 2 0,-1 0 0,1 1 0,-1-1 0,1 0 0,-1 1 0,0-1 0,0 0 0,0 0 0,0 0 0,0 1 0,0-1 0,0 0 0,-1 0 0,1 1 0,-1-1 0,1 0 0,-1 1 0,0-1 0,1 1 0,-1-1 0,0 1 0,0-1 0,0 1 0,0-1 0,-2-1 0,-12-27 0,1-1 0,1-1 0,2 0 0,2 0 0,-9-51 0,-4-11 0,16 60 0,1 0 0,2 0 0,2 0 0,4-63 0,0 6 0,0 58 0,0-1 0,3 1 0,0-1 0,3 2 0,12-36 0,-6 23 0,14-78 0,-23 14 0,-7 82 0,2 0 0,2 0 0,5-31 0,4 6 0,-3-1 0,-2 0 0,0-88 0,-9-1162 0,3 659 0,-2 627 0,-1-1 0,-7-32 0,-4-30 0,16-127 0,-6-85 0,-8 228 0,-1-14 0,12 75 0,0-1 0,0 1 0,0 0 0,0 0 0,-1 0 0,0 0 0,1 0 0,-1 0 0,0 0 0,0 0 0,0 0 0,-1 0 0,1 1 0,-1-1 0,0 0 0,1 1 0,-1-1 0,0 1 0,-5-4 0,3 4 0,0 0 0,-1 0 0,1 0 0,-1 0 0,0 1 0,0 0 0,1 0 0,-1 0 0,0 0 0,0 1 0,0 0 0,-5 0 0,-112 4 0,54-1 0,-79-6 0,77-8 0,48 7 0,0 0 0,-29 0 0,23 4 0,0-1 0,1-1 0,-43-9 0,37 6 0,1 1 0,-1 2 0,0 1 0,0 2 0,0 1 0,-58 12 0,8-3 0,-83 12 0,99-12 0,40-6 0,-45 3 0,-19 4 0,66-8 0,-48 3 0,39-7 0,5 0 0,0 0 0,0 2 0,-50 10 0,51-7 0,-1 0 0,-38-1 0,-37 6 0,-48 15 0,106-15 0,0-1 0,0-3 0,-67 2 0,91-7 0,1 1 0,-31 7 0,29-5 0,0 0 0,-26 0 0,-27-5 0,39-1 0,-1 2 0,1 2 0,-70 12 0,78-9 0,0-1 0,-47 0 0,42-2 0,-50 6 0,22 0 0,-1-3 0,-120-6 0,64-2 0,-1519 4 0,1616-3 0,0 0 0,-28-7 0,27 5 0,1 0 0,-28 0 0,21 4 0,1-1 0,-1-1 0,-38-8 0,39 5 0,0 2 0,-1 0 0,-38 3 0,39 0 0,0 0 0,0-2 0,-44-9 0,32 5 0,0 1 0,0 2 0,0 1 0,-52 6 0,-3-1 0,-4-2 0,-111-3 0,126-9 0,48 5 0,-57-1 0,35 8 0,6 0 0,1-1 0,-97-15 0,89 7 0,0 3 0,0 2 0,-72 6 0,12 0 0,64-5 0,-79-14 0,133 16 0,-106-7 0,80 7 0,0-1 0,0-2 0,-32-6 0,31 4 0,-1 1 0,-49-1 0,44 4 0,-49-8 0,20 2 0,0 2 0,-119 6 0,63 1 0,28-3 0,-102 3 0,122 9 0,50-6 0,-1-2 0,-30 1 0,-77-6 0,-98 4 0,156 10 0,50-8 0,0 0 0,-32 1 0,-684-6 0,713 2 0,0 1 0,-26 7 0,-42 3 0,-10 0 0,71-7 0,-50 2 0,58-5 0,-47 8 0,46-6 0,-47 4 0,-2031-7 0,998-3 0,1076 0 0,-51-8 0,50 5 0,-49-3 0,-610 9 0,661-2 0,-53-10 0,52 6 0,-51-3 0,58 8 0,-7 0 0,-1-1 0,0-1 0,-39-8 0,27 3 0,0 3 0,-1 1 0,1 2 0,-45 4 0,-10 0 0,65-5 0,-55-9 0,55 6 0,-57-2 0,47 5 0,-58-10 0,25 2 0,7-1 0,44 6 0,0 1 0,-30 0 0,17 2 0,-66-11 0,91 11 0,-22-2 0,-65 1 0,70 3 0,0 0 0,0-2 0,-46-9 0,42 5 0,0 2 0,0 1 0,-55 2 0,50 2 0,1-2 0,-55-9 0,58 6 0,-62-2 0,66 6 0,-1-2 0,-53-9 0,42 4 0,-1 3 0,1 1 0,-1 2 0,-43 4 0,-11 0 0,-2278-3 0,2346 1 0,-51 10 0,50-6 0,-48 2 0,-69-10 0,-111 6 0,186 8 0,49-7 0,0 0 0,-29 0 0,-2351-2 0,1147-5 0,1156 5 0,-110-4 0,139-9 0,48 6 0,0 2 0,-29-2 0,-971 6 0,1000-2 0,0-1 0,-29-7 0,29 5 0,-1 0 0,-26 0 0,-593 5 0,624-2 0,1-1 0,-33-8 0,-31-2 0,46 10 0,0 2 0,0 1 0,0 2 0,-48 10 0,56-8 0,1-1 0,-1-2 0,0-1 0,-32-2 0,30-1 0,1 2 0,-1 1 0,-42 8 0,8 0 0,0-2 0,0-3 0,-98-7 0,36 0 0,-421 3 0,524 1 0,0 1 0,-28 7 0,27-4 0,1-2 0,-28 1 0,-44-5 0,-73 2 0,96 11 0,50-8 0,0 0 0,-32 1 0,-542-6 0,577 2 0,0 1 0,-31 7 0,-31 3 0,-38-13-1365,97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6/11/2023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customXml" Target="../ink/ink22.xml"/><Relationship Id="rId4" Type="http://schemas.openxmlformats.org/officeDocument/2006/relationships/image" Target="../media/image30.png"/><Relationship Id="rId9"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5.xml"/><Relationship Id="rId5" Type="http://schemas.openxmlformats.org/officeDocument/2006/relationships/image" Target="../media/image36.png"/><Relationship Id="rId4" Type="http://schemas.openxmlformats.org/officeDocument/2006/relationships/customXml" Target="../ink/ink24.xml"/><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customXml" Target="../ink/ink29.xml"/><Relationship Id="rId2" Type="http://schemas.openxmlformats.org/officeDocument/2006/relationships/image" Target="../media/image41.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customXml" Target="../ink/ink28.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customXml" Target="../ink/ink30.xml"/><Relationship Id="rId7" Type="http://schemas.openxmlformats.org/officeDocument/2006/relationships/customXml" Target="../ink/ink32.xml"/><Relationship Id="rId12"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48.png"/><Relationship Id="rId11" Type="http://schemas.openxmlformats.org/officeDocument/2006/relationships/customXml" Target="../ink/ink34.xml"/><Relationship Id="rId5" Type="http://schemas.openxmlformats.org/officeDocument/2006/relationships/customXml" Target="../ink/ink31.xml"/><Relationship Id="rId10" Type="http://schemas.openxmlformats.org/officeDocument/2006/relationships/image" Target="../media/image50.png"/><Relationship Id="rId4" Type="http://schemas.openxmlformats.org/officeDocument/2006/relationships/image" Target="../media/image47.png"/><Relationship Id="rId9" Type="http://schemas.openxmlformats.org/officeDocument/2006/relationships/customXml" Target="../ink/ink3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customXml" Target="../ink/ink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10.xml"/><Relationship Id="rId18" Type="http://schemas.openxmlformats.org/officeDocument/2006/relationships/image" Target="../media/image16.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3.png"/><Relationship Id="rId17" Type="http://schemas.openxmlformats.org/officeDocument/2006/relationships/customXml" Target="../ink/ink12.xml"/><Relationship Id="rId2" Type="http://schemas.openxmlformats.org/officeDocument/2006/relationships/image" Target="../media/image8.png"/><Relationship Id="rId16"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customXml" Target="../ink/ink8.xml"/><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customXml" Target="../ink/ink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23.png"/><Relationship Id="rId11" Type="http://schemas.openxmlformats.org/officeDocument/2006/relationships/customXml" Target="../ink/ink20.xml"/><Relationship Id="rId5" Type="http://schemas.openxmlformats.org/officeDocument/2006/relationships/customXml" Target="../ink/ink17.xml"/><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t>Getting Started</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Writing Clean, Maintainable C++ Code</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D47E-66A5-89A1-CF8D-A4DFD3A47E3E}"/>
              </a:ext>
            </a:extLst>
          </p:cNvPr>
          <p:cNvSpPr>
            <a:spLocks noGrp="1"/>
          </p:cNvSpPr>
          <p:nvPr>
            <p:ph type="title"/>
          </p:nvPr>
        </p:nvSpPr>
        <p:spPr/>
        <p:txBody>
          <a:bodyPr/>
          <a:lstStyle/>
          <a:p>
            <a:r>
              <a:rPr lang="en-US" dirty="0"/>
              <a:t>Using Our Function</a:t>
            </a:r>
          </a:p>
        </p:txBody>
      </p:sp>
      <p:sp>
        <p:nvSpPr>
          <p:cNvPr id="7" name="TextBox 6">
            <a:extLst>
              <a:ext uri="{FF2B5EF4-FFF2-40B4-BE49-F238E27FC236}">
                <a16:creationId xmlns:a16="http://schemas.microsoft.com/office/drawing/2014/main" id="{9564DCF9-C41F-E532-3412-095398931F91}"/>
              </a:ext>
            </a:extLst>
          </p:cNvPr>
          <p:cNvSpPr txBox="1"/>
          <p:nvPr/>
        </p:nvSpPr>
        <p:spPr>
          <a:xfrm>
            <a:off x="539496" y="1593973"/>
            <a:ext cx="7545271" cy="369332"/>
          </a:xfrm>
          <a:prstGeom prst="rect">
            <a:avLst/>
          </a:prstGeom>
          <a:noFill/>
        </p:spPr>
        <p:txBody>
          <a:bodyPr wrap="none" rtlCol="0">
            <a:spAutoFit/>
          </a:bodyPr>
          <a:lstStyle/>
          <a:p>
            <a:r>
              <a:rPr lang="en-US" dirty="0"/>
              <a:t>Functions don’t do anything until they’re “called”, or until we use them.</a:t>
            </a:r>
          </a:p>
        </p:txBody>
      </p:sp>
      <p:pic>
        <p:nvPicPr>
          <p:cNvPr id="9" name="Picture 8">
            <a:extLst>
              <a:ext uri="{FF2B5EF4-FFF2-40B4-BE49-F238E27FC236}">
                <a16:creationId xmlns:a16="http://schemas.microsoft.com/office/drawing/2014/main" id="{97380BB5-F2CB-FAE7-9451-64A52A8CFCD7}"/>
              </a:ext>
            </a:extLst>
          </p:cNvPr>
          <p:cNvPicPr>
            <a:picLocks noChangeAspect="1"/>
          </p:cNvPicPr>
          <p:nvPr/>
        </p:nvPicPr>
        <p:blipFill>
          <a:blip r:embed="rId2"/>
          <a:stretch>
            <a:fillRect/>
          </a:stretch>
        </p:blipFill>
        <p:spPr>
          <a:xfrm>
            <a:off x="539496" y="3049154"/>
            <a:ext cx="5963482" cy="1371791"/>
          </a:xfrm>
          <a:prstGeom prst="rect">
            <a:avLst/>
          </a:prstGeom>
        </p:spPr>
      </p:pic>
      <p:sp>
        <p:nvSpPr>
          <p:cNvPr id="10" name="TextBox 9">
            <a:extLst>
              <a:ext uri="{FF2B5EF4-FFF2-40B4-BE49-F238E27FC236}">
                <a16:creationId xmlns:a16="http://schemas.microsoft.com/office/drawing/2014/main" id="{997D5381-361E-0E3E-C923-D1268330A51D}"/>
              </a:ext>
            </a:extLst>
          </p:cNvPr>
          <p:cNvSpPr txBox="1"/>
          <p:nvPr/>
        </p:nvSpPr>
        <p:spPr>
          <a:xfrm>
            <a:off x="7861954" y="2442387"/>
            <a:ext cx="3366343" cy="2585323"/>
          </a:xfrm>
          <a:prstGeom prst="rect">
            <a:avLst/>
          </a:prstGeom>
          <a:noFill/>
        </p:spPr>
        <p:txBody>
          <a:bodyPr wrap="square" rtlCol="0">
            <a:spAutoFit/>
          </a:bodyPr>
          <a:lstStyle/>
          <a:p>
            <a:r>
              <a:rPr lang="en-US" dirty="0"/>
              <a:t>This code will call our function with the numbers “3” and “2” and save the result of our function to a variable called “result”.</a:t>
            </a:r>
            <a:br>
              <a:rPr lang="en-US" dirty="0"/>
            </a:br>
            <a:br>
              <a:rPr lang="en-US" dirty="0"/>
            </a:br>
            <a:r>
              <a:rPr lang="en-US" dirty="0"/>
              <a:t>A variable is simply a “container” that holds data (numbers, text, etc.)</a:t>
            </a:r>
          </a:p>
        </p:txBody>
      </p:sp>
      <p:sp>
        <p:nvSpPr>
          <p:cNvPr id="11" name="TextBox 10">
            <a:extLst>
              <a:ext uri="{FF2B5EF4-FFF2-40B4-BE49-F238E27FC236}">
                <a16:creationId xmlns:a16="http://schemas.microsoft.com/office/drawing/2014/main" id="{26B94260-00ED-828E-F567-3C3BA47D2161}"/>
              </a:ext>
            </a:extLst>
          </p:cNvPr>
          <p:cNvSpPr txBox="1"/>
          <p:nvPr/>
        </p:nvSpPr>
        <p:spPr>
          <a:xfrm>
            <a:off x="2166884" y="5846544"/>
            <a:ext cx="8672188" cy="646331"/>
          </a:xfrm>
          <a:prstGeom prst="rect">
            <a:avLst/>
          </a:prstGeom>
          <a:noFill/>
        </p:spPr>
        <p:txBody>
          <a:bodyPr wrap="square" rtlCol="0">
            <a:spAutoFit/>
          </a:bodyPr>
          <a:lstStyle/>
          <a:p>
            <a:r>
              <a:rPr lang="en-US" dirty="0"/>
              <a:t>The green squiggle is a “suggestion” telling us that we aren’t using the variable “result” anywhere and we can safely delete it.</a:t>
            </a:r>
          </a:p>
        </p:txBody>
      </p:sp>
    </p:spTree>
    <p:extLst>
      <p:ext uri="{BB962C8B-B14F-4D97-AF65-F5344CB8AC3E}">
        <p14:creationId xmlns:p14="http://schemas.microsoft.com/office/powerpoint/2010/main" val="354033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C3977D-39F6-194E-CD96-46827A4A1E8D}"/>
              </a:ext>
            </a:extLst>
          </p:cNvPr>
          <p:cNvSpPr>
            <a:spLocks noGrp="1"/>
          </p:cNvSpPr>
          <p:nvPr>
            <p:ph type="title"/>
          </p:nvPr>
        </p:nvSpPr>
        <p:spPr/>
        <p:txBody>
          <a:bodyPr/>
          <a:lstStyle/>
          <a:p>
            <a:r>
              <a:rPr lang="en-US" dirty="0"/>
              <a:t>What Happens When Code Doesn’t Work?</a:t>
            </a:r>
          </a:p>
        </p:txBody>
      </p:sp>
      <p:sp>
        <p:nvSpPr>
          <p:cNvPr id="6" name="TextBox 5">
            <a:extLst>
              <a:ext uri="{FF2B5EF4-FFF2-40B4-BE49-F238E27FC236}">
                <a16:creationId xmlns:a16="http://schemas.microsoft.com/office/drawing/2014/main" id="{D5317351-DF18-16B9-9666-19397EE93B22}"/>
              </a:ext>
            </a:extLst>
          </p:cNvPr>
          <p:cNvSpPr txBox="1"/>
          <p:nvPr/>
        </p:nvSpPr>
        <p:spPr>
          <a:xfrm>
            <a:off x="838200" y="1988275"/>
            <a:ext cx="10515600" cy="923330"/>
          </a:xfrm>
          <a:prstGeom prst="rect">
            <a:avLst/>
          </a:prstGeom>
          <a:noFill/>
        </p:spPr>
        <p:txBody>
          <a:bodyPr wrap="square" rtlCol="0">
            <a:spAutoFit/>
          </a:bodyPr>
          <a:lstStyle/>
          <a:p>
            <a:r>
              <a:rPr lang="en-US" dirty="0"/>
              <a:t>When we get the red “squiggles” we saw a bit ago, or when our code simply isn’t behaving like we would expect, we have a bug. Naturally, we want to remove that bug, which we do through a process called “debugging”.</a:t>
            </a:r>
          </a:p>
        </p:txBody>
      </p:sp>
      <p:sp>
        <p:nvSpPr>
          <p:cNvPr id="7" name="TextBox 6">
            <a:extLst>
              <a:ext uri="{FF2B5EF4-FFF2-40B4-BE49-F238E27FC236}">
                <a16:creationId xmlns:a16="http://schemas.microsoft.com/office/drawing/2014/main" id="{F307EDBA-2650-6EA5-F795-07180AB84863}"/>
              </a:ext>
            </a:extLst>
          </p:cNvPr>
          <p:cNvSpPr txBox="1"/>
          <p:nvPr/>
        </p:nvSpPr>
        <p:spPr>
          <a:xfrm>
            <a:off x="838199" y="3411415"/>
            <a:ext cx="10515601" cy="1200329"/>
          </a:xfrm>
          <a:prstGeom prst="rect">
            <a:avLst/>
          </a:prstGeom>
          <a:noFill/>
        </p:spPr>
        <p:txBody>
          <a:bodyPr wrap="square" rtlCol="0">
            <a:spAutoFit/>
          </a:bodyPr>
          <a:lstStyle/>
          <a:p>
            <a:r>
              <a:rPr lang="en-US" dirty="0"/>
              <a:t>Error messages you get may seem confusing, so it never hurts to ask someone or Google something if you’re stuck. If you don’t have an error message but your code isn’t working like you expected, it never hurts to start removing lines of code until the issue disappears (or ask for help)! Try to break down problems into small steps to make them easier to solve.</a:t>
            </a:r>
          </a:p>
        </p:txBody>
      </p:sp>
    </p:spTree>
    <p:extLst>
      <p:ext uri="{BB962C8B-B14F-4D97-AF65-F5344CB8AC3E}">
        <p14:creationId xmlns:p14="http://schemas.microsoft.com/office/powerpoint/2010/main" val="21436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9398-839A-A652-78B3-F474BEE49FC0}"/>
              </a:ext>
            </a:extLst>
          </p:cNvPr>
          <p:cNvSpPr>
            <a:spLocks noGrp="1"/>
          </p:cNvSpPr>
          <p:nvPr>
            <p:ph type="title"/>
          </p:nvPr>
        </p:nvSpPr>
        <p:spPr/>
        <p:txBody>
          <a:bodyPr/>
          <a:lstStyle/>
          <a:p>
            <a:r>
              <a:rPr lang="en-US" dirty="0"/>
              <a:t>Finding Bugs: Practice</a:t>
            </a:r>
          </a:p>
        </p:txBody>
      </p:sp>
      <p:sp>
        <p:nvSpPr>
          <p:cNvPr id="10" name="TextBox 9">
            <a:extLst>
              <a:ext uri="{FF2B5EF4-FFF2-40B4-BE49-F238E27FC236}">
                <a16:creationId xmlns:a16="http://schemas.microsoft.com/office/drawing/2014/main" id="{C6CA66B1-3FFE-3199-6C84-57A4D8908B03}"/>
              </a:ext>
            </a:extLst>
          </p:cNvPr>
          <p:cNvSpPr txBox="1"/>
          <p:nvPr/>
        </p:nvSpPr>
        <p:spPr>
          <a:xfrm>
            <a:off x="344861" y="2413337"/>
            <a:ext cx="6530607" cy="2031325"/>
          </a:xfrm>
          <a:prstGeom prst="rect">
            <a:avLst/>
          </a:prstGeom>
          <a:noFill/>
        </p:spPr>
        <p:txBody>
          <a:bodyPr wrap="square" rtlCol="0">
            <a:spAutoFit/>
          </a:bodyPr>
          <a:lstStyle/>
          <a:p>
            <a:r>
              <a:rPr lang="en-US" dirty="0"/>
              <a:t>Common mistakes:</a:t>
            </a:r>
            <a:br>
              <a:rPr lang="en-US" dirty="0"/>
            </a:br>
            <a:br>
              <a:rPr lang="en-US" dirty="0"/>
            </a:br>
            <a:r>
              <a:rPr lang="en-US" dirty="0"/>
              <a:t>- Forgetting a semicolon (“;”) at the end of a line.</a:t>
            </a:r>
            <a:br>
              <a:rPr lang="en-US" dirty="0"/>
            </a:br>
            <a:r>
              <a:rPr lang="en-US" dirty="0"/>
              <a:t>- Missing curly brackets (“{“ and “}”)</a:t>
            </a:r>
            <a:br>
              <a:rPr lang="en-US" dirty="0"/>
            </a:br>
            <a:r>
              <a:rPr lang="en-US" dirty="0"/>
              <a:t>- Placing function declarations after you call them</a:t>
            </a:r>
          </a:p>
          <a:p>
            <a:r>
              <a:rPr lang="en-US" dirty="0"/>
              <a:t>- Using “=“ instead of “==“ (“=“ sets a value, “==“ compares two values)</a:t>
            </a:r>
          </a:p>
        </p:txBody>
      </p:sp>
      <p:pic>
        <p:nvPicPr>
          <p:cNvPr id="12" name="Picture 11">
            <a:extLst>
              <a:ext uri="{FF2B5EF4-FFF2-40B4-BE49-F238E27FC236}">
                <a16:creationId xmlns:a16="http://schemas.microsoft.com/office/drawing/2014/main" id="{EFB88821-8ECA-B184-B59C-C2D41390A7A0}"/>
              </a:ext>
            </a:extLst>
          </p:cNvPr>
          <p:cNvPicPr>
            <a:picLocks noChangeAspect="1"/>
          </p:cNvPicPr>
          <p:nvPr/>
        </p:nvPicPr>
        <p:blipFill>
          <a:blip r:embed="rId2"/>
          <a:stretch>
            <a:fillRect/>
          </a:stretch>
        </p:blipFill>
        <p:spPr>
          <a:xfrm>
            <a:off x="7070103" y="1690688"/>
            <a:ext cx="4777036" cy="4140098"/>
          </a:xfrm>
          <a:prstGeom prst="rect">
            <a:avLst/>
          </a:prstGeom>
        </p:spPr>
      </p:pic>
    </p:spTree>
    <p:extLst>
      <p:ext uri="{BB962C8B-B14F-4D97-AF65-F5344CB8AC3E}">
        <p14:creationId xmlns:p14="http://schemas.microsoft.com/office/powerpoint/2010/main" val="119453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B7A7D-3523-4C6F-4F3D-54D3672153E0}"/>
              </a:ext>
            </a:extLst>
          </p:cNvPr>
          <p:cNvSpPr>
            <a:spLocks noGrp="1"/>
          </p:cNvSpPr>
          <p:nvPr>
            <p:ph type="ctrTitle"/>
          </p:nvPr>
        </p:nvSpPr>
        <p:spPr/>
        <p:txBody>
          <a:bodyPr/>
          <a:lstStyle/>
          <a:p>
            <a:r>
              <a:rPr lang="en-US" dirty="0"/>
              <a:t>Moving Your Robot</a:t>
            </a:r>
          </a:p>
        </p:txBody>
      </p:sp>
      <p:sp>
        <p:nvSpPr>
          <p:cNvPr id="3" name="Subtitle 2">
            <a:extLst>
              <a:ext uri="{FF2B5EF4-FFF2-40B4-BE49-F238E27FC236}">
                <a16:creationId xmlns:a16="http://schemas.microsoft.com/office/drawing/2014/main" id="{9088157F-88E1-1C19-F006-3B84FB5F2564}"/>
              </a:ext>
            </a:extLst>
          </p:cNvPr>
          <p:cNvSpPr>
            <a:spLocks noGrp="1"/>
          </p:cNvSpPr>
          <p:nvPr>
            <p:ph type="subTitle" idx="1"/>
          </p:nvPr>
        </p:nvSpPr>
        <p:spPr/>
        <p:txBody>
          <a:bodyPr/>
          <a:lstStyle/>
          <a:p>
            <a:r>
              <a:rPr lang="en-US" dirty="0"/>
              <a:t>Adding motors to your code and using them!</a:t>
            </a:r>
          </a:p>
        </p:txBody>
      </p:sp>
    </p:spTree>
    <p:extLst>
      <p:ext uri="{BB962C8B-B14F-4D97-AF65-F5344CB8AC3E}">
        <p14:creationId xmlns:p14="http://schemas.microsoft.com/office/powerpoint/2010/main" val="967733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B18A-D8C8-DE17-9E9D-137F17D05F97}"/>
              </a:ext>
            </a:extLst>
          </p:cNvPr>
          <p:cNvSpPr>
            <a:spLocks noGrp="1"/>
          </p:cNvSpPr>
          <p:nvPr>
            <p:ph type="title"/>
          </p:nvPr>
        </p:nvSpPr>
        <p:spPr/>
        <p:txBody>
          <a:bodyPr/>
          <a:lstStyle/>
          <a:p>
            <a:r>
              <a:rPr lang="en-US" dirty="0"/>
              <a:t>Adding a Motor</a:t>
            </a:r>
          </a:p>
        </p:txBody>
      </p:sp>
      <p:pic>
        <p:nvPicPr>
          <p:cNvPr id="12" name="Picture 11">
            <a:extLst>
              <a:ext uri="{FF2B5EF4-FFF2-40B4-BE49-F238E27FC236}">
                <a16:creationId xmlns:a16="http://schemas.microsoft.com/office/drawing/2014/main" id="{5BCF0EC6-2188-924A-34A8-4A2767B15545}"/>
              </a:ext>
            </a:extLst>
          </p:cNvPr>
          <p:cNvPicPr>
            <a:picLocks noChangeAspect="1"/>
          </p:cNvPicPr>
          <p:nvPr/>
        </p:nvPicPr>
        <p:blipFill>
          <a:blip r:embed="rId2"/>
          <a:stretch>
            <a:fillRect/>
          </a:stretch>
        </p:blipFill>
        <p:spPr>
          <a:xfrm>
            <a:off x="5218142" y="404262"/>
            <a:ext cx="4734586" cy="1562318"/>
          </a:xfrm>
          <a:prstGeom prst="rect">
            <a:avLst/>
          </a:prstGeom>
        </p:spPr>
      </p:pic>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76C43BE5-B3E9-CD82-1318-F0579967386A}"/>
                  </a:ext>
                </a:extLst>
              </p14:cNvPr>
              <p14:cNvContentPartPr/>
              <p14:nvPr/>
            </p14:nvContentPartPr>
            <p14:xfrm>
              <a:off x="9004491" y="438539"/>
              <a:ext cx="327600" cy="333360"/>
            </p14:xfrm>
          </p:contentPart>
        </mc:Choice>
        <mc:Fallback>
          <p:pic>
            <p:nvPicPr>
              <p:cNvPr id="14" name="Ink 13">
                <a:extLst>
                  <a:ext uri="{FF2B5EF4-FFF2-40B4-BE49-F238E27FC236}">
                    <a16:creationId xmlns:a16="http://schemas.microsoft.com/office/drawing/2014/main" id="{76C43BE5-B3E9-CD82-1318-F0579967386A}"/>
                  </a:ext>
                </a:extLst>
              </p:cNvPr>
              <p:cNvPicPr/>
              <p:nvPr/>
            </p:nvPicPr>
            <p:blipFill>
              <a:blip r:embed="rId4"/>
              <a:stretch>
                <a:fillRect/>
              </a:stretch>
            </p:blipFill>
            <p:spPr>
              <a:xfrm>
                <a:off x="8995491" y="429539"/>
                <a:ext cx="34524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1A0D1660-F1B9-485A-B7C0-3D646A8D1FF1}"/>
                  </a:ext>
                </a:extLst>
              </p14:cNvPr>
              <p14:cNvContentPartPr/>
              <p14:nvPr/>
            </p14:nvContentPartPr>
            <p14:xfrm>
              <a:off x="5201451" y="1073579"/>
              <a:ext cx="4650120" cy="821880"/>
            </p14:xfrm>
          </p:contentPart>
        </mc:Choice>
        <mc:Fallback>
          <p:pic>
            <p:nvPicPr>
              <p:cNvPr id="20" name="Ink 19">
                <a:extLst>
                  <a:ext uri="{FF2B5EF4-FFF2-40B4-BE49-F238E27FC236}">
                    <a16:creationId xmlns:a16="http://schemas.microsoft.com/office/drawing/2014/main" id="{1A0D1660-F1B9-485A-B7C0-3D646A8D1FF1}"/>
                  </a:ext>
                </a:extLst>
              </p:cNvPr>
              <p:cNvPicPr/>
              <p:nvPr/>
            </p:nvPicPr>
            <p:blipFill>
              <a:blip r:embed="rId6"/>
              <a:stretch>
                <a:fillRect/>
              </a:stretch>
            </p:blipFill>
            <p:spPr>
              <a:xfrm>
                <a:off x="5192451" y="1064939"/>
                <a:ext cx="4667760" cy="839520"/>
              </a:xfrm>
              <a:prstGeom prst="rect">
                <a:avLst/>
              </a:prstGeom>
            </p:spPr>
          </p:pic>
        </mc:Fallback>
      </mc:AlternateContent>
      <p:pic>
        <p:nvPicPr>
          <p:cNvPr id="25" name="Picture 24">
            <a:extLst>
              <a:ext uri="{FF2B5EF4-FFF2-40B4-BE49-F238E27FC236}">
                <a16:creationId xmlns:a16="http://schemas.microsoft.com/office/drawing/2014/main" id="{D809D434-0BA8-355A-F98F-9D2EB3BC3D97}"/>
              </a:ext>
            </a:extLst>
          </p:cNvPr>
          <p:cNvPicPr>
            <a:picLocks noChangeAspect="1"/>
          </p:cNvPicPr>
          <p:nvPr/>
        </p:nvPicPr>
        <p:blipFill>
          <a:blip r:embed="rId7"/>
          <a:stretch>
            <a:fillRect/>
          </a:stretch>
        </p:blipFill>
        <p:spPr>
          <a:xfrm>
            <a:off x="6096000" y="2786726"/>
            <a:ext cx="4486901" cy="2924583"/>
          </a:xfrm>
          <a:prstGeom prst="rect">
            <a:avLst/>
          </a:prstGeom>
        </p:spPr>
      </p:pic>
      <mc:AlternateContent xmlns:mc="http://schemas.openxmlformats.org/markup-compatibility/2006">
        <mc:Choice xmlns:p14="http://schemas.microsoft.com/office/powerpoint/2010/main" Requires="p14">
          <p:contentPart p14:bwMode="auto" r:id="rId8">
            <p14:nvContentPartPr>
              <p14:cNvPr id="32" name="Ink 31">
                <a:extLst>
                  <a:ext uri="{FF2B5EF4-FFF2-40B4-BE49-F238E27FC236}">
                    <a16:creationId xmlns:a16="http://schemas.microsoft.com/office/drawing/2014/main" id="{2100371D-58D1-069E-A90A-4E2415A343A9}"/>
                  </a:ext>
                </a:extLst>
              </p14:cNvPr>
              <p14:cNvContentPartPr/>
              <p14:nvPr/>
            </p14:nvContentPartPr>
            <p14:xfrm>
              <a:off x="7653051" y="4477379"/>
              <a:ext cx="1567800" cy="1217160"/>
            </p14:xfrm>
          </p:contentPart>
        </mc:Choice>
        <mc:Fallback>
          <p:pic>
            <p:nvPicPr>
              <p:cNvPr id="32" name="Ink 31">
                <a:extLst>
                  <a:ext uri="{FF2B5EF4-FFF2-40B4-BE49-F238E27FC236}">
                    <a16:creationId xmlns:a16="http://schemas.microsoft.com/office/drawing/2014/main" id="{2100371D-58D1-069E-A90A-4E2415A343A9}"/>
                  </a:ext>
                </a:extLst>
              </p:cNvPr>
              <p:cNvPicPr/>
              <p:nvPr/>
            </p:nvPicPr>
            <p:blipFill>
              <a:blip r:embed="rId9"/>
              <a:stretch>
                <a:fillRect/>
              </a:stretch>
            </p:blipFill>
            <p:spPr>
              <a:xfrm>
                <a:off x="7644051" y="4468379"/>
                <a:ext cx="1585440" cy="1234800"/>
              </a:xfrm>
              <a:prstGeom prst="rect">
                <a:avLst/>
              </a:prstGeom>
            </p:spPr>
          </p:pic>
        </mc:Fallback>
      </mc:AlternateContent>
    </p:spTree>
    <p:extLst>
      <p:ext uri="{BB962C8B-B14F-4D97-AF65-F5344CB8AC3E}">
        <p14:creationId xmlns:p14="http://schemas.microsoft.com/office/powerpoint/2010/main" val="348130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B18A-D8C8-DE17-9E9D-137F17D05F97}"/>
              </a:ext>
            </a:extLst>
          </p:cNvPr>
          <p:cNvSpPr>
            <a:spLocks noGrp="1"/>
          </p:cNvSpPr>
          <p:nvPr>
            <p:ph type="title"/>
          </p:nvPr>
        </p:nvSpPr>
        <p:spPr/>
        <p:txBody>
          <a:bodyPr/>
          <a:lstStyle/>
          <a:p>
            <a:r>
              <a:rPr lang="en-US" dirty="0"/>
              <a:t>Adding a Motor</a:t>
            </a:r>
          </a:p>
        </p:txBody>
      </p:sp>
      <p:pic>
        <p:nvPicPr>
          <p:cNvPr id="4" name="Picture 3">
            <a:extLst>
              <a:ext uri="{FF2B5EF4-FFF2-40B4-BE49-F238E27FC236}">
                <a16:creationId xmlns:a16="http://schemas.microsoft.com/office/drawing/2014/main" id="{0849FEB2-424B-EF93-C87D-2F64FF9F2A52}"/>
              </a:ext>
            </a:extLst>
          </p:cNvPr>
          <p:cNvPicPr>
            <a:picLocks noChangeAspect="1"/>
          </p:cNvPicPr>
          <p:nvPr/>
        </p:nvPicPr>
        <p:blipFill>
          <a:blip r:embed="rId2"/>
          <a:stretch>
            <a:fillRect/>
          </a:stretch>
        </p:blipFill>
        <p:spPr>
          <a:xfrm>
            <a:off x="5964155" y="192491"/>
            <a:ext cx="3905710" cy="2413082"/>
          </a:xfrm>
          <a:prstGeom prst="rect">
            <a:avLst/>
          </a:prstGeom>
        </p:spPr>
      </p:pic>
      <p:pic>
        <p:nvPicPr>
          <p:cNvPr id="6" name="Picture 5">
            <a:extLst>
              <a:ext uri="{FF2B5EF4-FFF2-40B4-BE49-F238E27FC236}">
                <a16:creationId xmlns:a16="http://schemas.microsoft.com/office/drawing/2014/main" id="{B1E4BAE2-462F-6A10-9384-9AB3D0E71E81}"/>
              </a:ext>
            </a:extLst>
          </p:cNvPr>
          <p:cNvPicPr>
            <a:picLocks noChangeAspect="1"/>
          </p:cNvPicPr>
          <p:nvPr/>
        </p:nvPicPr>
        <p:blipFill>
          <a:blip r:embed="rId3"/>
          <a:stretch>
            <a:fillRect/>
          </a:stretch>
        </p:blipFill>
        <p:spPr>
          <a:xfrm>
            <a:off x="5964155" y="2710977"/>
            <a:ext cx="3905710" cy="3954532"/>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F2881031-5FEB-4529-89D7-F3EA023A5215}"/>
                  </a:ext>
                </a:extLst>
              </p14:cNvPr>
              <p14:cNvContentPartPr/>
              <p14:nvPr/>
            </p14:nvContentPartPr>
            <p14:xfrm>
              <a:off x="6660171" y="3109019"/>
              <a:ext cx="618480" cy="21240"/>
            </p14:xfrm>
          </p:contentPart>
        </mc:Choice>
        <mc:Fallback>
          <p:pic>
            <p:nvPicPr>
              <p:cNvPr id="9" name="Ink 8">
                <a:extLst>
                  <a:ext uri="{FF2B5EF4-FFF2-40B4-BE49-F238E27FC236}">
                    <a16:creationId xmlns:a16="http://schemas.microsoft.com/office/drawing/2014/main" id="{F2881031-5FEB-4529-89D7-F3EA023A5215}"/>
                  </a:ext>
                </a:extLst>
              </p:cNvPr>
              <p:cNvPicPr/>
              <p:nvPr/>
            </p:nvPicPr>
            <p:blipFill>
              <a:blip r:embed="rId5"/>
              <a:stretch>
                <a:fillRect/>
              </a:stretch>
            </p:blipFill>
            <p:spPr>
              <a:xfrm>
                <a:off x="6651531" y="3100019"/>
                <a:ext cx="6361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0AF6E21A-0348-A50C-54B2-0DA138CDAF0B}"/>
                  </a:ext>
                </a:extLst>
              </p14:cNvPr>
              <p14:cNvContentPartPr/>
              <p14:nvPr/>
            </p14:nvContentPartPr>
            <p14:xfrm>
              <a:off x="7061571" y="5787779"/>
              <a:ext cx="1862640" cy="351360"/>
            </p14:xfrm>
          </p:contentPart>
        </mc:Choice>
        <mc:Fallback>
          <p:pic>
            <p:nvPicPr>
              <p:cNvPr id="17" name="Ink 16">
                <a:extLst>
                  <a:ext uri="{FF2B5EF4-FFF2-40B4-BE49-F238E27FC236}">
                    <a16:creationId xmlns:a16="http://schemas.microsoft.com/office/drawing/2014/main" id="{0AF6E21A-0348-A50C-54B2-0DA138CDAF0B}"/>
                  </a:ext>
                </a:extLst>
              </p:cNvPr>
              <p:cNvPicPr/>
              <p:nvPr/>
            </p:nvPicPr>
            <p:blipFill>
              <a:blip r:embed="rId7"/>
              <a:stretch>
                <a:fillRect/>
              </a:stretch>
            </p:blipFill>
            <p:spPr>
              <a:xfrm>
                <a:off x="7052931" y="5778779"/>
                <a:ext cx="18802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FB4E19D2-2CED-212D-EA29-BCB589003A26}"/>
                  </a:ext>
                </a:extLst>
              </p14:cNvPr>
              <p14:cNvContentPartPr/>
              <p14:nvPr/>
            </p14:nvContentPartPr>
            <p14:xfrm>
              <a:off x="6087771" y="5201339"/>
              <a:ext cx="3763080" cy="531720"/>
            </p14:xfrm>
          </p:contentPart>
        </mc:Choice>
        <mc:Fallback>
          <p:pic>
            <p:nvPicPr>
              <p:cNvPr id="19" name="Ink 18">
                <a:extLst>
                  <a:ext uri="{FF2B5EF4-FFF2-40B4-BE49-F238E27FC236}">
                    <a16:creationId xmlns:a16="http://schemas.microsoft.com/office/drawing/2014/main" id="{FB4E19D2-2CED-212D-EA29-BCB589003A26}"/>
                  </a:ext>
                </a:extLst>
              </p:cNvPr>
              <p:cNvPicPr/>
              <p:nvPr/>
            </p:nvPicPr>
            <p:blipFill>
              <a:blip r:embed="rId9"/>
              <a:stretch>
                <a:fillRect/>
              </a:stretch>
            </p:blipFill>
            <p:spPr>
              <a:xfrm>
                <a:off x="6078771" y="5192339"/>
                <a:ext cx="3780720" cy="549360"/>
              </a:xfrm>
              <a:prstGeom prst="rect">
                <a:avLst/>
              </a:prstGeom>
            </p:spPr>
          </p:pic>
        </mc:Fallback>
      </mc:AlternateContent>
      <p:sp>
        <p:nvSpPr>
          <p:cNvPr id="21" name="TextBox 20">
            <a:extLst>
              <a:ext uri="{FF2B5EF4-FFF2-40B4-BE49-F238E27FC236}">
                <a16:creationId xmlns:a16="http://schemas.microsoft.com/office/drawing/2014/main" id="{3D5CC2C4-518E-FB95-FF1C-C2863F14CAC0}"/>
              </a:ext>
            </a:extLst>
          </p:cNvPr>
          <p:cNvSpPr txBox="1"/>
          <p:nvPr/>
        </p:nvSpPr>
        <p:spPr>
          <a:xfrm>
            <a:off x="9988579" y="2710977"/>
            <a:ext cx="2065978" cy="1200329"/>
          </a:xfrm>
          <a:prstGeom prst="rect">
            <a:avLst/>
          </a:prstGeom>
          <a:noFill/>
        </p:spPr>
        <p:txBody>
          <a:bodyPr wrap="square" rtlCol="0">
            <a:spAutoFit/>
          </a:bodyPr>
          <a:lstStyle/>
          <a:p>
            <a:r>
              <a:rPr lang="en-US" dirty="0"/>
              <a:t>Give your motor a descriptive name (FL stands for front left here)</a:t>
            </a:r>
          </a:p>
        </p:txBody>
      </p:sp>
      <p:sp>
        <p:nvSpPr>
          <p:cNvPr id="22" name="TextBox 21">
            <a:extLst>
              <a:ext uri="{FF2B5EF4-FFF2-40B4-BE49-F238E27FC236}">
                <a16:creationId xmlns:a16="http://schemas.microsoft.com/office/drawing/2014/main" id="{8174FD62-4ACD-8D6C-27B4-F4A39C355935}"/>
              </a:ext>
            </a:extLst>
          </p:cNvPr>
          <p:cNvSpPr txBox="1"/>
          <p:nvPr/>
        </p:nvSpPr>
        <p:spPr>
          <a:xfrm>
            <a:off x="10021627" y="4360517"/>
            <a:ext cx="2065978" cy="923330"/>
          </a:xfrm>
          <a:prstGeom prst="rect">
            <a:avLst/>
          </a:prstGeom>
          <a:noFill/>
        </p:spPr>
        <p:txBody>
          <a:bodyPr wrap="square" rtlCol="0">
            <a:spAutoFit/>
          </a:bodyPr>
          <a:lstStyle/>
          <a:p>
            <a:r>
              <a:rPr lang="en-US" dirty="0"/>
              <a:t>Select your cartridge gear ratio</a:t>
            </a:r>
          </a:p>
        </p:txBody>
      </p:sp>
      <p:sp>
        <p:nvSpPr>
          <p:cNvPr id="23" name="TextBox 22">
            <a:extLst>
              <a:ext uri="{FF2B5EF4-FFF2-40B4-BE49-F238E27FC236}">
                <a16:creationId xmlns:a16="http://schemas.microsoft.com/office/drawing/2014/main" id="{39891E6C-0314-76CE-3598-1C24BEFD1265}"/>
              </a:ext>
            </a:extLst>
          </p:cNvPr>
          <p:cNvSpPr txBox="1"/>
          <p:nvPr/>
        </p:nvSpPr>
        <p:spPr>
          <a:xfrm>
            <a:off x="10021627" y="5733059"/>
            <a:ext cx="2080090" cy="646331"/>
          </a:xfrm>
          <a:prstGeom prst="rect">
            <a:avLst/>
          </a:prstGeom>
          <a:noFill/>
        </p:spPr>
        <p:txBody>
          <a:bodyPr wrap="square" rtlCol="0">
            <a:spAutoFit/>
          </a:bodyPr>
          <a:lstStyle/>
          <a:p>
            <a:r>
              <a:rPr lang="en-US" dirty="0"/>
              <a:t>Flip switch for reverse</a:t>
            </a:r>
          </a:p>
        </p:txBody>
      </p:sp>
    </p:spTree>
    <p:extLst>
      <p:ext uri="{BB962C8B-B14F-4D97-AF65-F5344CB8AC3E}">
        <p14:creationId xmlns:p14="http://schemas.microsoft.com/office/powerpoint/2010/main" val="36228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190A2D-D724-A60A-F3A3-20DA801D7DFD}"/>
              </a:ext>
            </a:extLst>
          </p:cNvPr>
          <p:cNvSpPr>
            <a:spLocks noGrp="1"/>
          </p:cNvSpPr>
          <p:nvPr>
            <p:ph type="title"/>
          </p:nvPr>
        </p:nvSpPr>
        <p:spPr/>
        <p:txBody>
          <a:bodyPr>
            <a:normAutofit/>
          </a:bodyPr>
          <a:lstStyle/>
          <a:p>
            <a:r>
              <a:rPr lang="en-US" sz="3600" dirty="0"/>
              <a:t>Our wheels are linked together, so why do we need to manually add each motor?</a:t>
            </a:r>
          </a:p>
        </p:txBody>
      </p:sp>
      <p:sp>
        <p:nvSpPr>
          <p:cNvPr id="6" name="TextBox 5">
            <a:extLst>
              <a:ext uri="{FF2B5EF4-FFF2-40B4-BE49-F238E27FC236}">
                <a16:creationId xmlns:a16="http://schemas.microsoft.com/office/drawing/2014/main" id="{E8F148DE-9692-9923-D13D-B73EABB3AEAF}"/>
              </a:ext>
            </a:extLst>
          </p:cNvPr>
          <p:cNvSpPr txBox="1"/>
          <p:nvPr/>
        </p:nvSpPr>
        <p:spPr>
          <a:xfrm>
            <a:off x="838200" y="1789166"/>
            <a:ext cx="9258300" cy="923330"/>
          </a:xfrm>
          <a:prstGeom prst="rect">
            <a:avLst/>
          </a:prstGeom>
          <a:noFill/>
        </p:spPr>
        <p:txBody>
          <a:bodyPr wrap="square" rtlCol="0">
            <a:spAutoFit/>
          </a:bodyPr>
          <a:lstStyle/>
          <a:p>
            <a:r>
              <a:rPr lang="en-US" dirty="0"/>
              <a:t>We don’t! If you have motors that are linked together via gears, they’re known as “mechanically linked” motors, and we can use something called a “motor group”. (You can also use them if your wheels aren’t mechanically linked).</a:t>
            </a:r>
          </a:p>
        </p:txBody>
      </p:sp>
      <p:pic>
        <p:nvPicPr>
          <p:cNvPr id="8" name="Picture 7">
            <a:extLst>
              <a:ext uri="{FF2B5EF4-FFF2-40B4-BE49-F238E27FC236}">
                <a16:creationId xmlns:a16="http://schemas.microsoft.com/office/drawing/2014/main" id="{95F84E7F-71A6-EF19-E202-A3DB1AC7F070}"/>
              </a:ext>
            </a:extLst>
          </p:cNvPr>
          <p:cNvPicPr>
            <a:picLocks noChangeAspect="1"/>
          </p:cNvPicPr>
          <p:nvPr/>
        </p:nvPicPr>
        <p:blipFill>
          <a:blip r:embed="rId2"/>
          <a:stretch>
            <a:fillRect/>
          </a:stretch>
        </p:blipFill>
        <p:spPr>
          <a:xfrm>
            <a:off x="4013956" y="3059710"/>
            <a:ext cx="4164088" cy="3465709"/>
          </a:xfrm>
          <a:prstGeom prst="rect">
            <a:avLst/>
          </a:prstGeom>
        </p:spPr>
      </p:pic>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D2D11530-F2F1-7032-0319-A217CBD6CE67}"/>
                  </a:ext>
                </a:extLst>
              </p14:cNvPr>
              <p14:cNvContentPartPr/>
              <p14:nvPr/>
            </p14:nvContentPartPr>
            <p14:xfrm>
              <a:off x="4088995" y="5333023"/>
              <a:ext cx="1151220" cy="1159852"/>
            </p14:xfrm>
          </p:contentPart>
        </mc:Choice>
        <mc:Fallback>
          <p:pic>
            <p:nvPicPr>
              <p:cNvPr id="14" name="Ink 13">
                <a:extLst>
                  <a:ext uri="{FF2B5EF4-FFF2-40B4-BE49-F238E27FC236}">
                    <a16:creationId xmlns:a16="http://schemas.microsoft.com/office/drawing/2014/main" id="{D2D11530-F2F1-7032-0319-A217CBD6CE67}"/>
                  </a:ext>
                </a:extLst>
              </p:cNvPr>
              <p:cNvPicPr/>
              <p:nvPr/>
            </p:nvPicPr>
            <p:blipFill>
              <a:blip r:embed="rId4"/>
              <a:stretch>
                <a:fillRect/>
              </a:stretch>
            </p:blipFill>
            <p:spPr>
              <a:xfrm>
                <a:off x="4079995" y="5324024"/>
                <a:ext cx="1168859" cy="1177491"/>
              </a:xfrm>
              <a:prstGeom prst="rect">
                <a:avLst/>
              </a:prstGeom>
            </p:spPr>
          </p:pic>
        </mc:Fallback>
      </mc:AlternateContent>
    </p:spTree>
    <p:extLst>
      <p:ext uri="{BB962C8B-B14F-4D97-AF65-F5344CB8AC3E}">
        <p14:creationId xmlns:p14="http://schemas.microsoft.com/office/powerpoint/2010/main" val="23285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DB357E-AAC7-3E2D-9DCE-1A7A066D0D7B}"/>
              </a:ext>
            </a:extLst>
          </p:cNvPr>
          <p:cNvPicPr>
            <a:picLocks noChangeAspect="1"/>
          </p:cNvPicPr>
          <p:nvPr/>
        </p:nvPicPr>
        <p:blipFill>
          <a:blip r:embed="rId2"/>
          <a:stretch>
            <a:fillRect/>
          </a:stretch>
        </p:blipFill>
        <p:spPr>
          <a:xfrm>
            <a:off x="344664" y="297653"/>
            <a:ext cx="3406587" cy="2917909"/>
          </a:xfrm>
          <a:prstGeom prst="rect">
            <a:avLst/>
          </a:prstGeom>
        </p:spPr>
      </p:pic>
      <p:pic>
        <p:nvPicPr>
          <p:cNvPr id="8" name="Picture 7">
            <a:extLst>
              <a:ext uri="{FF2B5EF4-FFF2-40B4-BE49-F238E27FC236}">
                <a16:creationId xmlns:a16="http://schemas.microsoft.com/office/drawing/2014/main" id="{3FF03113-ADD9-5973-48EE-C3F89150599F}"/>
              </a:ext>
            </a:extLst>
          </p:cNvPr>
          <p:cNvPicPr>
            <a:picLocks noChangeAspect="1"/>
          </p:cNvPicPr>
          <p:nvPr/>
        </p:nvPicPr>
        <p:blipFill>
          <a:blip r:embed="rId3"/>
          <a:stretch>
            <a:fillRect/>
          </a:stretch>
        </p:blipFill>
        <p:spPr>
          <a:xfrm>
            <a:off x="4286463" y="297653"/>
            <a:ext cx="3376035" cy="2917909"/>
          </a:xfrm>
          <a:prstGeom prst="rect">
            <a:avLst/>
          </a:prstGeom>
        </p:spPr>
      </p:pic>
      <p:pic>
        <p:nvPicPr>
          <p:cNvPr id="10" name="Picture 9">
            <a:extLst>
              <a:ext uri="{FF2B5EF4-FFF2-40B4-BE49-F238E27FC236}">
                <a16:creationId xmlns:a16="http://schemas.microsoft.com/office/drawing/2014/main" id="{E15962D0-2821-F124-12FE-49C0DDE92FE4}"/>
              </a:ext>
            </a:extLst>
          </p:cNvPr>
          <p:cNvPicPr>
            <a:picLocks noChangeAspect="1"/>
          </p:cNvPicPr>
          <p:nvPr/>
        </p:nvPicPr>
        <p:blipFill>
          <a:blip r:embed="rId4"/>
          <a:stretch>
            <a:fillRect/>
          </a:stretch>
        </p:blipFill>
        <p:spPr>
          <a:xfrm>
            <a:off x="8197710" y="297653"/>
            <a:ext cx="3649626" cy="4755114"/>
          </a:xfrm>
          <a:prstGeom prst="rect">
            <a:avLst/>
          </a:prstGeom>
        </p:spPr>
      </p:pic>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162DF1DE-A8CD-C5D1-4171-A8CE05A99C94}"/>
                  </a:ext>
                </a:extLst>
              </p14:cNvPr>
              <p14:cNvContentPartPr/>
              <p14:nvPr/>
            </p14:nvContentPartPr>
            <p14:xfrm>
              <a:off x="8826618" y="658288"/>
              <a:ext cx="960480" cy="56160"/>
            </p14:xfrm>
          </p:contentPart>
        </mc:Choice>
        <mc:Fallback>
          <p:pic>
            <p:nvPicPr>
              <p:cNvPr id="11" name="Ink 10">
                <a:extLst>
                  <a:ext uri="{FF2B5EF4-FFF2-40B4-BE49-F238E27FC236}">
                    <a16:creationId xmlns:a16="http://schemas.microsoft.com/office/drawing/2014/main" id="{162DF1DE-A8CD-C5D1-4171-A8CE05A99C94}"/>
                  </a:ext>
                </a:extLst>
              </p:cNvPr>
              <p:cNvPicPr/>
              <p:nvPr/>
            </p:nvPicPr>
            <p:blipFill>
              <a:blip r:embed="rId6"/>
              <a:stretch>
                <a:fillRect/>
              </a:stretch>
            </p:blipFill>
            <p:spPr>
              <a:xfrm>
                <a:off x="8817618" y="649648"/>
                <a:ext cx="9781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BE147186-0498-5F3C-F654-1364E54FA0E7}"/>
                  </a:ext>
                </a:extLst>
              </p14:cNvPr>
              <p14:cNvContentPartPr/>
              <p14:nvPr/>
            </p14:nvContentPartPr>
            <p14:xfrm>
              <a:off x="8922378" y="3760768"/>
              <a:ext cx="2376720" cy="979560"/>
            </p14:xfrm>
          </p:contentPart>
        </mc:Choice>
        <mc:Fallback>
          <p:pic>
            <p:nvPicPr>
              <p:cNvPr id="12" name="Ink 11">
                <a:extLst>
                  <a:ext uri="{FF2B5EF4-FFF2-40B4-BE49-F238E27FC236}">
                    <a16:creationId xmlns:a16="http://schemas.microsoft.com/office/drawing/2014/main" id="{BE147186-0498-5F3C-F654-1364E54FA0E7}"/>
                  </a:ext>
                </a:extLst>
              </p:cNvPr>
              <p:cNvPicPr/>
              <p:nvPr/>
            </p:nvPicPr>
            <p:blipFill>
              <a:blip r:embed="rId8"/>
              <a:stretch>
                <a:fillRect/>
              </a:stretch>
            </p:blipFill>
            <p:spPr>
              <a:xfrm>
                <a:off x="8913378" y="3751768"/>
                <a:ext cx="2394360" cy="997200"/>
              </a:xfrm>
              <a:prstGeom prst="rect">
                <a:avLst/>
              </a:prstGeom>
            </p:spPr>
          </p:pic>
        </mc:Fallback>
      </mc:AlternateContent>
      <p:sp>
        <p:nvSpPr>
          <p:cNvPr id="13" name="TextBox 12">
            <a:extLst>
              <a:ext uri="{FF2B5EF4-FFF2-40B4-BE49-F238E27FC236}">
                <a16:creationId xmlns:a16="http://schemas.microsoft.com/office/drawing/2014/main" id="{D00EBE6B-6B6B-7E4E-D0DF-7C26DD090912}"/>
              </a:ext>
            </a:extLst>
          </p:cNvPr>
          <p:cNvSpPr txBox="1"/>
          <p:nvPr/>
        </p:nvSpPr>
        <p:spPr>
          <a:xfrm>
            <a:off x="1455340" y="3852438"/>
            <a:ext cx="5662246" cy="1200329"/>
          </a:xfrm>
          <a:prstGeom prst="rect">
            <a:avLst/>
          </a:prstGeom>
          <a:noFill/>
        </p:spPr>
        <p:txBody>
          <a:bodyPr wrap="square" rtlCol="0">
            <a:spAutoFit/>
          </a:bodyPr>
          <a:lstStyle/>
          <a:p>
            <a:r>
              <a:rPr lang="en-US" dirty="0"/>
              <a:t>Use a descriptive name! Simply typing something like “motors” will likely confuse you later while you’re coding (especially if you have multiple motor groups).</a:t>
            </a:r>
          </a:p>
        </p:txBody>
      </p:sp>
      <p:sp>
        <p:nvSpPr>
          <p:cNvPr id="16" name="TextBox 15">
            <a:extLst>
              <a:ext uri="{FF2B5EF4-FFF2-40B4-BE49-F238E27FC236}">
                <a16:creationId xmlns:a16="http://schemas.microsoft.com/office/drawing/2014/main" id="{DE36D29B-047B-10F6-049D-1A661ED015C3}"/>
              </a:ext>
            </a:extLst>
          </p:cNvPr>
          <p:cNvSpPr txBox="1"/>
          <p:nvPr/>
        </p:nvSpPr>
        <p:spPr>
          <a:xfrm>
            <a:off x="1455340" y="5244554"/>
            <a:ext cx="5662246" cy="1477328"/>
          </a:xfrm>
          <a:prstGeom prst="rect">
            <a:avLst/>
          </a:prstGeom>
          <a:noFill/>
        </p:spPr>
        <p:txBody>
          <a:bodyPr wrap="square" rtlCol="0">
            <a:spAutoFit/>
          </a:bodyPr>
          <a:lstStyle/>
          <a:p>
            <a:r>
              <a:rPr lang="en-US" dirty="0"/>
              <a:t>This setting is way more important now! We don’t want our motors working against each other, since they can be damaged.</a:t>
            </a:r>
            <a:br>
              <a:rPr lang="en-US" dirty="0"/>
            </a:br>
            <a:br>
              <a:rPr lang="en-US" dirty="0"/>
            </a:br>
            <a:r>
              <a:rPr lang="en-US" dirty="0"/>
              <a:t>If you suspect this is happening, stop your code.</a:t>
            </a:r>
          </a:p>
        </p:txBody>
      </p:sp>
    </p:spTree>
    <p:extLst>
      <p:ext uri="{BB962C8B-B14F-4D97-AF65-F5344CB8AC3E}">
        <p14:creationId xmlns:p14="http://schemas.microsoft.com/office/powerpoint/2010/main" val="237619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8EE8-5103-9C5E-6AAF-77741FF3793A}"/>
              </a:ext>
            </a:extLst>
          </p:cNvPr>
          <p:cNvSpPr>
            <a:spLocks noGrp="1"/>
          </p:cNvSpPr>
          <p:nvPr>
            <p:ph type="title"/>
          </p:nvPr>
        </p:nvSpPr>
        <p:spPr>
          <a:xfrm>
            <a:off x="3316224" y="2549769"/>
            <a:ext cx="5559552" cy="1758461"/>
          </a:xfrm>
        </p:spPr>
        <p:txBody>
          <a:bodyPr/>
          <a:lstStyle/>
          <a:p>
            <a:r>
              <a:rPr lang="en-US" dirty="0"/>
              <a:t>Add Your Motors Now</a:t>
            </a:r>
          </a:p>
        </p:txBody>
      </p:sp>
    </p:spTree>
    <p:extLst>
      <p:ext uri="{BB962C8B-B14F-4D97-AF65-F5344CB8AC3E}">
        <p14:creationId xmlns:p14="http://schemas.microsoft.com/office/powerpoint/2010/main" val="1545653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F4B7-9114-92E2-D0EE-D54F5A092CA6}"/>
              </a:ext>
            </a:extLst>
          </p:cNvPr>
          <p:cNvSpPr>
            <a:spLocks noGrp="1"/>
          </p:cNvSpPr>
          <p:nvPr>
            <p:ph type="title"/>
          </p:nvPr>
        </p:nvSpPr>
        <p:spPr>
          <a:xfrm>
            <a:off x="614910" y="238515"/>
            <a:ext cx="10515600" cy="785716"/>
          </a:xfrm>
        </p:spPr>
        <p:txBody>
          <a:bodyPr/>
          <a:lstStyle/>
          <a:p>
            <a:r>
              <a:rPr lang="en-US" dirty="0"/>
              <a:t>Let’s Clean Up The Code</a:t>
            </a:r>
          </a:p>
        </p:txBody>
      </p:sp>
      <p:pic>
        <p:nvPicPr>
          <p:cNvPr id="8" name="Picture 7">
            <a:extLst>
              <a:ext uri="{FF2B5EF4-FFF2-40B4-BE49-F238E27FC236}">
                <a16:creationId xmlns:a16="http://schemas.microsoft.com/office/drawing/2014/main" id="{A3697864-38A8-3B16-B2E9-6982E6B73593}"/>
              </a:ext>
            </a:extLst>
          </p:cNvPr>
          <p:cNvPicPr>
            <a:picLocks noChangeAspect="1"/>
          </p:cNvPicPr>
          <p:nvPr/>
        </p:nvPicPr>
        <p:blipFill>
          <a:blip r:embed="rId2"/>
          <a:stretch>
            <a:fillRect/>
          </a:stretch>
        </p:blipFill>
        <p:spPr>
          <a:xfrm>
            <a:off x="7139218" y="314424"/>
            <a:ext cx="4362457" cy="6229151"/>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D1FD7C23-7E47-E8C5-27B4-28019E3D4F6D}"/>
                  </a:ext>
                </a:extLst>
              </p14:cNvPr>
              <p14:cNvContentPartPr/>
              <p14:nvPr/>
            </p14:nvContentPartPr>
            <p14:xfrm>
              <a:off x="7029891" y="3289019"/>
              <a:ext cx="4593600" cy="1415880"/>
            </p14:xfrm>
          </p:contentPart>
        </mc:Choice>
        <mc:Fallback>
          <p:pic>
            <p:nvPicPr>
              <p:cNvPr id="9" name="Ink 8">
                <a:extLst>
                  <a:ext uri="{FF2B5EF4-FFF2-40B4-BE49-F238E27FC236}">
                    <a16:creationId xmlns:a16="http://schemas.microsoft.com/office/drawing/2014/main" id="{D1FD7C23-7E47-E8C5-27B4-28019E3D4F6D}"/>
                  </a:ext>
                </a:extLst>
              </p:cNvPr>
              <p:cNvPicPr/>
              <p:nvPr/>
            </p:nvPicPr>
            <p:blipFill>
              <a:blip r:embed="rId4"/>
              <a:stretch>
                <a:fillRect/>
              </a:stretch>
            </p:blipFill>
            <p:spPr>
              <a:xfrm>
                <a:off x="7021251" y="3280379"/>
                <a:ext cx="4611240" cy="1433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5389C86E-D24F-1655-65B5-4643A3EAF616}"/>
                  </a:ext>
                </a:extLst>
              </p14:cNvPr>
              <p14:cNvContentPartPr/>
              <p14:nvPr/>
            </p14:nvContentPartPr>
            <p14:xfrm>
              <a:off x="7306371" y="5155619"/>
              <a:ext cx="3257280" cy="378000"/>
            </p14:xfrm>
          </p:contentPart>
        </mc:Choice>
        <mc:Fallback>
          <p:pic>
            <p:nvPicPr>
              <p:cNvPr id="10" name="Ink 9">
                <a:extLst>
                  <a:ext uri="{FF2B5EF4-FFF2-40B4-BE49-F238E27FC236}">
                    <a16:creationId xmlns:a16="http://schemas.microsoft.com/office/drawing/2014/main" id="{5389C86E-D24F-1655-65B5-4643A3EAF616}"/>
                  </a:ext>
                </a:extLst>
              </p:cNvPr>
              <p:cNvPicPr/>
              <p:nvPr/>
            </p:nvPicPr>
            <p:blipFill>
              <a:blip r:embed="rId6"/>
              <a:stretch>
                <a:fillRect/>
              </a:stretch>
            </p:blipFill>
            <p:spPr>
              <a:xfrm>
                <a:off x="7297731" y="5146979"/>
                <a:ext cx="327492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72E98CB0-3D8F-CD49-5E9F-B877CCB19F38}"/>
                  </a:ext>
                </a:extLst>
              </p14:cNvPr>
              <p14:cNvContentPartPr/>
              <p14:nvPr/>
            </p14:nvContentPartPr>
            <p14:xfrm>
              <a:off x="7116291" y="5665019"/>
              <a:ext cx="4451760" cy="1000080"/>
            </p14:xfrm>
          </p:contentPart>
        </mc:Choice>
        <mc:Fallback>
          <p:pic>
            <p:nvPicPr>
              <p:cNvPr id="11" name="Ink 10">
                <a:extLst>
                  <a:ext uri="{FF2B5EF4-FFF2-40B4-BE49-F238E27FC236}">
                    <a16:creationId xmlns:a16="http://schemas.microsoft.com/office/drawing/2014/main" id="{72E98CB0-3D8F-CD49-5E9F-B877CCB19F38}"/>
                  </a:ext>
                </a:extLst>
              </p:cNvPr>
              <p:cNvPicPr/>
              <p:nvPr/>
            </p:nvPicPr>
            <p:blipFill>
              <a:blip r:embed="rId8"/>
              <a:stretch>
                <a:fillRect/>
              </a:stretch>
            </p:blipFill>
            <p:spPr>
              <a:xfrm>
                <a:off x="7107291" y="5656379"/>
                <a:ext cx="4469400" cy="1017720"/>
              </a:xfrm>
              <a:prstGeom prst="rect">
                <a:avLst/>
              </a:prstGeom>
            </p:spPr>
          </p:pic>
        </mc:Fallback>
      </mc:AlternateContent>
      <p:sp>
        <p:nvSpPr>
          <p:cNvPr id="12" name="TextBox 11">
            <a:extLst>
              <a:ext uri="{FF2B5EF4-FFF2-40B4-BE49-F238E27FC236}">
                <a16:creationId xmlns:a16="http://schemas.microsoft.com/office/drawing/2014/main" id="{F4A48DC9-3C18-F0ED-D63F-AB5263B50767}"/>
              </a:ext>
            </a:extLst>
          </p:cNvPr>
          <p:cNvSpPr txBox="1"/>
          <p:nvPr/>
        </p:nvSpPr>
        <p:spPr>
          <a:xfrm>
            <a:off x="614910" y="1233295"/>
            <a:ext cx="5481090" cy="923330"/>
          </a:xfrm>
          <a:prstGeom prst="rect">
            <a:avLst/>
          </a:prstGeom>
          <a:noFill/>
        </p:spPr>
        <p:txBody>
          <a:bodyPr wrap="square" rtlCol="0">
            <a:spAutoFit/>
          </a:bodyPr>
          <a:lstStyle/>
          <a:p>
            <a:r>
              <a:rPr lang="en-US" dirty="0"/>
              <a:t>Everything in green is a comment, or a note in your code. The competition template comes with a lot of comments that can safely be deleted.</a:t>
            </a:r>
          </a:p>
        </p:txBody>
      </p:sp>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E3679547-4AC5-31CF-7BB0-0C2B870F1B29}"/>
                  </a:ext>
                </a:extLst>
              </p14:cNvPr>
              <p14:cNvContentPartPr/>
              <p14:nvPr/>
            </p14:nvContentPartPr>
            <p14:xfrm>
              <a:off x="7412178" y="464968"/>
              <a:ext cx="2093400" cy="785160"/>
            </p14:xfrm>
          </p:contentPart>
        </mc:Choice>
        <mc:Fallback>
          <p:pic>
            <p:nvPicPr>
              <p:cNvPr id="18" name="Ink 17">
                <a:extLst>
                  <a:ext uri="{FF2B5EF4-FFF2-40B4-BE49-F238E27FC236}">
                    <a16:creationId xmlns:a16="http://schemas.microsoft.com/office/drawing/2014/main" id="{E3679547-4AC5-31CF-7BB0-0C2B870F1B29}"/>
                  </a:ext>
                </a:extLst>
              </p:cNvPr>
              <p:cNvPicPr/>
              <p:nvPr/>
            </p:nvPicPr>
            <p:blipFill>
              <a:blip r:embed="rId10"/>
              <a:stretch>
                <a:fillRect/>
              </a:stretch>
            </p:blipFill>
            <p:spPr>
              <a:xfrm>
                <a:off x="7403538" y="456328"/>
                <a:ext cx="2111040" cy="802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BC84DE09-AD49-49D0-C87B-D39CAB016CAE}"/>
                  </a:ext>
                </a:extLst>
              </p14:cNvPr>
              <p14:cNvContentPartPr/>
              <p14:nvPr/>
            </p14:nvContentPartPr>
            <p14:xfrm>
              <a:off x="7110858" y="1377928"/>
              <a:ext cx="2860200" cy="865080"/>
            </p14:xfrm>
          </p:contentPart>
        </mc:Choice>
        <mc:Fallback>
          <p:pic>
            <p:nvPicPr>
              <p:cNvPr id="24" name="Ink 23">
                <a:extLst>
                  <a:ext uri="{FF2B5EF4-FFF2-40B4-BE49-F238E27FC236}">
                    <a16:creationId xmlns:a16="http://schemas.microsoft.com/office/drawing/2014/main" id="{BC84DE09-AD49-49D0-C87B-D39CAB016CAE}"/>
                  </a:ext>
                </a:extLst>
              </p:cNvPr>
              <p:cNvPicPr/>
              <p:nvPr/>
            </p:nvPicPr>
            <p:blipFill>
              <a:blip r:embed="rId12"/>
              <a:stretch>
                <a:fillRect/>
              </a:stretch>
            </p:blipFill>
            <p:spPr>
              <a:xfrm>
                <a:off x="7101858" y="1369288"/>
                <a:ext cx="2877840" cy="882720"/>
              </a:xfrm>
              <a:prstGeom prst="rect">
                <a:avLst/>
              </a:prstGeom>
            </p:spPr>
          </p:pic>
        </mc:Fallback>
      </mc:AlternateContent>
      <p:sp>
        <p:nvSpPr>
          <p:cNvPr id="25" name="TextBox 24">
            <a:extLst>
              <a:ext uri="{FF2B5EF4-FFF2-40B4-BE49-F238E27FC236}">
                <a16:creationId xmlns:a16="http://schemas.microsoft.com/office/drawing/2014/main" id="{C4306721-BAA1-E9E6-BDD6-4042F7B4A61B}"/>
              </a:ext>
            </a:extLst>
          </p:cNvPr>
          <p:cNvSpPr txBox="1"/>
          <p:nvPr/>
        </p:nvSpPr>
        <p:spPr>
          <a:xfrm>
            <a:off x="614910" y="2365689"/>
            <a:ext cx="5481090" cy="1754326"/>
          </a:xfrm>
          <a:prstGeom prst="rect">
            <a:avLst/>
          </a:prstGeom>
          <a:noFill/>
        </p:spPr>
        <p:txBody>
          <a:bodyPr wrap="square" rtlCol="0">
            <a:spAutoFit/>
          </a:bodyPr>
          <a:lstStyle/>
          <a:p>
            <a:r>
              <a:rPr lang="en-US" b="1" dirty="0">
                <a:solidFill>
                  <a:srgbClr val="0070C0"/>
                </a:solidFill>
              </a:rPr>
              <a:t>These sections contain useful information about your code!</a:t>
            </a:r>
            <a:r>
              <a:rPr lang="en-US" dirty="0">
                <a:solidFill>
                  <a:srgbClr val="0070C0"/>
                </a:solidFill>
              </a:rPr>
              <a:t> </a:t>
            </a:r>
            <a:r>
              <a:rPr lang="en-US" dirty="0"/>
              <a:t>You </a:t>
            </a:r>
            <a:r>
              <a:rPr lang="en-US" i="1" dirty="0"/>
              <a:t>can </a:t>
            </a:r>
            <a:r>
              <a:rPr lang="en-US" dirty="0"/>
              <a:t>delete them if you really want to, but I recommend keeping them. Feel free to edit the section at the top by entering your name, the date, and a description of your code if you’d like (you can change this at any time).</a:t>
            </a:r>
          </a:p>
        </p:txBody>
      </p:sp>
      <p:sp>
        <p:nvSpPr>
          <p:cNvPr id="26" name="TextBox 25">
            <a:extLst>
              <a:ext uri="{FF2B5EF4-FFF2-40B4-BE49-F238E27FC236}">
                <a16:creationId xmlns:a16="http://schemas.microsoft.com/office/drawing/2014/main" id="{E6A1A28E-0751-E5FA-ED65-46CB1A7F1D78}"/>
              </a:ext>
            </a:extLst>
          </p:cNvPr>
          <p:cNvSpPr txBox="1"/>
          <p:nvPr/>
        </p:nvSpPr>
        <p:spPr>
          <a:xfrm>
            <a:off x="614910" y="4329079"/>
            <a:ext cx="5481090" cy="923330"/>
          </a:xfrm>
          <a:prstGeom prst="rect">
            <a:avLst/>
          </a:prstGeom>
          <a:noFill/>
        </p:spPr>
        <p:txBody>
          <a:bodyPr wrap="square" rtlCol="0">
            <a:spAutoFit/>
          </a:bodyPr>
          <a:lstStyle/>
          <a:p>
            <a:r>
              <a:rPr lang="en-US" dirty="0">
                <a:solidFill>
                  <a:schemeClr val="accent6">
                    <a:lumMod val="75000"/>
                  </a:schemeClr>
                </a:solidFill>
              </a:rPr>
              <a:t>You may want to read through some of these comments, so if you’d like to keep them you absolutely can.</a:t>
            </a:r>
          </a:p>
        </p:txBody>
      </p:sp>
    </p:spTree>
    <p:extLst>
      <p:ext uri="{BB962C8B-B14F-4D97-AF65-F5344CB8AC3E}">
        <p14:creationId xmlns:p14="http://schemas.microsoft.com/office/powerpoint/2010/main" val="85434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0C47-EFDD-C733-84BE-E2DE3232370F}"/>
              </a:ext>
            </a:extLst>
          </p:cNvPr>
          <p:cNvSpPr>
            <a:spLocks noGrp="1"/>
          </p:cNvSpPr>
          <p:nvPr>
            <p:ph type="title"/>
          </p:nvPr>
        </p:nvSpPr>
        <p:spPr/>
        <p:txBody>
          <a:bodyPr/>
          <a:lstStyle/>
          <a:p>
            <a:r>
              <a:rPr lang="en-US" dirty="0"/>
              <a:t>Creating A Project</a:t>
            </a:r>
          </a:p>
        </p:txBody>
      </p:sp>
      <p:sp>
        <p:nvSpPr>
          <p:cNvPr id="6" name="Slide Number Placeholder 5">
            <a:extLst>
              <a:ext uri="{FF2B5EF4-FFF2-40B4-BE49-F238E27FC236}">
                <a16:creationId xmlns:a16="http://schemas.microsoft.com/office/drawing/2014/main" id="{1F8C15D6-E09C-D5B8-EF1F-10CA90E58DE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26A0AF61-3720-D6C2-DD74-5FFC94CB8FE8}"/>
              </a:ext>
            </a:extLst>
          </p:cNvPr>
          <p:cNvPicPr>
            <a:picLocks noChangeAspect="1"/>
          </p:cNvPicPr>
          <p:nvPr/>
        </p:nvPicPr>
        <p:blipFill>
          <a:blip r:embed="rId2"/>
          <a:stretch>
            <a:fillRect/>
          </a:stretch>
        </p:blipFill>
        <p:spPr>
          <a:xfrm>
            <a:off x="6816526" y="1743314"/>
            <a:ext cx="3549522" cy="3640536"/>
          </a:xfrm>
          <a:prstGeom prst="rect">
            <a:avLst/>
          </a:prstGeom>
        </p:spPr>
      </p:pic>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172A58C3-D141-5118-1B28-1915DDA93E4F}"/>
                  </a:ext>
                </a:extLst>
              </p14:cNvPr>
              <p14:cNvContentPartPr/>
              <p14:nvPr/>
            </p14:nvContentPartPr>
            <p14:xfrm>
              <a:off x="7272387" y="2381827"/>
              <a:ext cx="2947680" cy="38160"/>
            </p14:xfrm>
          </p:contentPart>
        </mc:Choice>
        <mc:Fallback>
          <p:pic>
            <p:nvPicPr>
              <p:cNvPr id="17" name="Ink 16">
                <a:extLst>
                  <a:ext uri="{FF2B5EF4-FFF2-40B4-BE49-F238E27FC236}">
                    <a16:creationId xmlns:a16="http://schemas.microsoft.com/office/drawing/2014/main" id="{172A58C3-D141-5118-1B28-1915DDA93E4F}"/>
                  </a:ext>
                </a:extLst>
              </p:cNvPr>
              <p:cNvPicPr/>
              <p:nvPr/>
            </p:nvPicPr>
            <p:blipFill>
              <a:blip r:embed="rId4"/>
              <a:stretch>
                <a:fillRect/>
              </a:stretch>
            </p:blipFill>
            <p:spPr>
              <a:xfrm>
                <a:off x="7263387" y="2372827"/>
                <a:ext cx="2965320" cy="55800"/>
              </a:xfrm>
              <a:prstGeom prst="rect">
                <a:avLst/>
              </a:prstGeom>
            </p:spPr>
          </p:pic>
        </mc:Fallback>
      </mc:AlternateContent>
    </p:spTree>
    <p:extLst>
      <p:ext uri="{BB962C8B-B14F-4D97-AF65-F5344CB8AC3E}">
        <p14:creationId xmlns:p14="http://schemas.microsoft.com/office/powerpoint/2010/main" val="426801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F556-CD83-58B3-73A1-A797F98CAE58}"/>
              </a:ext>
            </a:extLst>
          </p:cNvPr>
          <p:cNvSpPr>
            <a:spLocks noGrp="1"/>
          </p:cNvSpPr>
          <p:nvPr>
            <p:ph type="title"/>
          </p:nvPr>
        </p:nvSpPr>
        <p:spPr/>
        <p:txBody>
          <a:bodyPr/>
          <a:lstStyle/>
          <a:p>
            <a:r>
              <a:rPr lang="en-US" dirty="0"/>
              <a:t>The Code: An Overview</a:t>
            </a:r>
          </a:p>
        </p:txBody>
      </p:sp>
      <p:pic>
        <p:nvPicPr>
          <p:cNvPr id="8" name="Picture 7">
            <a:extLst>
              <a:ext uri="{FF2B5EF4-FFF2-40B4-BE49-F238E27FC236}">
                <a16:creationId xmlns:a16="http://schemas.microsoft.com/office/drawing/2014/main" id="{057A84AC-0967-5403-2391-C2B6B761C87B}"/>
              </a:ext>
            </a:extLst>
          </p:cNvPr>
          <p:cNvPicPr>
            <a:picLocks noChangeAspect="1"/>
          </p:cNvPicPr>
          <p:nvPr/>
        </p:nvPicPr>
        <p:blipFill>
          <a:blip r:embed="rId2"/>
          <a:stretch>
            <a:fillRect/>
          </a:stretch>
        </p:blipFill>
        <p:spPr>
          <a:xfrm>
            <a:off x="1136904" y="3262288"/>
            <a:ext cx="2543530" cy="333422"/>
          </a:xfrm>
          <a:prstGeom prst="rect">
            <a:avLst/>
          </a:prstGeom>
        </p:spPr>
      </p:pic>
      <p:sp>
        <p:nvSpPr>
          <p:cNvPr id="9" name="TextBox 8">
            <a:extLst>
              <a:ext uri="{FF2B5EF4-FFF2-40B4-BE49-F238E27FC236}">
                <a16:creationId xmlns:a16="http://schemas.microsoft.com/office/drawing/2014/main" id="{5855CCA3-1876-66AF-E801-E41F4EEAB25E}"/>
              </a:ext>
            </a:extLst>
          </p:cNvPr>
          <p:cNvSpPr txBox="1"/>
          <p:nvPr/>
        </p:nvSpPr>
        <p:spPr>
          <a:xfrm>
            <a:off x="4838934" y="2413337"/>
            <a:ext cx="6216162" cy="2031325"/>
          </a:xfrm>
          <a:prstGeom prst="rect">
            <a:avLst/>
          </a:prstGeom>
          <a:noFill/>
        </p:spPr>
        <p:txBody>
          <a:bodyPr wrap="square" rtlCol="0">
            <a:spAutoFit/>
          </a:bodyPr>
          <a:lstStyle/>
          <a:p>
            <a:r>
              <a:rPr lang="en-US" dirty="0"/>
              <a:t>Your team can choose to take advantage of a period called the “autonomous period”. During the autonomous period, you can score points and move your robot around autonomously (without driver input) before driver control officially starts. All your code for this part of the match should be called from here, and this function will forcefully end after the autonomous period is over.</a:t>
            </a:r>
          </a:p>
        </p:txBody>
      </p:sp>
    </p:spTree>
    <p:extLst>
      <p:ext uri="{BB962C8B-B14F-4D97-AF65-F5344CB8AC3E}">
        <p14:creationId xmlns:p14="http://schemas.microsoft.com/office/powerpoint/2010/main" val="199364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F556-CD83-58B3-73A1-A797F98CAE58}"/>
              </a:ext>
            </a:extLst>
          </p:cNvPr>
          <p:cNvSpPr>
            <a:spLocks noGrp="1"/>
          </p:cNvSpPr>
          <p:nvPr>
            <p:ph type="title"/>
          </p:nvPr>
        </p:nvSpPr>
        <p:spPr/>
        <p:txBody>
          <a:bodyPr/>
          <a:lstStyle/>
          <a:p>
            <a:r>
              <a:rPr lang="en-US" dirty="0"/>
              <a:t>The Code: An Overview</a:t>
            </a:r>
          </a:p>
        </p:txBody>
      </p:sp>
      <p:sp>
        <p:nvSpPr>
          <p:cNvPr id="5" name="TextBox 4">
            <a:extLst>
              <a:ext uri="{FF2B5EF4-FFF2-40B4-BE49-F238E27FC236}">
                <a16:creationId xmlns:a16="http://schemas.microsoft.com/office/drawing/2014/main" id="{72B49910-3E67-2286-E344-6851EDA14727}"/>
              </a:ext>
            </a:extLst>
          </p:cNvPr>
          <p:cNvSpPr txBox="1"/>
          <p:nvPr/>
        </p:nvSpPr>
        <p:spPr>
          <a:xfrm>
            <a:off x="4554415" y="1947896"/>
            <a:ext cx="6606189" cy="923330"/>
          </a:xfrm>
          <a:prstGeom prst="rect">
            <a:avLst/>
          </a:prstGeom>
          <a:noFill/>
        </p:spPr>
        <p:txBody>
          <a:bodyPr wrap="square" rtlCol="0">
            <a:spAutoFit/>
          </a:bodyPr>
          <a:lstStyle/>
          <a:p>
            <a:r>
              <a:rPr lang="en-US" dirty="0"/>
              <a:t>After the autonomous period ends, driver control starts. All your code which lets the driver move the robot should go here.</a:t>
            </a:r>
          </a:p>
        </p:txBody>
      </p:sp>
      <p:pic>
        <p:nvPicPr>
          <p:cNvPr id="7" name="Picture 6">
            <a:extLst>
              <a:ext uri="{FF2B5EF4-FFF2-40B4-BE49-F238E27FC236}">
                <a16:creationId xmlns:a16="http://schemas.microsoft.com/office/drawing/2014/main" id="{3CEEC5F9-B2E5-613C-7DB3-8F5F3BF32634}"/>
              </a:ext>
            </a:extLst>
          </p:cNvPr>
          <p:cNvPicPr>
            <a:picLocks noChangeAspect="1"/>
          </p:cNvPicPr>
          <p:nvPr/>
        </p:nvPicPr>
        <p:blipFill>
          <a:blip r:embed="rId2"/>
          <a:stretch>
            <a:fillRect/>
          </a:stretch>
        </p:blipFill>
        <p:spPr>
          <a:xfrm>
            <a:off x="1031396" y="2847894"/>
            <a:ext cx="2381582" cy="1162212"/>
          </a:xfrm>
          <a:prstGeom prst="rect">
            <a:avLst/>
          </a:prstGeom>
        </p:spPr>
      </p:pic>
      <p:sp>
        <p:nvSpPr>
          <p:cNvPr id="10" name="TextBox 9">
            <a:extLst>
              <a:ext uri="{FF2B5EF4-FFF2-40B4-BE49-F238E27FC236}">
                <a16:creationId xmlns:a16="http://schemas.microsoft.com/office/drawing/2014/main" id="{EFE5A3E7-D934-D46E-26BD-FFEC26786C60}"/>
              </a:ext>
            </a:extLst>
          </p:cNvPr>
          <p:cNvSpPr txBox="1"/>
          <p:nvPr/>
        </p:nvSpPr>
        <p:spPr>
          <a:xfrm>
            <a:off x="4554415" y="3128434"/>
            <a:ext cx="6216162" cy="3139321"/>
          </a:xfrm>
          <a:prstGeom prst="rect">
            <a:avLst/>
          </a:prstGeom>
          <a:noFill/>
        </p:spPr>
        <p:txBody>
          <a:bodyPr wrap="square" rtlCol="0">
            <a:spAutoFit/>
          </a:bodyPr>
          <a:lstStyle/>
          <a:p>
            <a:r>
              <a:rPr lang="en-US" dirty="0"/>
              <a:t>The “</a:t>
            </a:r>
            <a:r>
              <a:rPr lang="en-US" dirty="0">
                <a:latin typeface="Consolas" panose="020B0609020204030204" pitchFamily="49" charset="0"/>
              </a:rPr>
              <a:t>while (1)</a:t>
            </a:r>
            <a:r>
              <a:rPr lang="en-US" dirty="0"/>
              <a:t>” simply tells your robot to repeat the code in this section forever (until the match ends). </a:t>
            </a:r>
          </a:p>
          <a:p>
            <a:endParaRPr lang="en-US" dirty="0"/>
          </a:p>
          <a:p>
            <a:r>
              <a:rPr lang="en-US" dirty="0"/>
              <a:t>The “</a:t>
            </a:r>
            <a:r>
              <a:rPr lang="en-US" dirty="0">
                <a:latin typeface="Consolas" panose="020B0609020204030204" pitchFamily="49" charset="0"/>
              </a:rPr>
              <a:t>wait</a:t>
            </a:r>
            <a:r>
              <a:rPr lang="en-US" dirty="0"/>
              <a:t>” function is </a:t>
            </a:r>
            <a:r>
              <a:rPr lang="en-US" dirty="0">
                <a:solidFill>
                  <a:schemeClr val="accent1">
                    <a:lumMod val="75000"/>
                  </a:schemeClr>
                </a:solidFill>
              </a:rPr>
              <a:t>very important </a:t>
            </a:r>
            <a:r>
              <a:rPr lang="en-US" dirty="0"/>
              <a:t>here, because it gives the VEX brain some time to process inputs. By default, this value is probably 20 milliseconds (0.02 seconds), but from my testing the brain can handle 10 milliseconds fine. The lower this number is, the more “responsive” our code will be, but </a:t>
            </a:r>
            <a:r>
              <a:rPr lang="en-US" dirty="0">
                <a:solidFill>
                  <a:schemeClr val="accent5">
                    <a:lumMod val="75000"/>
                  </a:schemeClr>
                </a:solidFill>
              </a:rPr>
              <a:t>we can only push it so far</a:t>
            </a:r>
            <a:r>
              <a:rPr lang="en-US" dirty="0"/>
              <a:t> before the limits of the VEX brain’s hardware become apparent.</a:t>
            </a:r>
          </a:p>
        </p:txBody>
      </p:sp>
    </p:spTree>
    <p:extLst>
      <p:ext uri="{BB962C8B-B14F-4D97-AF65-F5344CB8AC3E}">
        <p14:creationId xmlns:p14="http://schemas.microsoft.com/office/powerpoint/2010/main" val="134559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81856-7055-33F3-88F6-7FA231C3C64E}"/>
              </a:ext>
            </a:extLst>
          </p:cNvPr>
          <p:cNvSpPr>
            <a:spLocks noGrp="1"/>
          </p:cNvSpPr>
          <p:nvPr>
            <p:ph type="title"/>
          </p:nvPr>
        </p:nvSpPr>
        <p:spPr/>
        <p:txBody>
          <a:bodyPr/>
          <a:lstStyle/>
          <a:p>
            <a:r>
              <a:rPr lang="en-US" dirty="0"/>
              <a:t>Writing Drive Code</a:t>
            </a:r>
          </a:p>
        </p:txBody>
      </p:sp>
      <p:sp>
        <p:nvSpPr>
          <p:cNvPr id="3" name="Text Placeholder 2">
            <a:extLst>
              <a:ext uri="{FF2B5EF4-FFF2-40B4-BE49-F238E27FC236}">
                <a16:creationId xmlns:a16="http://schemas.microsoft.com/office/drawing/2014/main" id="{B175D0B0-30FD-FAAC-025D-EB89209D883A}"/>
              </a:ext>
            </a:extLst>
          </p:cNvPr>
          <p:cNvSpPr>
            <a:spLocks noGrp="1"/>
          </p:cNvSpPr>
          <p:nvPr>
            <p:ph type="body" idx="1"/>
          </p:nvPr>
        </p:nvSpPr>
        <p:spPr/>
        <p:txBody>
          <a:bodyPr/>
          <a:lstStyle/>
          <a:p>
            <a:r>
              <a:rPr lang="en-US" dirty="0"/>
              <a:t>Time to use the motors! By the end of this, you should be able to drive your robot around.</a:t>
            </a:r>
          </a:p>
        </p:txBody>
      </p:sp>
    </p:spTree>
    <p:extLst>
      <p:ext uri="{BB962C8B-B14F-4D97-AF65-F5344CB8AC3E}">
        <p14:creationId xmlns:p14="http://schemas.microsoft.com/office/powerpoint/2010/main" val="261240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57CD-02AF-316C-7796-4313C9AF19AA}"/>
              </a:ext>
            </a:extLst>
          </p:cNvPr>
          <p:cNvSpPr>
            <a:spLocks noGrp="1"/>
          </p:cNvSpPr>
          <p:nvPr>
            <p:ph type="title"/>
          </p:nvPr>
        </p:nvSpPr>
        <p:spPr/>
        <p:txBody>
          <a:bodyPr/>
          <a:lstStyle/>
          <a:p>
            <a:r>
              <a:rPr lang="en-US" dirty="0"/>
              <a:t>Let’s Break Down The Problem</a:t>
            </a:r>
          </a:p>
        </p:txBody>
      </p:sp>
      <p:sp>
        <p:nvSpPr>
          <p:cNvPr id="8" name="TextBox 7">
            <a:extLst>
              <a:ext uri="{FF2B5EF4-FFF2-40B4-BE49-F238E27FC236}">
                <a16:creationId xmlns:a16="http://schemas.microsoft.com/office/drawing/2014/main" id="{744C9207-A054-2857-FCD5-785D6CF60B25}"/>
              </a:ext>
            </a:extLst>
          </p:cNvPr>
          <p:cNvSpPr txBox="1"/>
          <p:nvPr/>
        </p:nvSpPr>
        <p:spPr>
          <a:xfrm>
            <a:off x="838200" y="1690688"/>
            <a:ext cx="7646377" cy="646331"/>
          </a:xfrm>
          <a:prstGeom prst="rect">
            <a:avLst/>
          </a:prstGeom>
          <a:noFill/>
        </p:spPr>
        <p:txBody>
          <a:bodyPr wrap="square" rtlCol="0">
            <a:spAutoFit/>
          </a:bodyPr>
          <a:lstStyle/>
          <a:p>
            <a:r>
              <a:rPr lang="en-US" b="1" dirty="0"/>
              <a:t>What we want to do</a:t>
            </a:r>
            <a:r>
              <a:rPr lang="en-US" dirty="0"/>
              <a:t>: move the robot (forward, reverse, turn) by moving the joysticks on our controller</a:t>
            </a:r>
          </a:p>
        </p:txBody>
      </p:sp>
      <p:sp>
        <p:nvSpPr>
          <p:cNvPr id="9" name="TextBox 8">
            <a:extLst>
              <a:ext uri="{FF2B5EF4-FFF2-40B4-BE49-F238E27FC236}">
                <a16:creationId xmlns:a16="http://schemas.microsoft.com/office/drawing/2014/main" id="{1506E78C-133F-A612-C176-9C3BFD440FDE}"/>
              </a:ext>
            </a:extLst>
          </p:cNvPr>
          <p:cNvSpPr txBox="1"/>
          <p:nvPr/>
        </p:nvSpPr>
        <p:spPr>
          <a:xfrm>
            <a:off x="838199" y="2675084"/>
            <a:ext cx="7646377" cy="1200329"/>
          </a:xfrm>
          <a:prstGeom prst="rect">
            <a:avLst/>
          </a:prstGeom>
          <a:noFill/>
        </p:spPr>
        <p:txBody>
          <a:bodyPr wrap="square" rtlCol="0">
            <a:spAutoFit/>
          </a:bodyPr>
          <a:lstStyle/>
          <a:p>
            <a:r>
              <a:rPr lang="en-US" b="1" dirty="0"/>
              <a:t>Steps</a:t>
            </a:r>
            <a:r>
              <a:rPr lang="en-US" dirty="0"/>
              <a:t>:</a:t>
            </a:r>
          </a:p>
          <a:p>
            <a:endParaRPr lang="en-US" dirty="0"/>
          </a:p>
          <a:p>
            <a:pPr marL="285750" indent="-285750">
              <a:buFont typeface="Arial" panose="020B0604020202020204" pitchFamily="34" charset="0"/>
              <a:buChar char="•"/>
            </a:pPr>
            <a:r>
              <a:rPr lang="en-US" dirty="0"/>
              <a:t>Figure out how to get the value of our joysticks</a:t>
            </a:r>
          </a:p>
          <a:p>
            <a:pPr marL="285750" indent="-285750">
              <a:buFont typeface="Arial" panose="020B0604020202020204" pitchFamily="34" charset="0"/>
              <a:buChar char="•"/>
            </a:pPr>
            <a:r>
              <a:rPr lang="en-US" dirty="0"/>
              <a:t>Send that value to the correct motors</a:t>
            </a:r>
          </a:p>
        </p:txBody>
      </p:sp>
      <p:sp>
        <p:nvSpPr>
          <p:cNvPr id="10" name="TextBox 9">
            <a:extLst>
              <a:ext uri="{FF2B5EF4-FFF2-40B4-BE49-F238E27FC236}">
                <a16:creationId xmlns:a16="http://schemas.microsoft.com/office/drawing/2014/main" id="{12936D27-861A-514A-E8A7-FB9C00EC4FEF}"/>
              </a:ext>
            </a:extLst>
          </p:cNvPr>
          <p:cNvSpPr txBox="1"/>
          <p:nvPr/>
        </p:nvSpPr>
        <p:spPr>
          <a:xfrm>
            <a:off x="838199" y="4705646"/>
            <a:ext cx="7252987" cy="923330"/>
          </a:xfrm>
          <a:prstGeom prst="rect">
            <a:avLst/>
          </a:prstGeom>
          <a:noFill/>
        </p:spPr>
        <p:txBody>
          <a:bodyPr wrap="square" rtlCol="0">
            <a:spAutoFit/>
          </a:bodyPr>
          <a:lstStyle/>
          <a:p>
            <a:r>
              <a:rPr lang="en-US" dirty="0"/>
              <a:t>“Where do I start?” and “How do I know what to type” are both valid questions at this point. In order to figure out what functions are available to us, we need to use something called an API Reference.</a:t>
            </a:r>
          </a:p>
        </p:txBody>
      </p:sp>
      <p:pic>
        <p:nvPicPr>
          <p:cNvPr id="12" name="Picture 11">
            <a:extLst>
              <a:ext uri="{FF2B5EF4-FFF2-40B4-BE49-F238E27FC236}">
                <a16:creationId xmlns:a16="http://schemas.microsoft.com/office/drawing/2014/main" id="{F55AE623-C06A-FEE3-9CAD-17F066B9998B}"/>
              </a:ext>
            </a:extLst>
          </p:cNvPr>
          <p:cNvPicPr>
            <a:picLocks noChangeAspect="1"/>
          </p:cNvPicPr>
          <p:nvPr/>
        </p:nvPicPr>
        <p:blipFill>
          <a:blip r:embed="rId2"/>
          <a:stretch>
            <a:fillRect/>
          </a:stretch>
        </p:blipFill>
        <p:spPr>
          <a:xfrm>
            <a:off x="8484576" y="3975064"/>
            <a:ext cx="3560185" cy="2384495"/>
          </a:xfrm>
          <a:prstGeom prst="rect">
            <a:avLst/>
          </a:prstGeom>
        </p:spPr>
      </p:pic>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9289164F-596B-FC75-1620-CC21A5205EE3}"/>
                  </a:ext>
                </a:extLst>
              </p14:cNvPr>
              <p14:cNvContentPartPr/>
              <p14:nvPr/>
            </p14:nvContentPartPr>
            <p14:xfrm>
              <a:off x="9697458" y="6030208"/>
              <a:ext cx="2200680" cy="441720"/>
            </p14:xfrm>
          </p:contentPart>
        </mc:Choice>
        <mc:Fallback>
          <p:pic>
            <p:nvPicPr>
              <p:cNvPr id="14" name="Ink 13">
                <a:extLst>
                  <a:ext uri="{FF2B5EF4-FFF2-40B4-BE49-F238E27FC236}">
                    <a16:creationId xmlns:a16="http://schemas.microsoft.com/office/drawing/2014/main" id="{9289164F-596B-FC75-1620-CC21A5205EE3}"/>
                  </a:ext>
                </a:extLst>
              </p:cNvPr>
              <p:cNvPicPr/>
              <p:nvPr/>
            </p:nvPicPr>
            <p:blipFill>
              <a:blip r:embed="rId4"/>
              <a:stretch>
                <a:fillRect/>
              </a:stretch>
            </p:blipFill>
            <p:spPr>
              <a:xfrm>
                <a:off x="9688818" y="6021208"/>
                <a:ext cx="2218320" cy="459360"/>
              </a:xfrm>
              <a:prstGeom prst="rect">
                <a:avLst/>
              </a:prstGeom>
            </p:spPr>
          </p:pic>
        </mc:Fallback>
      </mc:AlternateContent>
    </p:spTree>
    <p:extLst>
      <p:ext uri="{BB962C8B-B14F-4D97-AF65-F5344CB8AC3E}">
        <p14:creationId xmlns:p14="http://schemas.microsoft.com/office/powerpoint/2010/main" val="67034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57CD-02AF-316C-7796-4313C9AF19AA}"/>
              </a:ext>
            </a:extLst>
          </p:cNvPr>
          <p:cNvSpPr>
            <a:spLocks noGrp="1"/>
          </p:cNvSpPr>
          <p:nvPr>
            <p:ph type="title"/>
          </p:nvPr>
        </p:nvSpPr>
        <p:spPr/>
        <p:txBody>
          <a:bodyPr/>
          <a:lstStyle/>
          <a:p>
            <a:r>
              <a:rPr lang="en-US" dirty="0"/>
              <a:t>Getting Joystick Input</a:t>
            </a:r>
          </a:p>
        </p:txBody>
      </p:sp>
      <p:pic>
        <p:nvPicPr>
          <p:cNvPr id="4" name="Picture 3">
            <a:extLst>
              <a:ext uri="{FF2B5EF4-FFF2-40B4-BE49-F238E27FC236}">
                <a16:creationId xmlns:a16="http://schemas.microsoft.com/office/drawing/2014/main" id="{D50E25EB-7479-57D9-C8DC-E9CD4614A53F}"/>
              </a:ext>
            </a:extLst>
          </p:cNvPr>
          <p:cNvPicPr>
            <a:picLocks noChangeAspect="1"/>
          </p:cNvPicPr>
          <p:nvPr/>
        </p:nvPicPr>
        <p:blipFill>
          <a:blip r:embed="rId2"/>
          <a:stretch>
            <a:fillRect/>
          </a:stretch>
        </p:blipFill>
        <p:spPr>
          <a:xfrm>
            <a:off x="1409616" y="2077568"/>
            <a:ext cx="3271887" cy="270286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A5310FA-4D43-B0FB-3686-95409D81E890}"/>
                  </a:ext>
                </a:extLst>
              </p14:cNvPr>
              <p14:cNvContentPartPr/>
              <p14:nvPr/>
            </p14:nvContentPartPr>
            <p14:xfrm>
              <a:off x="1583465" y="3063275"/>
              <a:ext cx="823320" cy="843840"/>
            </p14:xfrm>
          </p:contentPart>
        </mc:Choice>
        <mc:Fallback>
          <p:pic>
            <p:nvPicPr>
              <p:cNvPr id="5" name="Ink 4">
                <a:extLst>
                  <a:ext uri="{FF2B5EF4-FFF2-40B4-BE49-F238E27FC236}">
                    <a16:creationId xmlns:a16="http://schemas.microsoft.com/office/drawing/2014/main" id="{AA5310FA-4D43-B0FB-3686-95409D81E890}"/>
                  </a:ext>
                </a:extLst>
              </p:cNvPr>
              <p:cNvPicPr/>
              <p:nvPr/>
            </p:nvPicPr>
            <p:blipFill>
              <a:blip r:embed="rId4"/>
              <a:stretch>
                <a:fillRect/>
              </a:stretch>
            </p:blipFill>
            <p:spPr>
              <a:xfrm>
                <a:off x="1574825" y="3054275"/>
                <a:ext cx="840960" cy="861480"/>
              </a:xfrm>
              <a:prstGeom prst="rect">
                <a:avLst/>
              </a:prstGeom>
            </p:spPr>
          </p:pic>
        </mc:Fallback>
      </mc:AlternateContent>
      <p:sp>
        <p:nvSpPr>
          <p:cNvPr id="6" name="TextBox 5">
            <a:extLst>
              <a:ext uri="{FF2B5EF4-FFF2-40B4-BE49-F238E27FC236}">
                <a16:creationId xmlns:a16="http://schemas.microsoft.com/office/drawing/2014/main" id="{0CD21B6B-92DF-F53E-C9A4-952E949623CB}"/>
              </a:ext>
            </a:extLst>
          </p:cNvPr>
          <p:cNvSpPr txBox="1"/>
          <p:nvPr/>
        </p:nvSpPr>
        <p:spPr>
          <a:xfrm>
            <a:off x="1362726" y="5055222"/>
            <a:ext cx="3365665" cy="369332"/>
          </a:xfrm>
          <a:prstGeom prst="rect">
            <a:avLst/>
          </a:prstGeom>
          <a:noFill/>
        </p:spPr>
        <p:txBody>
          <a:bodyPr wrap="none" rtlCol="0">
            <a:spAutoFit/>
          </a:bodyPr>
          <a:lstStyle/>
          <a:p>
            <a:r>
              <a:rPr lang="en-US" dirty="0"/>
              <a:t>Add a controller to your code!</a:t>
            </a:r>
          </a:p>
        </p:txBody>
      </p:sp>
      <p:pic>
        <p:nvPicPr>
          <p:cNvPr id="15" name="Picture 14">
            <a:extLst>
              <a:ext uri="{FF2B5EF4-FFF2-40B4-BE49-F238E27FC236}">
                <a16:creationId xmlns:a16="http://schemas.microsoft.com/office/drawing/2014/main" id="{47A2D80B-9A70-6E70-DA46-DBC5654E043F}"/>
              </a:ext>
            </a:extLst>
          </p:cNvPr>
          <p:cNvPicPr>
            <a:picLocks noChangeAspect="1"/>
          </p:cNvPicPr>
          <p:nvPr/>
        </p:nvPicPr>
        <p:blipFill>
          <a:blip r:embed="rId5"/>
          <a:stretch>
            <a:fillRect/>
          </a:stretch>
        </p:blipFill>
        <p:spPr>
          <a:xfrm>
            <a:off x="6495536" y="2501296"/>
            <a:ext cx="4286848" cy="1743318"/>
          </a:xfrm>
          <a:prstGeom prst="rect">
            <a:avLst/>
          </a:prstGeom>
        </p:spPr>
      </p:pic>
      <p:sp>
        <p:nvSpPr>
          <p:cNvPr id="16" name="TextBox 15">
            <a:extLst>
              <a:ext uri="{FF2B5EF4-FFF2-40B4-BE49-F238E27FC236}">
                <a16:creationId xmlns:a16="http://schemas.microsoft.com/office/drawing/2014/main" id="{17177263-A24E-D6F0-EA3A-6B5FADBCBE15}"/>
              </a:ext>
            </a:extLst>
          </p:cNvPr>
          <p:cNvSpPr txBox="1"/>
          <p:nvPr/>
        </p:nvSpPr>
        <p:spPr>
          <a:xfrm>
            <a:off x="6693555" y="5055222"/>
            <a:ext cx="3890809" cy="369332"/>
          </a:xfrm>
          <a:prstGeom prst="rect">
            <a:avLst/>
          </a:prstGeom>
          <a:noFill/>
        </p:spPr>
        <p:txBody>
          <a:bodyPr wrap="none" rtlCol="0">
            <a:spAutoFit/>
          </a:bodyPr>
          <a:lstStyle/>
          <a:p>
            <a:r>
              <a:rPr lang="en-US" dirty="0"/>
              <a:t>Save the joystick inputs to variables</a:t>
            </a:r>
          </a:p>
        </p:txBody>
      </p:sp>
      <p:sp>
        <p:nvSpPr>
          <p:cNvPr id="17" name="TextBox 16">
            <a:extLst>
              <a:ext uri="{FF2B5EF4-FFF2-40B4-BE49-F238E27FC236}">
                <a16:creationId xmlns:a16="http://schemas.microsoft.com/office/drawing/2014/main" id="{7CC83817-555C-4E0C-3661-9C5CA4B4A22A}"/>
              </a:ext>
            </a:extLst>
          </p:cNvPr>
          <p:cNvSpPr txBox="1"/>
          <p:nvPr/>
        </p:nvSpPr>
        <p:spPr>
          <a:xfrm>
            <a:off x="1299755" y="6123543"/>
            <a:ext cx="9482629" cy="369332"/>
          </a:xfrm>
          <a:prstGeom prst="rect">
            <a:avLst/>
          </a:prstGeom>
          <a:noFill/>
        </p:spPr>
        <p:txBody>
          <a:bodyPr wrap="square" rtlCol="0">
            <a:spAutoFit/>
          </a:bodyPr>
          <a:lstStyle/>
          <a:p>
            <a:r>
              <a:rPr lang="en-US" dirty="0">
                <a:solidFill>
                  <a:schemeClr val="accent5">
                    <a:lumMod val="75000"/>
                  </a:schemeClr>
                </a:solidFill>
              </a:rPr>
              <a:t>Note: you can use any two axes you want! For example, the left joystick would be 3 and 4.</a:t>
            </a:r>
          </a:p>
        </p:txBody>
      </p:sp>
    </p:spTree>
    <p:extLst>
      <p:ext uri="{BB962C8B-B14F-4D97-AF65-F5344CB8AC3E}">
        <p14:creationId xmlns:p14="http://schemas.microsoft.com/office/powerpoint/2010/main" val="107074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57CD-02AF-316C-7796-4313C9AF19AA}"/>
              </a:ext>
            </a:extLst>
          </p:cNvPr>
          <p:cNvSpPr>
            <a:spLocks noGrp="1"/>
          </p:cNvSpPr>
          <p:nvPr>
            <p:ph type="title"/>
          </p:nvPr>
        </p:nvSpPr>
        <p:spPr>
          <a:xfrm>
            <a:off x="2831123" y="365125"/>
            <a:ext cx="6529754" cy="1325563"/>
          </a:xfrm>
        </p:spPr>
        <p:txBody>
          <a:bodyPr/>
          <a:lstStyle/>
          <a:p>
            <a:r>
              <a:rPr lang="en-US" dirty="0"/>
              <a:t>Sending Our Input To Motors</a:t>
            </a:r>
          </a:p>
        </p:txBody>
      </p:sp>
      <p:pic>
        <p:nvPicPr>
          <p:cNvPr id="7" name="Picture 6">
            <a:extLst>
              <a:ext uri="{FF2B5EF4-FFF2-40B4-BE49-F238E27FC236}">
                <a16:creationId xmlns:a16="http://schemas.microsoft.com/office/drawing/2014/main" id="{26FB1888-815A-7846-478A-40D14ADF6602}"/>
              </a:ext>
            </a:extLst>
          </p:cNvPr>
          <p:cNvPicPr>
            <a:picLocks noChangeAspect="1"/>
          </p:cNvPicPr>
          <p:nvPr/>
        </p:nvPicPr>
        <p:blipFill>
          <a:blip r:embed="rId2"/>
          <a:stretch>
            <a:fillRect/>
          </a:stretch>
        </p:blipFill>
        <p:spPr>
          <a:xfrm>
            <a:off x="2938022" y="1966007"/>
            <a:ext cx="6315956" cy="2486372"/>
          </a:xfrm>
          <a:prstGeom prst="rect">
            <a:avLst/>
          </a:prstGeom>
        </p:spPr>
      </p:pic>
      <p:sp>
        <p:nvSpPr>
          <p:cNvPr id="8" name="TextBox 7">
            <a:extLst>
              <a:ext uri="{FF2B5EF4-FFF2-40B4-BE49-F238E27FC236}">
                <a16:creationId xmlns:a16="http://schemas.microsoft.com/office/drawing/2014/main" id="{33F09361-F2D4-32C2-7CFD-A1DB8B8A346E}"/>
              </a:ext>
            </a:extLst>
          </p:cNvPr>
          <p:cNvSpPr txBox="1"/>
          <p:nvPr/>
        </p:nvSpPr>
        <p:spPr>
          <a:xfrm>
            <a:off x="2938022" y="4982673"/>
            <a:ext cx="6315956" cy="1200329"/>
          </a:xfrm>
          <a:prstGeom prst="rect">
            <a:avLst/>
          </a:prstGeom>
          <a:noFill/>
        </p:spPr>
        <p:txBody>
          <a:bodyPr wrap="square" rtlCol="0">
            <a:spAutoFit/>
          </a:bodyPr>
          <a:lstStyle/>
          <a:p>
            <a:r>
              <a:rPr lang="en-US" dirty="0"/>
              <a:t>We can now spin the motors! I used “</a:t>
            </a:r>
            <a:r>
              <a:rPr lang="en-US" dirty="0" err="1"/>
              <a:t>rightJoystickY</a:t>
            </a:r>
            <a:r>
              <a:rPr lang="en-US" dirty="0"/>
              <a:t> + </a:t>
            </a:r>
            <a:r>
              <a:rPr lang="en-US" dirty="0" err="1"/>
              <a:t>rightJoystickX</a:t>
            </a:r>
            <a:r>
              <a:rPr lang="en-US" dirty="0"/>
              <a:t>” in order to allow our robot to move and turn. We can now upload this code by plugging in a controller and hitting the “upload” button in the top right!</a:t>
            </a:r>
          </a:p>
        </p:txBody>
      </p:sp>
    </p:spTree>
    <p:extLst>
      <p:ext uri="{BB962C8B-B14F-4D97-AF65-F5344CB8AC3E}">
        <p14:creationId xmlns:p14="http://schemas.microsoft.com/office/powerpoint/2010/main" val="1848958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BCF0-40CD-CB57-3160-65A3D18A1E4F}"/>
              </a:ext>
            </a:extLst>
          </p:cNvPr>
          <p:cNvSpPr>
            <a:spLocks noGrp="1"/>
          </p:cNvSpPr>
          <p:nvPr>
            <p:ph type="title"/>
          </p:nvPr>
        </p:nvSpPr>
        <p:spPr/>
        <p:txBody>
          <a:bodyPr/>
          <a:lstStyle/>
          <a:p>
            <a:r>
              <a:rPr lang="en-US" dirty="0"/>
              <a:t>Test It!</a:t>
            </a:r>
          </a:p>
        </p:txBody>
      </p:sp>
      <p:sp>
        <p:nvSpPr>
          <p:cNvPr id="6" name="Content Placeholder 5">
            <a:extLst>
              <a:ext uri="{FF2B5EF4-FFF2-40B4-BE49-F238E27FC236}">
                <a16:creationId xmlns:a16="http://schemas.microsoft.com/office/drawing/2014/main" id="{09E0F843-2DE1-CB85-71CB-9D0F7752E730}"/>
              </a:ext>
            </a:extLst>
          </p:cNvPr>
          <p:cNvSpPr>
            <a:spLocks noGrp="1"/>
          </p:cNvSpPr>
          <p:nvPr>
            <p:ph idx="1"/>
          </p:nvPr>
        </p:nvSpPr>
        <p:spPr>
          <a:xfrm>
            <a:off x="838200" y="1772114"/>
            <a:ext cx="10515600" cy="2590566"/>
          </a:xfrm>
        </p:spPr>
        <p:txBody>
          <a:bodyPr/>
          <a:lstStyle/>
          <a:p>
            <a:r>
              <a:rPr lang="en-US" dirty="0"/>
              <a:t>Go to the “programs” section on your controller</a:t>
            </a:r>
          </a:p>
          <a:p>
            <a:r>
              <a:rPr lang="en-US" dirty="0"/>
              <a:t>Press “A” to select your program</a:t>
            </a:r>
          </a:p>
          <a:p>
            <a:r>
              <a:rPr lang="en-US" dirty="0"/>
              <a:t>Click the “run” button and try moving the joystick!</a:t>
            </a:r>
          </a:p>
          <a:p>
            <a:endParaRPr lang="en-US" dirty="0"/>
          </a:p>
          <a:p>
            <a:pPr marL="0" indent="0">
              <a:buNone/>
            </a:pPr>
            <a:r>
              <a:rPr lang="en-US" dirty="0"/>
              <a:t>If all went well, your robot should be moving around! </a:t>
            </a:r>
          </a:p>
        </p:txBody>
      </p:sp>
      <p:sp>
        <p:nvSpPr>
          <p:cNvPr id="7" name="TextBox 6">
            <a:extLst>
              <a:ext uri="{FF2B5EF4-FFF2-40B4-BE49-F238E27FC236}">
                <a16:creationId xmlns:a16="http://schemas.microsoft.com/office/drawing/2014/main" id="{FBF605F9-59C5-3568-54A5-71575105CDD4}"/>
              </a:ext>
            </a:extLst>
          </p:cNvPr>
          <p:cNvSpPr txBox="1"/>
          <p:nvPr/>
        </p:nvSpPr>
        <p:spPr>
          <a:xfrm>
            <a:off x="2694842" y="4901247"/>
            <a:ext cx="6802315" cy="1477328"/>
          </a:xfrm>
          <a:prstGeom prst="rect">
            <a:avLst/>
          </a:prstGeom>
          <a:noFill/>
        </p:spPr>
        <p:txBody>
          <a:bodyPr wrap="square" rtlCol="0">
            <a:spAutoFit/>
          </a:bodyPr>
          <a:lstStyle/>
          <a:p>
            <a:r>
              <a:rPr lang="en-US" dirty="0">
                <a:solidFill>
                  <a:schemeClr val="accent1">
                    <a:lumMod val="75000"/>
                  </a:schemeClr>
                </a:solidFill>
              </a:rPr>
              <a:t>Common problems:</a:t>
            </a:r>
            <a:br>
              <a:rPr lang="en-US" dirty="0">
                <a:solidFill>
                  <a:schemeClr val="accent1">
                    <a:lumMod val="75000"/>
                  </a:schemeClr>
                </a:solidFill>
              </a:rPr>
            </a:br>
            <a:br>
              <a:rPr lang="en-US" dirty="0">
                <a:solidFill>
                  <a:schemeClr val="accent1">
                    <a:lumMod val="75000"/>
                  </a:schemeClr>
                </a:solidFill>
              </a:rPr>
            </a:br>
            <a:r>
              <a:rPr lang="en-US" dirty="0">
                <a:solidFill>
                  <a:schemeClr val="accent1">
                    <a:lumMod val="75000"/>
                  </a:schemeClr>
                </a:solidFill>
              </a:rPr>
              <a:t>- Program not there? Make sure you’ve successfully uploaded it</a:t>
            </a:r>
          </a:p>
          <a:p>
            <a:r>
              <a:rPr lang="en-US" dirty="0">
                <a:solidFill>
                  <a:schemeClr val="accent1">
                    <a:lumMod val="75000"/>
                  </a:schemeClr>
                </a:solidFill>
              </a:rPr>
              <a:t>- Robot not moving? Make sure your motor groups are set up with the correct ports </a:t>
            </a:r>
            <a:r>
              <a:rPr lang="en-US" i="1" dirty="0">
                <a:solidFill>
                  <a:schemeClr val="accent1">
                    <a:lumMod val="75000"/>
                  </a:schemeClr>
                </a:solidFill>
              </a:rPr>
              <a:t>and </a:t>
            </a:r>
            <a:r>
              <a:rPr lang="en-US" dirty="0">
                <a:solidFill>
                  <a:schemeClr val="accent1">
                    <a:lumMod val="75000"/>
                  </a:schemeClr>
                </a:solidFill>
              </a:rPr>
              <a:t>have the correct reverse directions</a:t>
            </a:r>
          </a:p>
        </p:txBody>
      </p:sp>
    </p:spTree>
    <p:extLst>
      <p:ext uri="{BB962C8B-B14F-4D97-AF65-F5344CB8AC3E}">
        <p14:creationId xmlns:p14="http://schemas.microsoft.com/office/powerpoint/2010/main" val="40776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2B2F-DB1C-4708-85C5-867D9322E36C}"/>
              </a:ext>
            </a:extLst>
          </p:cNvPr>
          <p:cNvSpPr>
            <a:spLocks noGrp="1"/>
          </p:cNvSpPr>
          <p:nvPr>
            <p:ph type="title"/>
          </p:nvPr>
        </p:nvSpPr>
        <p:spPr/>
        <p:txBody>
          <a:bodyPr/>
          <a:lstStyle/>
          <a:p>
            <a:r>
              <a:rPr lang="en-US" dirty="0"/>
              <a:t>Challenge</a:t>
            </a:r>
          </a:p>
        </p:txBody>
      </p:sp>
      <p:sp>
        <p:nvSpPr>
          <p:cNvPr id="3" name="Text Placeholder 2">
            <a:extLst>
              <a:ext uri="{FF2B5EF4-FFF2-40B4-BE49-F238E27FC236}">
                <a16:creationId xmlns:a16="http://schemas.microsoft.com/office/drawing/2014/main" id="{838444BE-EBF7-010A-D1D3-A3495B90A408}"/>
              </a:ext>
            </a:extLst>
          </p:cNvPr>
          <p:cNvSpPr>
            <a:spLocks noGrp="1"/>
          </p:cNvSpPr>
          <p:nvPr>
            <p:ph type="body" idx="1"/>
          </p:nvPr>
        </p:nvSpPr>
        <p:spPr/>
        <p:txBody>
          <a:bodyPr>
            <a:normAutofit fontScale="85000" lnSpcReduction="20000"/>
          </a:bodyPr>
          <a:lstStyle/>
          <a:p>
            <a:r>
              <a:rPr lang="en-US" dirty="0"/>
              <a:t>Make a function called “</a:t>
            </a:r>
            <a:r>
              <a:rPr lang="en-US" dirty="0" err="1"/>
              <a:t>MoveRobot</a:t>
            </a:r>
            <a:r>
              <a:rPr lang="en-US" dirty="0"/>
              <a:t>” that takes in the inputs from your joysticks and moves the motors.</a:t>
            </a:r>
          </a:p>
          <a:p>
            <a:endParaRPr lang="en-US" dirty="0"/>
          </a:p>
          <a:p>
            <a:r>
              <a:rPr lang="en-US" dirty="0" err="1">
                <a:solidFill>
                  <a:srgbClr val="FFFF00"/>
                </a:solidFill>
                <a:latin typeface="Consolas" panose="020B0609020204030204" pitchFamily="49" charset="0"/>
              </a:rPr>
              <a:t>move_motors</a:t>
            </a:r>
            <a:r>
              <a:rPr lang="en-US" dirty="0">
                <a:solidFill>
                  <a:srgbClr val="FFFF00"/>
                </a:solidFill>
                <a:latin typeface="Consolas" panose="020B0609020204030204" pitchFamily="49" charset="0"/>
              </a:rPr>
              <a:t>(x, y);</a:t>
            </a:r>
          </a:p>
        </p:txBody>
      </p:sp>
      <p:sp>
        <p:nvSpPr>
          <p:cNvPr id="4" name="TextBox 3">
            <a:extLst>
              <a:ext uri="{FF2B5EF4-FFF2-40B4-BE49-F238E27FC236}">
                <a16:creationId xmlns:a16="http://schemas.microsoft.com/office/drawing/2014/main" id="{D0456143-865A-FE9D-E7EA-23B697176ED9}"/>
              </a:ext>
            </a:extLst>
          </p:cNvPr>
          <p:cNvSpPr txBox="1"/>
          <p:nvPr/>
        </p:nvSpPr>
        <p:spPr>
          <a:xfrm>
            <a:off x="61546" y="6044533"/>
            <a:ext cx="2989385" cy="738664"/>
          </a:xfrm>
          <a:prstGeom prst="rect">
            <a:avLst/>
          </a:prstGeom>
          <a:noFill/>
        </p:spPr>
        <p:txBody>
          <a:bodyPr wrap="square" rtlCol="0">
            <a:spAutoFit/>
          </a:bodyPr>
          <a:lstStyle/>
          <a:p>
            <a:r>
              <a:rPr lang="en-US" sz="1400" dirty="0">
                <a:solidFill>
                  <a:schemeClr val="tx1">
                    <a:lumMod val="65000"/>
                    <a:lumOff val="35000"/>
                  </a:schemeClr>
                </a:solidFill>
              </a:rPr>
              <a:t>Hint: functions can have a return type called “void” that makes them return nothing</a:t>
            </a:r>
          </a:p>
        </p:txBody>
      </p:sp>
    </p:spTree>
    <p:extLst>
      <p:ext uri="{BB962C8B-B14F-4D97-AF65-F5344CB8AC3E}">
        <p14:creationId xmlns:p14="http://schemas.microsoft.com/office/powerpoint/2010/main" val="2391007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E366-680F-55A3-C69B-FD23EBA48100}"/>
              </a:ext>
            </a:extLst>
          </p:cNvPr>
          <p:cNvSpPr>
            <a:spLocks noGrp="1"/>
          </p:cNvSpPr>
          <p:nvPr>
            <p:ph type="title"/>
          </p:nvPr>
        </p:nvSpPr>
        <p:spPr/>
        <p:txBody>
          <a:bodyPr/>
          <a:lstStyle/>
          <a:p>
            <a:r>
              <a:rPr lang="en-US" dirty="0"/>
              <a:t>My Solution</a:t>
            </a:r>
          </a:p>
        </p:txBody>
      </p:sp>
      <p:pic>
        <p:nvPicPr>
          <p:cNvPr id="8" name="Picture 7">
            <a:extLst>
              <a:ext uri="{FF2B5EF4-FFF2-40B4-BE49-F238E27FC236}">
                <a16:creationId xmlns:a16="http://schemas.microsoft.com/office/drawing/2014/main" id="{C6EDD73F-F6FE-56FA-4BB0-3F426452E4A8}"/>
              </a:ext>
            </a:extLst>
          </p:cNvPr>
          <p:cNvPicPr>
            <a:picLocks noChangeAspect="1"/>
          </p:cNvPicPr>
          <p:nvPr/>
        </p:nvPicPr>
        <p:blipFill>
          <a:blip r:embed="rId2"/>
          <a:stretch>
            <a:fillRect/>
          </a:stretch>
        </p:blipFill>
        <p:spPr>
          <a:xfrm>
            <a:off x="3499290" y="2138158"/>
            <a:ext cx="5193419" cy="3770722"/>
          </a:xfrm>
          <a:prstGeom prst="rect">
            <a:avLst/>
          </a:prstGeom>
        </p:spPr>
      </p:pic>
      <p:sp>
        <p:nvSpPr>
          <p:cNvPr id="9" name="TextBox 8">
            <a:extLst>
              <a:ext uri="{FF2B5EF4-FFF2-40B4-BE49-F238E27FC236}">
                <a16:creationId xmlns:a16="http://schemas.microsoft.com/office/drawing/2014/main" id="{15A257EE-8919-4F40-8E77-DC597ED78834}"/>
              </a:ext>
            </a:extLst>
          </p:cNvPr>
          <p:cNvSpPr txBox="1"/>
          <p:nvPr/>
        </p:nvSpPr>
        <p:spPr>
          <a:xfrm>
            <a:off x="9730969" y="5908880"/>
            <a:ext cx="2375555" cy="923330"/>
          </a:xfrm>
          <a:prstGeom prst="rect">
            <a:avLst/>
          </a:prstGeom>
          <a:noFill/>
        </p:spPr>
        <p:txBody>
          <a:bodyPr wrap="square" rtlCol="0">
            <a:spAutoFit/>
          </a:bodyPr>
          <a:lstStyle/>
          <a:p>
            <a:pPr algn="r"/>
            <a:r>
              <a:rPr lang="en-US" dirty="0">
                <a:solidFill>
                  <a:schemeClr val="tx1">
                    <a:lumMod val="65000"/>
                    <a:lumOff val="35000"/>
                  </a:schemeClr>
                </a:solidFill>
              </a:rPr>
              <a:t>Yours might look a bit different, but the key is working code! </a:t>
            </a:r>
          </a:p>
        </p:txBody>
      </p:sp>
    </p:spTree>
    <p:extLst>
      <p:ext uri="{BB962C8B-B14F-4D97-AF65-F5344CB8AC3E}">
        <p14:creationId xmlns:p14="http://schemas.microsoft.com/office/powerpoint/2010/main" val="3578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0C47-EFDD-C733-84BE-E2DE3232370F}"/>
              </a:ext>
            </a:extLst>
          </p:cNvPr>
          <p:cNvSpPr>
            <a:spLocks noGrp="1"/>
          </p:cNvSpPr>
          <p:nvPr>
            <p:ph type="title"/>
          </p:nvPr>
        </p:nvSpPr>
        <p:spPr/>
        <p:txBody>
          <a:bodyPr/>
          <a:lstStyle/>
          <a:p>
            <a:r>
              <a:rPr lang="en-US" dirty="0"/>
              <a:t>Creating A Project</a:t>
            </a:r>
          </a:p>
        </p:txBody>
      </p:sp>
      <p:sp>
        <p:nvSpPr>
          <p:cNvPr id="6" name="Slide Number Placeholder 5">
            <a:extLst>
              <a:ext uri="{FF2B5EF4-FFF2-40B4-BE49-F238E27FC236}">
                <a16:creationId xmlns:a16="http://schemas.microsoft.com/office/drawing/2014/main" id="{1F8C15D6-E09C-D5B8-EF1F-10CA90E58DE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26A0AF61-3720-D6C2-DD74-5FFC94CB8FE8}"/>
              </a:ext>
            </a:extLst>
          </p:cNvPr>
          <p:cNvPicPr>
            <a:picLocks noChangeAspect="1"/>
          </p:cNvPicPr>
          <p:nvPr/>
        </p:nvPicPr>
        <p:blipFill>
          <a:blip r:embed="rId2"/>
          <a:stretch>
            <a:fillRect/>
          </a:stretch>
        </p:blipFill>
        <p:spPr>
          <a:xfrm>
            <a:off x="6816526" y="1743314"/>
            <a:ext cx="3549522" cy="3640536"/>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70C7BC5-D3BC-A183-A7B1-4744E793BFF0}"/>
                  </a:ext>
                </a:extLst>
              </p14:cNvPr>
              <p14:cNvContentPartPr/>
              <p14:nvPr/>
            </p14:nvContentPartPr>
            <p14:xfrm>
              <a:off x="7373547" y="3136027"/>
              <a:ext cx="2683800" cy="242280"/>
            </p14:xfrm>
          </p:contentPart>
        </mc:Choice>
        <mc:Fallback>
          <p:pic>
            <p:nvPicPr>
              <p:cNvPr id="3" name="Ink 2">
                <a:extLst>
                  <a:ext uri="{FF2B5EF4-FFF2-40B4-BE49-F238E27FC236}">
                    <a16:creationId xmlns:a16="http://schemas.microsoft.com/office/drawing/2014/main" id="{B70C7BC5-D3BC-A183-A7B1-4744E793BFF0}"/>
                  </a:ext>
                </a:extLst>
              </p:cNvPr>
              <p:cNvPicPr/>
              <p:nvPr/>
            </p:nvPicPr>
            <p:blipFill>
              <a:blip r:embed="rId4"/>
              <a:stretch>
                <a:fillRect/>
              </a:stretch>
            </p:blipFill>
            <p:spPr>
              <a:xfrm>
                <a:off x="7364547" y="3127027"/>
                <a:ext cx="2701440" cy="259920"/>
              </a:xfrm>
              <a:prstGeom prst="rect">
                <a:avLst/>
              </a:prstGeom>
            </p:spPr>
          </p:pic>
        </mc:Fallback>
      </mc:AlternateContent>
      <p:sp>
        <p:nvSpPr>
          <p:cNvPr id="4" name="TextBox 3">
            <a:extLst>
              <a:ext uri="{FF2B5EF4-FFF2-40B4-BE49-F238E27FC236}">
                <a16:creationId xmlns:a16="http://schemas.microsoft.com/office/drawing/2014/main" id="{3FC6667C-634B-E7D5-5520-7CF29E418278}"/>
              </a:ext>
            </a:extLst>
          </p:cNvPr>
          <p:cNvSpPr txBox="1"/>
          <p:nvPr/>
        </p:nvSpPr>
        <p:spPr>
          <a:xfrm>
            <a:off x="6878747" y="5685434"/>
            <a:ext cx="3463705" cy="369332"/>
          </a:xfrm>
          <a:prstGeom prst="rect">
            <a:avLst/>
          </a:prstGeom>
          <a:noFill/>
        </p:spPr>
        <p:txBody>
          <a:bodyPr wrap="none" rtlCol="0">
            <a:spAutoFit/>
          </a:bodyPr>
          <a:lstStyle/>
          <a:p>
            <a:r>
              <a:rPr lang="en-US" dirty="0"/>
              <a:t>Use the Competition Template!</a:t>
            </a:r>
          </a:p>
        </p:txBody>
      </p:sp>
    </p:spTree>
    <p:extLst>
      <p:ext uri="{BB962C8B-B14F-4D97-AF65-F5344CB8AC3E}">
        <p14:creationId xmlns:p14="http://schemas.microsoft.com/office/powerpoint/2010/main" val="253951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78FAC9-2E17-E8AF-F686-4D3BD6E40D34}"/>
              </a:ext>
            </a:extLst>
          </p:cNvPr>
          <p:cNvPicPr>
            <a:picLocks noChangeAspect="1"/>
          </p:cNvPicPr>
          <p:nvPr/>
        </p:nvPicPr>
        <p:blipFill>
          <a:blip r:embed="rId2"/>
          <a:stretch>
            <a:fillRect/>
          </a:stretch>
        </p:blipFill>
        <p:spPr>
          <a:xfrm>
            <a:off x="279131" y="1837672"/>
            <a:ext cx="5254880" cy="3182656"/>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C1E03A1-87E1-3AAA-931B-CFF9FC572616}"/>
                  </a:ext>
                </a:extLst>
              </p14:cNvPr>
              <p14:cNvContentPartPr/>
              <p14:nvPr/>
            </p14:nvContentPartPr>
            <p14:xfrm>
              <a:off x="5861169" y="3419280"/>
              <a:ext cx="812160" cy="9720"/>
            </p14:xfrm>
          </p:contentPart>
        </mc:Choice>
        <mc:Fallback>
          <p:pic>
            <p:nvPicPr>
              <p:cNvPr id="7" name="Ink 6">
                <a:extLst>
                  <a:ext uri="{FF2B5EF4-FFF2-40B4-BE49-F238E27FC236}">
                    <a16:creationId xmlns:a16="http://schemas.microsoft.com/office/drawing/2014/main" id="{2C1E03A1-87E1-3AAA-931B-CFF9FC572616}"/>
                  </a:ext>
                </a:extLst>
              </p:cNvPr>
              <p:cNvPicPr/>
              <p:nvPr/>
            </p:nvPicPr>
            <p:blipFill>
              <a:blip r:embed="rId4"/>
              <a:stretch>
                <a:fillRect/>
              </a:stretch>
            </p:blipFill>
            <p:spPr>
              <a:xfrm>
                <a:off x="5852529" y="3410640"/>
                <a:ext cx="8298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1779AC39-5912-975D-BBEC-79D5C4C52875}"/>
                  </a:ext>
                </a:extLst>
              </p14:cNvPr>
              <p14:cNvContentPartPr/>
              <p14:nvPr/>
            </p14:nvContentPartPr>
            <p14:xfrm>
              <a:off x="6550711" y="3309480"/>
              <a:ext cx="214560" cy="239040"/>
            </p14:xfrm>
          </p:contentPart>
        </mc:Choice>
        <mc:Fallback>
          <p:pic>
            <p:nvPicPr>
              <p:cNvPr id="13" name="Ink 12">
                <a:extLst>
                  <a:ext uri="{FF2B5EF4-FFF2-40B4-BE49-F238E27FC236}">
                    <a16:creationId xmlns:a16="http://schemas.microsoft.com/office/drawing/2014/main" id="{1779AC39-5912-975D-BBEC-79D5C4C52875}"/>
                  </a:ext>
                </a:extLst>
              </p:cNvPr>
              <p:cNvPicPr/>
              <p:nvPr/>
            </p:nvPicPr>
            <p:blipFill>
              <a:blip r:embed="rId6"/>
              <a:stretch>
                <a:fillRect/>
              </a:stretch>
            </p:blipFill>
            <p:spPr>
              <a:xfrm>
                <a:off x="6542071" y="3300840"/>
                <a:ext cx="232200" cy="256680"/>
              </a:xfrm>
              <a:prstGeom prst="rect">
                <a:avLst/>
              </a:prstGeom>
            </p:spPr>
          </p:pic>
        </mc:Fallback>
      </mc:AlternateContent>
      <p:pic>
        <p:nvPicPr>
          <p:cNvPr id="15" name="Picture 14">
            <a:extLst>
              <a:ext uri="{FF2B5EF4-FFF2-40B4-BE49-F238E27FC236}">
                <a16:creationId xmlns:a16="http://schemas.microsoft.com/office/drawing/2014/main" id="{1E2963EE-739E-3454-A859-1ED53257A58F}"/>
              </a:ext>
            </a:extLst>
          </p:cNvPr>
          <p:cNvPicPr>
            <a:picLocks noChangeAspect="1"/>
          </p:cNvPicPr>
          <p:nvPr/>
        </p:nvPicPr>
        <p:blipFill>
          <a:blip r:embed="rId7"/>
          <a:stretch>
            <a:fillRect/>
          </a:stretch>
        </p:blipFill>
        <p:spPr>
          <a:xfrm>
            <a:off x="7000487" y="2862785"/>
            <a:ext cx="4963113" cy="1112990"/>
          </a:xfrm>
          <a:prstGeom prst="rect">
            <a:avLst/>
          </a:prstGeom>
        </p:spPr>
      </p:pic>
      <p:sp>
        <p:nvSpPr>
          <p:cNvPr id="18" name="TextBox 17">
            <a:extLst>
              <a:ext uri="{FF2B5EF4-FFF2-40B4-BE49-F238E27FC236}">
                <a16:creationId xmlns:a16="http://schemas.microsoft.com/office/drawing/2014/main" id="{C3DA554F-C86D-E287-975A-BAC1AED19DD9}"/>
              </a:ext>
            </a:extLst>
          </p:cNvPr>
          <p:cNvSpPr txBox="1"/>
          <p:nvPr/>
        </p:nvSpPr>
        <p:spPr>
          <a:xfrm>
            <a:off x="4415604" y="406401"/>
            <a:ext cx="3360792" cy="584775"/>
          </a:xfrm>
          <a:prstGeom prst="rect">
            <a:avLst/>
          </a:prstGeom>
          <a:noFill/>
        </p:spPr>
        <p:txBody>
          <a:bodyPr wrap="none" rtlCol="0">
            <a:spAutoFit/>
          </a:bodyPr>
          <a:lstStyle/>
          <a:p>
            <a:r>
              <a:rPr lang="en-US" sz="3200" u="sng" dirty="0">
                <a:latin typeface="+mj-lt"/>
              </a:rPr>
              <a:t>Create Your Project</a:t>
            </a:r>
          </a:p>
        </p:txBody>
      </p:sp>
      <p:sp>
        <p:nvSpPr>
          <p:cNvPr id="19" name="TextBox 18">
            <a:extLst>
              <a:ext uri="{FF2B5EF4-FFF2-40B4-BE49-F238E27FC236}">
                <a16:creationId xmlns:a16="http://schemas.microsoft.com/office/drawing/2014/main" id="{6DE3BA30-0FBA-9B18-AAE1-B06B23935367}"/>
              </a:ext>
            </a:extLst>
          </p:cNvPr>
          <p:cNvSpPr txBox="1"/>
          <p:nvPr/>
        </p:nvSpPr>
        <p:spPr>
          <a:xfrm>
            <a:off x="6459721" y="5904052"/>
            <a:ext cx="5503879" cy="646331"/>
          </a:xfrm>
          <a:prstGeom prst="rect">
            <a:avLst/>
          </a:prstGeom>
          <a:noFill/>
        </p:spPr>
        <p:txBody>
          <a:bodyPr wrap="none" rtlCol="0">
            <a:spAutoFit/>
          </a:bodyPr>
          <a:lstStyle/>
          <a:p>
            <a:r>
              <a:rPr lang="en-US" b="1" dirty="0"/>
              <a:t>Use a recognizable name!</a:t>
            </a:r>
          </a:p>
          <a:p>
            <a:r>
              <a:rPr lang="en-US" dirty="0"/>
              <a:t>Avoid things like “1”, “727G-code”, or “test-project”</a:t>
            </a:r>
          </a:p>
        </p:txBody>
      </p:sp>
    </p:spTree>
    <p:extLst>
      <p:ext uri="{BB962C8B-B14F-4D97-AF65-F5344CB8AC3E}">
        <p14:creationId xmlns:p14="http://schemas.microsoft.com/office/powerpoint/2010/main" val="427297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21B44-9E0C-C42A-8972-F5D43601460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105AD7FA-3C8C-D106-F65D-DF878593B0AD}"/>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C88060BE-F598-7372-D65E-F7AA18DF9E2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pic>
        <p:nvPicPr>
          <p:cNvPr id="8" name="Picture 7">
            <a:extLst>
              <a:ext uri="{FF2B5EF4-FFF2-40B4-BE49-F238E27FC236}">
                <a16:creationId xmlns:a16="http://schemas.microsoft.com/office/drawing/2014/main" id="{9D4E1CAB-D97A-521B-2D8C-90A64A1332F3}"/>
              </a:ext>
            </a:extLst>
          </p:cNvPr>
          <p:cNvPicPr>
            <a:picLocks noChangeAspect="1"/>
          </p:cNvPicPr>
          <p:nvPr/>
        </p:nvPicPr>
        <p:blipFill>
          <a:blip r:embed="rId2"/>
          <a:stretch>
            <a:fillRect/>
          </a:stretch>
        </p:blipFill>
        <p:spPr>
          <a:xfrm>
            <a:off x="6350" y="-3576"/>
            <a:ext cx="12185650" cy="6861576"/>
          </a:xfrm>
          <a:prstGeom prst="rect">
            <a:avLst/>
          </a:prstGeom>
        </p:spPr>
      </p:pic>
      <mc:AlternateContent xmlns:mc="http://schemas.openxmlformats.org/markup-compatibility/2006">
        <mc:Choice xmlns:p14="http://schemas.microsoft.com/office/powerpoint/2010/main" Requires="p14">
          <p:contentPart p14:bwMode="auto" r:id="rId3">
            <p14:nvContentPartPr>
              <p14:cNvPr id="15" name="Ink 14">
                <a:extLst>
                  <a:ext uri="{FF2B5EF4-FFF2-40B4-BE49-F238E27FC236}">
                    <a16:creationId xmlns:a16="http://schemas.microsoft.com/office/drawing/2014/main" id="{C6B0587E-FAEA-5DE7-5322-5487869F5C89}"/>
                  </a:ext>
                </a:extLst>
              </p14:cNvPr>
              <p14:cNvContentPartPr/>
              <p14:nvPr/>
            </p14:nvContentPartPr>
            <p14:xfrm>
              <a:off x="62604" y="431927"/>
              <a:ext cx="1131120" cy="1168560"/>
            </p14:xfrm>
          </p:contentPart>
        </mc:Choice>
        <mc:Fallback>
          <p:pic>
            <p:nvPicPr>
              <p:cNvPr id="15" name="Ink 14">
                <a:extLst>
                  <a:ext uri="{FF2B5EF4-FFF2-40B4-BE49-F238E27FC236}">
                    <a16:creationId xmlns:a16="http://schemas.microsoft.com/office/drawing/2014/main" id="{C6B0587E-FAEA-5DE7-5322-5487869F5C89}"/>
                  </a:ext>
                </a:extLst>
              </p:cNvPr>
              <p:cNvPicPr/>
              <p:nvPr/>
            </p:nvPicPr>
            <p:blipFill>
              <a:blip r:embed="rId4"/>
              <a:stretch>
                <a:fillRect/>
              </a:stretch>
            </p:blipFill>
            <p:spPr>
              <a:xfrm>
                <a:off x="53604" y="422927"/>
                <a:ext cx="1148760" cy="1186200"/>
              </a:xfrm>
              <a:prstGeom prst="rect">
                <a:avLst/>
              </a:prstGeom>
            </p:spPr>
          </p:pic>
        </mc:Fallback>
      </mc:AlternateContent>
      <p:sp>
        <p:nvSpPr>
          <p:cNvPr id="16" name="TextBox 15">
            <a:extLst>
              <a:ext uri="{FF2B5EF4-FFF2-40B4-BE49-F238E27FC236}">
                <a16:creationId xmlns:a16="http://schemas.microsoft.com/office/drawing/2014/main" id="{D92C04F2-4549-C0F6-94D2-31DD439BD4A0}"/>
              </a:ext>
            </a:extLst>
          </p:cNvPr>
          <p:cNvSpPr txBox="1"/>
          <p:nvPr/>
        </p:nvSpPr>
        <p:spPr>
          <a:xfrm>
            <a:off x="6351" y="1751628"/>
            <a:ext cx="1446434" cy="338554"/>
          </a:xfrm>
          <a:prstGeom prst="rect">
            <a:avLst/>
          </a:prstGeom>
          <a:noFill/>
        </p:spPr>
        <p:txBody>
          <a:bodyPr wrap="square" rtlCol="0">
            <a:spAutoFit/>
          </a:bodyPr>
          <a:lstStyle/>
          <a:p>
            <a:r>
              <a:rPr lang="en-US" sz="1600" dirty="0">
                <a:solidFill>
                  <a:schemeClr val="accent1">
                    <a:lumMod val="75000"/>
                  </a:schemeClr>
                </a:solidFill>
              </a:rPr>
              <a:t>Project Files</a:t>
            </a:r>
          </a:p>
        </p:txBody>
      </p:sp>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281E7362-A95E-4D0F-9EB7-56A1631B3F04}"/>
                  </a:ext>
                </a:extLst>
              </p14:cNvPr>
              <p14:cNvContentPartPr/>
              <p14:nvPr/>
            </p14:nvContentPartPr>
            <p14:xfrm>
              <a:off x="5221107" y="108427"/>
              <a:ext cx="246240" cy="287280"/>
            </p14:xfrm>
          </p:contentPart>
        </mc:Choice>
        <mc:Fallback>
          <p:pic>
            <p:nvPicPr>
              <p:cNvPr id="18" name="Ink 17">
                <a:extLst>
                  <a:ext uri="{FF2B5EF4-FFF2-40B4-BE49-F238E27FC236}">
                    <a16:creationId xmlns:a16="http://schemas.microsoft.com/office/drawing/2014/main" id="{281E7362-A95E-4D0F-9EB7-56A1631B3F04}"/>
                  </a:ext>
                </a:extLst>
              </p:cNvPr>
              <p:cNvPicPr/>
              <p:nvPr/>
            </p:nvPicPr>
            <p:blipFill>
              <a:blip r:embed="rId6"/>
              <a:stretch>
                <a:fillRect/>
              </a:stretch>
            </p:blipFill>
            <p:spPr>
              <a:xfrm>
                <a:off x="5212467" y="99427"/>
                <a:ext cx="263880" cy="304920"/>
              </a:xfrm>
              <a:prstGeom prst="rect">
                <a:avLst/>
              </a:prstGeom>
            </p:spPr>
          </p:pic>
        </mc:Fallback>
      </mc:AlternateContent>
      <p:sp>
        <p:nvSpPr>
          <p:cNvPr id="19" name="TextBox 18">
            <a:extLst>
              <a:ext uri="{FF2B5EF4-FFF2-40B4-BE49-F238E27FC236}">
                <a16:creationId xmlns:a16="http://schemas.microsoft.com/office/drawing/2014/main" id="{506F9250-BB74-81C9-8D37-824CA991E276}"/>
              </a:ext>
            </a:extLst>
          </p:cNvPr>
          <p:cNvSpPr txBox="1"/>
          <p:nvPr/>
        </p:nvSpPr>
        <p:spPr>
          <a:xfrm>
            <a:off x="3832584" y="131487"/>
            <a:ext cx="1388522" cy="338554"/>
          </a:xfrm>
          <a:prstGeom prst="rect">
            <a:avLst/>
          </a:prstGeom>
          <a:noFill/>
        </p:spPr>
        <p:txBody>
          <a:bodyPr wrap="none" rtlCol="0">
            <a:spAutoFit/>
          </a:bodyPr>
          <a:lstStyle/>
          <a:p>
            <a:r>
              <a:rPr lang="en-US" sz="1600" dirty="0">
                <a:solidFill>
                  <a:schemeClr val="accent1">
                    <a:lumMod val="75000"/>
                  </a:schemeClr>
                </a:solidFill>
              </a:rPr>
              <a:t>Program Slot</a:t>
            </a:r>
          </a:p>
        </p:txBody>
      </p:sp>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F2A7BA00-9B3B-0BDD-FE9B-EED1B682BD5E}"/>
                  </a:ext>
                </a:extLst>
              </p14:cNvPr>
              <p14:cNvContentPartPr/>
              <p14:nvPr/>
            </p14:nvContentPartPr>
            <p14:xfrm>
              <a:off x="10153107" y="127147"/>
              <a:ext cx="598680" cy="226440"/>
            </p14:xfrm>
          </p:contentPart>
        </mc:Choice>
        <mc:Fallback>
          <p:pic>
            <p:nvPicPr>
              <p:cNvPr id="21" name="Ink 20">
                <a:extLst>
                  <a:ext uri="{FF2B5EF4-FFF2-40B4-BE49-F238E27FC236}">
                    <a16:creationId xmlns:a16="http://schemas.microsoft.com/office/drawing/2014/main" id="{F2A7BA00-9B3B-0BDD-FE9B-EED1B682BD5E}"/>
                  </a:ext>
                </a:extLst>
              </p:cNvPr>
              <p:cNvPicPr/>
              <p:nvPr/>
            </p:nvPicPr>
            <p:blipFill>
              <a:blip r:embed="rId8"/>
              <a:stretch>
                <a:fillRect/>
              </a:stretch>
            </p:blipFill>
            <p:spPr>
              <a:xfrm>
                <a:off x="10144467" y="118147"/>
                <a:ext cx="616320" cy="244080"/>
              </a:xfrm>
              <a:prstGeom prst="rect">
                <a:avLst/>
              </a:prstGeom>
            </p:spPr>
          </p:pic>
        </mc:Fallback>
      </mc:AlternateContent>
      <p:sp>
        <p:nvSpPr>
          <p:cNvPr id="22" name="TextBox 21">
            <a:extLst>
              <a:ext uri="{FF2B5EF4-FFF2-40B4-BE49-F238E27FC236}">
                <a16:creationId xmlns:a16="http://schemas.microsoft.com/office/drawing/2014/main" id="{190F6239-63FA-63C2-5882-B59EC7FC8AB1}"/>
              </a:ext>
            </a:extLst>
          </p:cNvPr>
          <p:cNvSpPr txBox="1"/>
          <p:nvPr/>
        </p:nvSpPr>
        <p:spPr>
          <a:xfrm>
            <a:off x="8328422" y="93373"/>
            <a:ext cx="1886157" cy="338554"/>
          </a:xfrm>
          <a:prstGeom prst="rect">
            <a:avLst/>
          </a:prstGeom>
          <a:noFill/>
        </p:spPr>
        <p:txBody>
          <a:bodyPr wrap="none" rtlCol="0">
            <a:spAutoFit/>
          </a:bodyPr>
          <a:lstStyle/>
          <a:p>
            <a:r>
              <a:rPr lang="en-US" sz="1600" dirty="0">
                <a:solidFill>
                  <a:schemeClr val="accent1">
                    <a:lumMod val="75000"/>
                  </a:schemeClr>
                </a:solidFill>
              </a:rPr>
              <a:t>Connection Status</a:t>
            </a:r>
          </a:p>
        </p:txBody>
      </p:sp>
      <mc:AlternateContent xmlns:mc="http://schemas.openxmlformats.org/markup-compatibility/2006">
        <mc:Choice xmlns:p14="http://schemas.microsoft.com/office/powerpoint/2010/main" Requires="p14">
          <p:contentPart p14:bwMode="auto" r:id="rId9">
            <p14:nvContentPartPr>
              <p14:cNvPr id="24" name="Ink 23">
                <a:extLst>
                  <a:ext uri="{FF2B5EF4-FFF2-40B4-BE49-F238E27FC236}">
                    <a16:creationId xmlns:a16="http://schemas.microsoft.com/office/drawing/2014/main" id="{49690D38-9559-0A41-8370-C7875FBCEB40}"/>
                  </a:ext>
                </a:extLst>
              </p14:cNvPr>
              <p14:cNvContentPartPr/>
              <p14:nvPr/>
            </p14:nvContentPartPr>
            <p14:xfrm>
              <a:off x="10793187" y="110227"/>
              <a:ext cx="496800" cy="266400"/>
            </p14:xfrm>
          </p:contentPart>
        </mc:Choice>
        <mc:Fallback>
          <p:pic>
            <p:nvPicPr>
              <p:cNvPr id="24" name="Ink 23">
                <a:extLst>
                  <a:ext uri="{FF2B5EF4-FFF2-40B4-BE49-F238E27FC236}">
                    <a16:creationId xmlns:a16="http://schemas.microsoft.com/office/drawing/2014/main" id="{49690D38-9559-0A41-8370-C7875FBCEB40}"/>
                  </a:ext>
                </a:extLst>
              </p:cNvPr>
              <p:cNvPicPr/>
              <p:nvPr/>
            </p:nvPicPr>
            <p:blipFill>
              <a:blip r:embed="rId10"/>
              <a:stretch>
                <a:fillRect/>
              </a:stretch>
            </p:blipFill>
            <p:spPr>
              <a:xfrm>
                <a:off x="10784187" y="101587"/>
                <a:ext cx="514440" cy="284040"/>
              </a:xfrm>
              <a:prstGeom prst="rect">
                <a:avLst/>
              </a:prstGeom>
            </p:spPr>
          </p:pic>
        </mc:Fallback>
      </mc:AlternateContent>
      <p:sp>
        <p:nvSpPr>
          <p:cNvPr id="25" name="TextBox 24">
            <a:extLst>
              <a:ext uri="{FF2B5EF4-FFF2-40B4-BE49-F238E27FC236}">
                <a16:creationId xmlns:a16="http://schemas.microsoft.com/office/drawing/2014/main" id="{6B4328D7-6D44-8465-4003-0EE6C9120A17}"/>
              </a:ext>
            </a:extLst>
          </p:cNvPr>
          <p:cNvSpPr txBox="1"/>
          <p:nvPr/>
        </p:nvSpPr>
        <p:spPr>
          <a:xfrm>
            <a:off x="10336978" y="353587"/>
            <a:ext cx="1412566" cy="276999"/>
          </a:xfrm>
          <a:prstGeom prst="rect">
            <a:avLst/>
          </a:prstGeom>
          <a:noFill/>
        </p:spPr>
        <p:txBody>
          <a:bodyPr wrap="none" rtlCol="0">
            <a:spAutoFit/>
          </a:bodyPr>
          <a:lstStyle/>
          <a:p>
            <a:r>
              <a:rPr lang="en-US" sz="1200" dirty="0">
                <a:solidFill>
                  <a:schemeClr val="accent1">
                    <a:lumMod val="75000"/>
                  </a:schemeClr>
                </a:solidFill>
              </a:rPr>
              <a:t>Build and Upload</a:t>
            </a:r>
          </a:p>
        </p:txBody>
      </p:sp>
      <mc:AlternateContent xmlns:mc="http://schemas.openxmlformats.org/markup-compatibility/2006">
        <mc:Choice xmlns:p14="http://schemas.microsoft.com/office/powerpoint/2010/main" Requires="p14">
          <p:contentPart p14:bwMode="auto" r:id="rId11">
            <p14:nvContentPartPr>
              <p14:cNvPr id="30" name="Ink 29">
                <a:extLst>
                  <a:ext uri="{FF2B5EF4-FFF2-40B4-BE49-F238E27FC236}">
                    <a16:creationId xmlns:a16="http://schemas.microsoft.com/office/drawing/2014/main" id="{A841CB88-2F02-0BC9-B0BD-E1DCD114F12D}"/>
                  </a:ext>
                </a:extLst>
              </p14:cNvPr>
              <p14:cNvContentPartPr/>
              <p14:nvPr/>
            </p14:nvContentPartPr>
            <p14:xfrm>
              <a:off x="1265787" y="5100907"/>
              <a:ext cx="10886760" cy="1685160"/>
            </p14:xfrm>
          </p:contentPart>
        </mc:Choice>
        <mc:Fallback>
          <p:pic>
            <p:nvPicPr>
              <p:cNvPr id="30" name="Ink 29">
                <a:extLst>
                  <a:ext uri="{FF2B5EF4-FFF2-40B4-BE49-F238E27FC236}">
                    <a16:creationId xmlns:a16="http://schemas.microsoft.com/office/drawing/2014/main" id="{A841CB88-2F02-0BC9-B0BD-E1DCD114F12D}"/>
                  </a:ext>
                </a:extLst>
              </p:cNvPr>
              <p:cNvPicPr/>
              <p:nvPr/>
            </p:nvPicPr>
            <p:blipFill>
              <a:blip r:embed="rId12"/>
              <a:stretch>
                <a:fillRect/>
              </a:stretch>
            </p:blipFill>
            <p:spPr>
              <a:xfrm>
                <a:off x="1256787" y="5091907"/>
                <a:ext cx="10904400" cy="1702800"/>
              </a:xfrm>
              <a:prstGeom prst="rect">
                <a:avLst/>
              </a:prstGeom>
            </p:spPr>
          </p:pic>
        </mc:Fallback>
      </mc:AlternateContent>
      <p:sp>
        <p:nvSpPr>
          <p:cNvPr id="31" name="TextBox 30">
            <a:extLst>
              <a:ext uri="{FF2B5EF4-FFF2-40B4-BE49-F238E27FC236}">
                <a16:creationId xmlns:a16="http://schemas.microsoft.com/office/drawing/2014/main" id="{665E6679-61FE-9D10-E558-3B3649D1E4CB}"/>
              </a:ext>
            </a:extLst>
          </p:cNvPr>
          <p:cNvSpPr txBox="1"/>
          <p:nvPr/>
        </p:nvSpPr>
        <p:spPr>
          <a:xfrm>
            <a:off x="4557672" y="5758821"/>
            <a:ext cx="3595728" cy="369332"/>
          </a:xfrm>
          <a:prstGeom prst="rect">
            <a:avLst/>
          </a:prstGeom>
          <a:noFill/>
        </p:spPr>
        <p:txBody>
          <a:bodyPr wrap="none" rtlCol="0">
            <a:spAutoFit/>
          </a:bodyPr>
          <a:lstStyle/>
          <a:p>
            <a:r>
              <a:rPr lang="en-US" dirty="0">
                <a:solidFill>
                  <a:schemeClr val="accent1">
                    <a:lumMod val="75000"/>
                  </a:schemeClr>
                </a:solidFill>
              </a:rPr>
              <a:t>Any problems will show up here!</a:t>
            </a:r>
          </a:p>
        </p:txBody>
      </p:sp>
      <mc:AlternateContent xmlns:mc="http://schemas.openxmlformats.org/markup-compatibility/2006">
        <mc:Choice xmlns:p14="http://schemas.microsoft.com/office/powerpoint/2010/main" Requires="p14">
          <p:contentPart p14:bwMode="auto" r:id="rId13">
            <p14:nvContentPartPr>
              <p14:cNvPr id="32" name="Ink 31">
                <a:extLst>
                  <a:ext uri="{FF2B5EF4-FFF2-40B4-BE49-F238E27FC236}">
                    <a16:creationId xmlns:a16="http://schemas.microsoft.com/office/drawing/2014/main" id="{F3F473D3-AB18-0BE0-060A-56BC6559321D}"/>
                  </a:ext>
                </a:extLst>
              </p14:cNvPr>
              <p14:cNvContentPartPr/>
              <p14:nvPr/>
            </p14:nvContentPartPr>
            <p14:xfrm>
              <a:off x="11578707" y="161707"/>
              <a:ext cx="221760" cy="207000"/>
            </p14:xfrm>
          </p:contentPart>
        </mc:Choice>
        <mc:Fallback>
          <p:pic>
            <p:nvPicPr>
              <p:cNvPr id="32" name="Ink 31">
                <a:extLst>
                  <a:ext uri="{FF2B5EF4-FFF2-40B4-BE49-F238E27FC236}">
                    <a16:creationId xmlns:a16="http://schemas.microsoft.com/office/drawing/2014/main" id="{F3F473D3-AB18-0BE0-060A-56BC6559321D}"/>
                  </a:ext>
                </a:extLst>
              </p:cNvPr>
              <p:cNvPicPr/>
              <p:nvPr/>
            </p:nvPicPr>
            <p:blipFill>
              <a:blip r:embed="rId14"/>
              <a:stretch>
                <a:fillRect/>
              </a:stretch>
            </p:blipFill>
            <p:spPr>
              <a:xfrm>
                <a:off x="11569707" y="152707"/>
                <a:ext cx="239400" cy="224640"/>
              </a:xfrm>
              <a:prstGeom prst="rect">
                <a:avLst/>
              </a:prstGeom>
            </p:spPr>
          </p:pic>
        </mc:Fallback>
      </mc:AlternateContent>
      <p:sp>
        <p:nvSpPr>
          <p:cNvPr id="33" name="TextBox 32">
            <a:extLst>
              <a:ext uri="{FF2B5EF4-FFF2-40B4-BE49-F238E27FC236}">
                <a16:creationId xmlns:a16="http://schemas.microsoft.com/office/drawing/2014/main" id="{B95BECB4-EE4A-AEAF-B905-F5D27618F8F1}"/>
              </a:ext>
            </a:extLst>
          </p:cNvPr>
          <p:cNvSpPr txBox="1"/>
          <p:nvPr/>
        </p:nvSpPr>
        <p:spPr>
          <a:xfrm>
            <a:off x="8037587" y="803939"/>
            <a:ext cx="4148063" cy="338554"/>
          </a:xfrm>
          <a:prstGeom prst="rect">
            <a:avLst/>
          </a:prstGeom>
          <a:noFill/>
        </p:spPr>
        <p:txBody>
          <a:bodyPr wrap="square" rtlCol="0">
            <a:spAutoFit/>
          </a:bodyPr>
          <a:lstStyle/>
          <a:p>
            <a:r>
              <a:rPr lang="en-US" sz="1600" dirty="0">
                <a:solidFill>
                  <a:schemeClr val="accent1">
                    <a:lumMod val="75000"/>
                  </a:schemeClr>
                </a:solidFill>
              </a:rPr>
              <a:t>Add Devices (Motors, Inertial Sensors, etc.)</a:t>
            </a:r>
          </a:p>
        </p:txBody>
      </p:sp>
      <p:grpSp>
        <p:nvGrpSpPr>
          <p:cNvPr id="40" name="Group 39">
            <a:extLst>
              <a:ext uri="{FF2B5EF4-FFF2-40B4-BE49-F238E27FC236}">
                <a16:creationId xmlns:a16="http://schemas.microsoft.com/office/drawing/2014/main" id="{99D8BFCE-C6CF-45D4-7DFE-B47C5489B6B6}"/>
              </a:ext>
            </a:extLst>
          </p:cNvPr>
          <p:cNvGrpSpPr/>
          <p:nvPr/>
        </p:nvGrpSpPr>
        <p:grpSpPr>
          <a:xfrm>
            <a:off x="11883822" y="257746"/>
            <a:ext cx="286920" cy="613440"/>
            <a:chOff x="11883822" y="257746"/>
            <a:chExt cx="286920" cy="613440"/>
          </a:xfrm>
        </p:grpSpPr>
        <mc:AlternateContent xmlns:mc="http://schemas.openxmlformats.org/markup-compatibility/2006">
          <mc:Choice xmlns:p14="http://schemas.microsoft.com/office/powerpoint/2010/main" Requires="p14">
            <p:contentPart p14:bwMode="auto" r:id="rId15">
              <p14:nvContentPartPr>
                <p14:cNvPr id="38" name="Ink 37">
                  <a:extLst>
                    <a:ext uri="{FF2B5EF4-FFF2-40B4-BE49-F238E27FC236}">
                      <a16:creationId xmlns:a16="http://schemas.microsoft.com/office/drawing/2014/main" id="{F201DA22-B51C-B8C1-3A33-71A542FA8A1C}"/>
                    </a:ext>
                  </a:extLst>
                </p14:cNvPr>
                <p14:cNvContentPartPr/>
                <p14:nvPr/>
              </p14:nvContentPartPr>
              <p14:xfrm>
                <a:off x="11883822" y="257746"/>
                <a:ext cx="146160" cy="146880"/>
              </p14:xfrm>
            </p:contentPart>
          </mc:Choice>
          <mc:Fallback>
            <p:pic>
              <p:nvPicPr>
                <p:cNvPr id="38" name="Ink 37">
                  <a:extLst>
                    <a:ext uri="{FF2B5EF4-FFF2-40B4-BE49-F238E27FC236}">
                      <a16:creationId xmlns:a16="http://schemas.microsoft.com/office/drawing/2014/main" id="{F201DA22-B51C-B8C1-3A33-71A542FA8A1C}"/>
                    </a:ext>
                  </a:extLst>
                </p:cNvPr>
                <p:cNvPicPr/>
                <p:nvPr/>
              </p:nvPicPr>
              <p:blipFill>
                <a:blip r:embed="rId16"/>
                <a:stretch>
                  <a:fillRect/>
                </a:stretch>
              </p:blipFill>
              <p:spPr>
                <a:xfrm>
                  <a:off x="11875182" y="248746"/>
                  <a:ext cx="1638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9" name="Ink 38">
                  <a:extLst>
                    <a:ext uri="{FF2B5EF4-FFF2-40B4-BE49-F238E27FC236}">
                      <a16:creationId xmlns:a16="http://schemas.microsoft.com/office/drawing/2014/main" id="{82C5EEC9-6FD6-19EB-015C-26F1FFA39EEE}"/>
                    </a:ext>
                  </a:extLst>
                </p14:cNvPr>
                <p14:cNvContentPartPr/>
                <p14:nvPr/>
              </p14:nvContentPartPr>
              <p14:xfrm>
                <a:off x="11895702" y="289786"/>
                <a:ext cx="275040" cy="581400"/>
              </p14:xfrm>
            </p:contentPart>
          </mc:Choice>
          <mc:Fallback>
            <p:pic>
              <p:nvPicPr>
                <p:cNvPr id="39" name="Ink 38">
                  <a:extLst>
                    <a:ext uri="{FF2B5EF4-FFF2-40B4-BE49-F238E27FC236}">
                      <a16:creationId xmlns:a16="http://schemas.microsoft.com/office/drawing/2014/main" id="{82C5EEC9-6FD6-19EB-015C-26F1FFA39EEE}"/>
                    </a:ext>
                  </a:extLst>
                </p:cNvPr>
                <p:cNvPicPr/>
                <p:nvPr/>
              </p:nvPicPr>
              <p:blipFill>
                <a:blip r:embed="rId18"/>
                <a:stretch>
                  <a:fillRect/>
                </a:stretch>
              </p:blipFill>
              <p:spPr>
                <a:xfrm>
                  <a:off x="11886702" y="281146"/>
                  <a:ext cx="292680" cy="599040"/>
                </a:xfrm>
                <a:prstGeom prst="rect">
                  <a:avLst/>
                </a:prstGeom>
              </p:spPr>
            </p:pic>
          </mc:Fallback>
        </mc:AlternateContent>
      </p:grpSp>
    </p:spTree>
    <p:extLst>
      <p:ext uri="{BB962C8B-B14F-4D97-AF65-F5344CB8AC3E}">
        <p14:creationId xmlns:p14="http://schemas.microsoft.com/office/powerpoint/2010/main" val="73907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25" grpId="0"/>
      <p:bldP spid="31"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EA48-3DB2-B2FA-4F56-0C56729EE064}"/>
              </a:ext>
            </a:extLst>
          </p:cNvPr>
          <p:cNvSpPr>
            <a:spLocks noGrp="1"/>
          </p:cNvSpPr>
          <p:nvPr>
            <p:ph type="title"/>
          </p:nvPr>
        </p:nvSpPr>
        <p:spPr>
          <a:xfrm>
            <a:off x="3316224" y="2567178"/>
            <a:ext cx="5559552" cy="1723643"/>
          </a:xfrm>
        </p:spPr>
        <p:txBody>
          <a:bodyPr>
            <a:normAutofit fontScale="90000"/>
          </a:bodyPr>
          <a:lstStyle/>
          <a:p>
            <a:r>
              <a:rPr lang="en-US" dirty="0"/>
              <a:t>Working With Functions</a:t>
            </a:r>
          </a:p>
        </p:txBody>
      </p:sp>
    </p:spTree>
    <p:extLst>
      <p:ext uri="{BB962C8B-B14F-4D97-AF65-F5344CB8AC3E}">
        <p14:creationId xmlns:p14="http://schemas.microsoft.com/office/powerpoint/2010/main" val="93777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EC7323-740E-A035-1E1E-EE08A5117706}"/>
              </a:ext>
            </a:extLst>
          </p:cNvPr>
          <p:cNvSpPr>
            <a:spLocks noGrp="1"/>
          </p:cNvSpPr>
          <p:nvPr>
            <p:ph type="title"/>
          </p:nvPr>
        </p:nvSpPr>
        <p:spPr/>
        <p:txBody>
          <a:bodyPr/>
          <a:lstStyle/>
          <a:p>
            <a:r>
              <a:rPr lang="en-US" dirty="0"/>
              <a:t>Why Use Functions?</a:t>
            </a:r>
          </a:p>
        </p:txBody>
      </p:sp>
      <p:sp>
        <p:nvSpPr>
          <p:cNvPr id="6" name="TextBox 5">
            <a:extLst>
              <a:ext uri="{FF2B5EF4-FFF2-40B4-BE49-F238E27FC236}">
                <a16:creationId xmlns:a16="http://schemas.microsoft.com/office/drawing/2014/main" id="{68835AE6-4E9A-B0D8-B4A7-E4537F923753}"/>
              </a:ext>
            </a:extLst>
          </p:cNvPr>
          <p:cNvSpPr txBox="1"/>
          <p:nvPr/>
        </p:nvSpPr>
        <p:spPr>
          <a:xfrm>
            <a:off x="838201" y="1690688"/>
            <a:ext cx="10515600" cy="923330"/>
          </a:xfrm>
          <a:prstGeom prst="rect">
            <a:avLst/>
          </a:prstGeom>
          <a:noFill/>
        </p:spPr>
        <p:txBody>
          <a:bodyPr wrap="square" rtlCol="0">
            <a:spAutoFit/>
          </a:bodyPr>
          <a:lstStyle/>
          <a:p>
            <a:r>
              <a:rPr lang="en-US" dirty="0"/>
              <a:t>Functions help us split our code into “chunks” so we can reuse certain parts. Just like the name suggests, functions perform a specific task, or function, and they can have inputs and outputs. They’re essentially mandatory for writing clean, readable code in VEX.</a:t>
            </a:r>
          </a:p>
        </p:txBody>
      </p:sp>
    </p:spTree>
    <p:extLst>
      <p:ext uri="{BB962C8B-B14F-4D97-AF65-F5344CB8AC3E}">
        <p14:creationId xmlns:p14="http://schemas.microsoft.com/office/powerpoint/2010/main" val="12589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11114E-084B-20FF-5BB3-20A267392D6C}"/>
              </a:ext>
            </a:extLst>
          </p:cNvPr>
          <p:cNvSpPr>
            <a:spLocks noGrp="1"/>
          </p:cNvSpPr>
          <p:nvPr>
            <p:ph type="title"/>
          </p:nvPr>
        </p:nvSpPr>
        <p:spPr/>
        <p:txBody>
          <a:bodyPr/>
          <a:lstStyle/>
          <a:p>
            <a:r>
              <a:rPr lang="en-US" dirty="0"/>
              <a:t>Let’s Create a Simple Function</a:t>
            </a:r>
          </a:p>
        </p:txBody>
      </p:sp>
      <p:sp>
        <p:nvSpPr>
          <p:cNvPr id="7" name="TextBox 6">
            <a:extLst>
              <a:ext uri="{FF2B5EF4-FFF2-40B4-BE49-F238E27FC236}">
                <a16:creationId xmlns:a16="http://schemas.microsoft.com/office/drawing/2014/main" id="{B4E07C84-7F14-72FD-E971-B319020136E5}"/>
              </a:ext>
            </a:extLst>
          </p:cNvPr>
          <p:cNvSpPr txBox="1"/>
          <p:nvPr/>
        </p:nvSpPr>
        <p:spPr>
          <a:xfrm>
            <a:off x="838200" y="1506022"/>
            <a:ext cx="5742021" cy="369332"/>
          </a:xfrm>
          <a:prstGeom prst="rect">
            <a:avLst/>
          </a:prstGeom>
          <a:noFill/>
        </p:spPr>
        <p:txBody>
          <a:bodyPr wrap="none" rtlCol="0">
            <a:spAutoFit/>
          </a:bodyPr>
          <a:lstStyle/>
          <a:p>
            <a:r>
              <a:rPr lang="en-US" dirty="0"/>
              <a:t>The goal of our function: add two numbers together</a:t>
            </a:r>
          </a:p>
        </p:txBody>
      </p:sp>
      <p:pic>
        <p:nvPicPr>
          <p:cNvPr id="9" name="Picture 8">
            <a:extLst>
              <a:ext uri="{FF2B5EF4-FFF2-40B4-BE49-F238E27FC236}">
                <a16:creationId xmlns:a16="http://schemas.microsoft.com/office/drawing/2014/main" id="{1F8A1B13-CE4F-91CE-CC08-60B4C8D10CDA}"/>
              </a:ext>
            </a:extLst>
          </p:cNvPr>
          <p:cNvPicPr>
            <a:picLocks noChangeAspect="1"/>
          </p:cNvPicPr>
          <p:nvPr/>
        </p:nvPicPr>
        <p:blipFill>
          <a:blip r:embed="rId2"/>
          <a:stretch>
            <a:fillRect/>
          </a:stretch>
        </p:blipFill>
        <p:spPr>
          <a:xfrm>
            <a:off x="838200" y="2321600"/>
            <a:ext cx="5494190" cy="3965600"/>
          </a:xfrm>
          <a:prstGeom prst="rect">
            <a:avLst/>
          </a:prstGeom>
        </p:spPr>
      </p:pic>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EA5DAC09-84BF-16CF-3267-995A154E0402}"/>
                  </a:ext>
                </a:extLst>
              </p14:cNvPr>
              <p14:cNvContentPartPr/>
              <p14:nvPr/>
            </p14:nvContentPartPr>
            <p14:xfrm>
              <a:off x="914178" y="3964888"/>
              <a:ext cx="210240" cy="360"/>
            </p14:xfrm>
          </p:contentPart>
        </mc:Choice>
        <mc:Fallback>
          <p:pic>
            <p:nvPicPr>
              <p:cNvPr id="18" name="Ink 17">
                <a:extLst>
                  <a:ext uri="{FF2B5EF4-FFF2-40B4-BE49-F238E27FC236}">
                    <a16:creationId xmlns:a16="http://schemas.microsoft.com/office/drawing/2014/main" id="{EA5DAC09-84BF-16CF-3267-995A154E0402}"/>
                  </a:ext>
                </a:extLst>
              </p:cNvPr>
              <p:cNvPicPr/>
              <p:nvPr/>
            </p:nvPicPr>
            <p:blipFill>
              <a:blip r:embed="rId4"/>
              <a:stretch>
                <a:fillRect/>
              </a:stretch>
            </p:blipFill>
            <p:spPr>
              <a:xfrm>
                <a:off x="905538" y="3956248"/>
                <a:ext cx="227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3" name="Ink 22">
                <a:extLst>
                  <a:ext uri="{FF2B5EF4-FFF2-40B4-BE49-F238E27FC236}">
                    <a16:creationId xmlns:a16="http://schemas.microsoft.com/office/drawing/2014/main" id="{6145C0A0-96D0-BACD-3A94-7BD4C1641E61}"/>
                  </a:ext>
                </a:extLst>
              </p14:cNvPr>
              <p14:cNvContentPartPr/>
              <p14:nvPr/>
            </p14:nvContentPartPr>
            <p14:xfrm>
              <a:off x="1195338" y="3973888"/>
              <a:ext cx="729360" cy="18000"/>
            </p14:xfrm>
          </p:contentPart>
        </mc:Choice>
        <mc:Fallback>
          <p:pic>
            <p:nvPicPr>
              <p:cNvPr id="23" name="Ink 22">
                <a:extLst>
                  <a:ext uri="{FF2B5EF4-FFF2-40B4-BE49-F238E27FC236}">
                    <a16:creationId xmlns:a16="http://schemas.microsoft.com/office/drawing/2014/main" id="{6145C0A0-96D0-BACD-3A94-7BD4C1641E61}"/>
                  </a:ext>
                </a:extLst>
              </p:cNvPr>
              <p:cNvPicPr/>
              <p:nvPr/>
            </p:nvPicPr>
            <p:blipFill>
              <a:blip r:embed="rId6"/>
              <a:stretch>
                <a:fillRect/>
              </a:stretch>
            </p:blipFill>
            <p:spPr>
              <a:xfrm>
                <a:off x="1186698" y="3965248"/>
                <a:ext cx="747000" cy="35640"/>
              </a:xfrm>
              <a:prstGeom prst="rect">
                <a:avLst/>
              </a:prstGeom>
            </p:spPr>
          </p:pic>
        </mc:Fallback>
      </mc:AlternateContent>
      <p:sp>
        <p:nvSpPr>
          <p:cNvPr id="24" name="TextBox 23">
            <a:extLst>
              <a:ext uri="{FF2B5EF4-FFF2-40B4-BE49-F238E27FC236}">
                <a16:creationId xmlns:a16="http://schemas.microsoft.com/office/drawing/2014/main" id="{234F2E16-FBBC-4702-0820-FDD1FACD0D46}"/>
              </a:ext>
            </a:extLst>
          </p:cNvPr>
          <p:cNvSpPr txBox="1"/>
          <p:nvPr/>
        </p:nvSpPr>
        <p:spPr>
          <a:xfrm>
            <a:off x="2517392" y="3516923"/>
            <a:ext cx="3197414" cy="338554"/>
          </a:xfrm>
          <a:prstGeom prst="rect">
            <a:avLst/>
          </a:prstGeom>
          <a:noFill/>
        </p:spPr>
        <p:txBody>
          <a:bodyPr wrap="none" rtlCol="0">
            <a:spAutoFit/>
          </a:bodyPr>
          <a:lstStyle/>
          <a:p>
            <a:r>
              <a:rPr lang="en-US" sz="1600" dirty="0">
                <a:solidFill>
                  <a:schemeClr val="accent2">
                    <a:lumMod val="60000"/>
                    <a:lumOff val="40000"/>
                  </a:schemeClr>
                </a:solidFill>
              </a:rPr>
              <a:t>The “return type” of our function</a:t>
            </a:r>
          </a:p>
        </p:txBody>
      </p:sp>
      <p:sp>
        <p:nvSpPr>
          <p:cNvPr id="25" name="TextBox 24">
            <a:extLst>
              <a:ext uri="{FF2B5EF4-FFF2-40B4-BE49-F238E27FC236}">
                <a16:creationId xmlns:a16="http://schemas.microsoft.com/office/drawing/2014/main" id="{0BF2EFF4-3C7A-BEAE-B92D-48216BA3D45F}"/>
              </a:ext>
            </a:extLst>
          </p:cNvPr>
          <p:cNvSpPr txBox="1"/>
          <p:nvPr/>
        </p:nvSpPr>
        <p:spPr>
          <a:xfrm>
            <a:off x="2517392" y="3855477"/>
            <a:ext cx="2535887" cy="338554"/>
          </a:xfrm>
          <a:prstGeom prst="rect">
            <a:avLst/>
          </a:prstGeom>
          <a:noFill/>
        </p:spPr>
        <p:txBody>
          <a:bodyPr wrap="none" rtlCol="0">
            <a:spAutoFit/>
          </a:bodyPr>
          <a:lstStyle/>
          <a:p>
            <a:r>
              <a:rPr lang="en-US" sz="1600" dirty="0">
                <a:solidFill>
                  <a:schemeClr val="bg2">
                    <a:lumMod val="50000"/>
                  </a:schemeClr>
                </a:solidFill>
              </a:rPr>
              <a:t>The name of our function</a:t>
            </a:r>
          </a:p>
        </p:txBody>
      </p:sp>
      <mc:AlternateContent xmlns:mc="http://schemas.openxmlformats.org/markup-compatibility/2006">
        <mc:Choice xmlns:p14="http://schemas.microsoft.com/office/powerpoint/2010/main" Requires="p14">
          <p:contentPart p14:bwMode="auto" r:id="rId7">
            <p14:nvContentPartPr>
              <p14:cNvPr id="27" name="Ink 26">
                <a:extLst>
                  <a:ext uri="{FF2B5EF4-FFF2-40B4-BE49-F238E27FC236}">
                    <a16:creationId xmlns:a16="http://schemas.microsoft.com/office/drawing/2014/main" id="{89C0E21C-6680-10E8-EDFC-B653E5A6C288}"/>
                  </a:ext>
                </a:extLst>
              </p14:cNvPr>
              <p14:cNvContentPartPr/>
              <p14:nvPr/>
            </p14:nvContentPartPr>
            <p14:xfrm>
              <a:off x="834978" y="4054168"/>
              <a:ext cx="228600" cy="306000"/>
            </p14:xfrm>
          </p:contentPart>
        </mc:Choice>
        <mc:Fallback>
          <p:pic>
            <p:nvPicPr>
              <p:cNvPr id="27" name="Ink 26">
                <a:extLst>
                  <a:ext uri="{FF2B5EF4-FFF2-40B4-BE49-F238E27FC236}">
                    <a16:creationId xmlns:a16="http://schemas.microsoft.com/office/drawing/2014/main" id="{89C0E21C-6680-10E8-EDFC-B653E5A6C288}"/>
                  </a:ext>
                </a:extLst>
              </p:cNvPr>
              <p:cNvPicPr/>
              <p:nvPr/>
            </p:nvPicPr>
            <p:blipFill>
              <a:blip r:embed="rId8"/>
              <a:stretch>
                <a:fillRect/>
              </a:stretch>
            </p:blipFill>
            <p:spPr>
              <a:xfrm>
                <a:off x="825978" y="4045528"/>
                <a:ext cx="246240" cy="323640"/>
              </a:xfrm>
              <a:prstGeom prst="rect">
                <a:avLst/>
              </a:prstGeom>
            </p:spPr>
          </p:pic>
        </mc:Fallback>
      </mc:AlternateContent>
      <p:sp>
        <p:nvSpPr>
          <p:cNvPr id="28" name="TextBox 27">
            <a:extLst>
              <a:ext uri="{FF2B5EF4-FFF2-40B4-BE49-F238E27FC236}">
                <a16:creationId xmlns:a16="http://schemas.microsoft.com/office/drawing/2014/main" id="{D740F939-8D96-57F9-2247-B84D1B543A6B}"/>
              </a:ext>
            </a:extLst>
          </p:cNvPr>
          <p:cNvSpPr txBox="1"/>
          <p:nvPr/>
        </p:nvSpPr>
        <p:spPr>
          <a:xfrm>
            <a:off x="7393998" y="2321600"/>
            <a:ext cx="4106008" cy="2585323"/>
          </a:xfrm>
          <a:prstGeom prst="rect">
            <a:avLst/>
          </a:prstGeom>
          <a:noFill/>
        </p:spPr>
        <p:txBody>
          <a:bodyPr wrap="square" rtlCol="0">
            <a:spAutoFit/>
          </a:bodyPr>
          <a:lstStyle/>
          <a:p>
            <a:r>
              <a:rPr lang="en-US" dirty="0"/>
              <a:t>The red means “error” and is basically</a:t>
            </a:r>
          </a:p>
          <a:p>
            <a:r>
              <a:rPr lang="en-US" dirty="0" err="1"/>
              <a:t>VEXCode</a:t>
            </a:r>
            <a:r>
              <a:rPr lang="en-US" dirty="0"/>
              <a:t> telling us there’s a problem</a:t>
            </a:r>
          </a:p>
          <a:p>
            <a:r>
              <a:rPr lang="en-US" dirty="0"/>
              <a:t>with our code that we must fix.</a:t>
            </a:r>
            <a:br>
              <a:rPr lang="en-US" dirty="0"/>
            </a:br>
            <a:endParaRPr lang="en-US" dirty="0"/>
          </a:p>
          <a:p>
            <a:r>
              <a:rPr lang="en-US" dirty="0"/>
              <a:t>If we hover over the red, it will tell us what the problem is. In this case, the error is simply telling us our function doesn’t return a number like we said it would.</a:t>
            </a:r>
          </a:p>
        </p:txBody>
      </p:sp>
    </p:spTree>
    <p:extLst>
      <p:ext uri="{BB962C8B-B14F-4D97-AF65-F5344CB8AC3E}">
        <p14:creationId xmlns:p14="http://schemas.microsoft.com/office/powerpoint/2010/main" val="147759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BEEADA-46B9-98AA-ED90-729EFDAEA970}"/>
              </a:ext>
            </a:extLst>
          </p:cNvPr>
          <p:cNvSpPr>
            <a:spLocks noGrp="1"/>
          </p:cNvSpPr>
          <p:nvPr>
            <p:ph type="title"/>
          </p:nvPr>
        </p:nvSpPr>
        <p:spPr/>
        <p:txBody>
          <a:bodyPr/>
          <a:lstStyle/>
          <a:p>
            <a:r>
              <a:rPr lang="en-US" dirty="0"/>
              <a:t>Completing Our Function</a:t>
            </a:r>
          </a:p>
        </p:txBody>
      </p:sp>
      <p:pic>
        <p:nvPicPr>
          <p:cNvPr id="7" name="Picture 6">
            <a:extLst>
              <a:ext uri="{FF2B5EF4-FFF2-40B4-BE49-F238E27FC236}">
                <a16:creationId xmlns:a16="http://schemas.microsoft.com/office/drawing/2014/main" id="{35792AE6-44D8-28C1-7387-43F80EB45ADE}"/>
              </a:ext>
            </a:extLst>
          </p:cNvPr>
          <p:cNvPicPr>
            <a:picLocks noChangeAspect="1"/>
          </p:cNvPicPr>
          <p:nvPr/>
        </p:nvPicPr>
        <p:blipFill>
          <a:blip r:embed="rId2"/>
          <a:stretch>
            <a:fillRect/>
          </a:stretch>
        </p:blipFill>
        <p:spPr>
          <a:xfrm>
            <a:off x="838200" y="1926935"/>
            <a:ext cx="3808344" cy="984666"/>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6F7D99E9-489E-4E98-5A6C-FFECCDBAE494}"/>
                  </a:ext>
                </a:extLst>
              </p14:cNvPr>
              <p14:cNvContentPartPr/>
              <p14:nvPr/>
            </p14:nvContentPartPr>
            <p14:xfrm>
              <a:off x="2716698" y="2285488"/>
              <a:ext cx="1335600" cy="10440"/>
            </p14:xfrm>
          </p:contentPart>
        </mc:Choice>
        <mc:Fallback>
          <p:pic>
            <p:nvPicPr>
              <p:cNvPr id="8" name="Ink 7">
                <a:extLst>
                  <a:ext uri="{FF2B5EF4-FFF2-40B4-BE49-F238E27FC236}">
                    <a16:creationId xmlns:a16="http://schemas.microsoft.com/office/drawing/2014/main" id="{6F7D99E9-489E-4E98-5A6C-FFECCDBAE494}"/>
                  </a:ext>
                </a:extLst>
              </p:cNvPr>
              <p:cNvPicPr/>
              <p:nvPr/>
            </p:nvPicPr>
            <p:blipFill>
              <a:blip r:embed="rId4"/>
              <a:stretch>
                <a:fillRect/>
              </a:stretch>
            </p:blipFill>
            <p:spPr>
              <a:xfrm>
                <a:off x="2708058" y="2276848"/>
                <a:ext cx="1353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79472C7B-83F4-069A-CC28-7A318DCC1707}"/>
                  </a:ext>
                </a:extLst>
              </p14:cNvPr>
              <p14:cNvContentPartPr/>
              <p14:nvPr/>
            </p14:nvContentPartPr>
            <p14:xfrm>
              <a:off x="1160418" y="2592928"/>
              <a:ext cx="1467360" cy="19080"/>
            </p14:xfrm>
          </p:contentPart>
        </mc:Choice>
        <mc:Fallback>
          <p:pic>
            <p:nvPicPr>
              <p:cNvPr id="9" name="Ink 8">
                <a:extLst>
                  <a:ext uri="{FF2B5EF4-FFF2-40B4-BE49-F238E27FC236}">
                    <a16:creationId xmlns:a16="http://schemas.microsoft.com/office/drawing/2014/main" id="{79472C7B-83F4-069A-CC28-7A318DCC1707}"/>
                  </a:ext>
                </a:extLst>
              </p:cNvPr>
              <p:cNvPicPr/>
              <p:nvPr/>
            </p:nvPicPr>
            <p:blipFill>
              <a:blip r:embed="rId6"/>
              <a:stretch>
                <a:fillRect/>
              </a:stretch>
            </p:blipFill>
            <p:spPr>
              <a:xfrm>
                <a:off x="1151778" y="2584288"/>
                <a:ext cx="1485000" cy="36720"/>
              </a:xfrm>
              <a:prstGeom prst="rect">
                <a:avLst/>
              </a:prstGeom>
            </p:spPr>
          </p:pic>
        </mc:Fallback>
      </mc:AlternateContent>
      <p:grpSp>
        <p:nvGrpSpPr>
          <p:cNvPr id="17" name="Group 16">
            <a:extLst>
              <a:ext uri="{FF2B5EF4-FFF2-40B4-BE49-F238E27FC236}">
                <a16:creationId xmlns:a16="http://schemas.microsoft.com/office/drawing/2014/main" id="{040586D4-995A-755D-6F86-3438F76177FC}"/>
              </a:ext>
            </a:extLst>
          </p:cNvPr>
          <p:cNvGrpSpPr/>
          <p:nvPr/>
        </p:nvGrpSpPr>
        <p:grpSpPr>
          <a:xfrm>
            <a:off x="829218" y="2569168"/>
            <a:ext cx="334440" cy="368640"/>
            <a:chOff x="829218" y="2569168"/>
            <a:chExt cx="334440" cy="368640"/>
          </a:xfrm>
        </p:grpSpPr>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CF8D9513-E660-DA82-C60C-47C0B4D48527}"/>
                    </a:ext>
                  </a:extLst>
                </p14:cNvPr>
                <p14:cNvContentPartPr/>
                <p14:nvPr/>
              </p14:nvContentPartPr>
              <p14:xfrm>
                <a:off x="829218" y="2574568"/>
                <a:ext cx="280440" cy="319320"/>
              </p14:xfrm>
            </p:contentPart>
          </mc:Choice>
          <mc:Fallback>
            <p:pic>
              <p:nvPicPr>
                <p:cNvPr id="14" name="Ink 13">
                  <a:extLst>
                    <a:ext uri="{FF2B5EF4-FFF2-40B4-BE49-F238E27FC236}">
                      <a16:creationId xmlns:a16="http://schemas.microsoft.com/office/drawing/2014/main" id="{CF8D9513-E660-DA82-C60C-47C0B4D48527}"/>
                    </a:ext>
                  </a:extLst>
                </p:cNvPr>
                <p:cNvPicPr/>
                <p:nvPr/>
              </p:nvPicPr>
              <p:blipFill>
                <a:blip r:embed="rId8"/>
                <a:stretch>
                  <a:fillRect/>
                </a:stretch>
              </p:blipFill>
              <p:spPr>
                <a:xfrm>
                  <a:off x="820578" y="2565568"/>
                  <a:ext cx="29808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E51BAE3B-1860-D6F6-F8F4-6BC2E1F16343}"/>
                    </a:ext>
                  </a:extLst>
                </p14:cNvPr>
                <p14:cNvContentPartPr/>
                <p14:nvPr/>
              </p14:nvContentPartPr>
              <p14:xfrm>
                <a:off x="852258" y="2591488"/>
                <a:ext cx="258120" cy="336960"/>
              </p14:xfrm>
            </p:contentPart>
          </mc:Choice>
          <mc:Fallback>
            <p:pic>
              <p:nvPicPr>
                <p:cNvPr id="15" name="Ink 14">
                  <a:extLst>
                    <a:ext uri="{FF2B5EF4-FFF2-40B4-BE49-F238E27FC236}">
                      <a16:creationId xmlns:a16="http://schemas.microsoft.com/office/drawing/2014/main" id="{E51BAE3B-1860-D6F6-F8F4-6BC2E1F16343}"/>
                    </a:ext>
                  </a:extLst>
                </p:cNvPr>
                <p:cNvPicPr/>
                <p:nvPr/>
              </p:nvPicPr>
              <p:blipFill>
                <a:blip r:embed="rId10"/>
                <a:stretch>
                  <a:fillRect/>
                </a:stretch>
              </p:blipFill>
              <p:spPr>
                <a:xfrm>
                  <a:off x="843258" y="2582848"/>
                  <a:ext cx="2757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C9D06591-C162-FFD9-BE72-0809586F93E7}"/>
                    </a:ext>
                  </a:extLst>
                </p14:cNvPr>
                <p14:cNvContentPartPr/>
                <p14:nvPr/>
              </p14:nvContentPartPr>
              <p14:xfrm>
                <a:off x="870258" y="2569168"/>
                <a:ext cx="293400" cy="368640"/>
              </p14:xfrm>
            </p:contentPart>
          </mc:Choice>
          <mc:Fallback>
            <p:pic>
              <p:nvPicPr>
                <p:cNvPr id="16" name="Ink 15">
                  <a:extLst>
                    <a:ext uri="{FF2B5EF4-FFF2-40B4-BE49-F238E27FC236}">
                      <a16:creationId xmlns:a16="http://schemas.microsoft.com/office/drawing/2014/main" id="{C9D06591-C162-FFD9-BE72-0809586F93E7}"/>
                    </a:ext>
                  </a:extLst>
                </p:cNvPr>
                <p:cNvPicPr/>
                <p:nvPr/>
              </p:nvPicPr>
              <p:blipFill>
                <a:blip r:embed="rId12"/>
                <a:stretch>
                  <a:fillRect/>
                </a:stretch>
              </p:blipFill>
              <p:spPr>
                <a:xfrm>
                  <a:off x="861258" y="2560168"/>
                  <a:ext cx="311040" cy="386280"/>
                </a:xfrm>
                <a:prstGeom prst="rect">
                  <a:avLst/>
                </a:prstGeom>
              </p:spPr>
            </p:pic>
          </mc:Fallback>
        </mc:AlternateContent>
      </p:grpSp>
      <p:sp>
        <p:nvSpPr>
          <p:cNvPr id="18" name="TextBox 17">
            <a:extLst>
              <a:ext uri="{FF2B5EF4-FFF2-40B4-BE49-F238E27FC236}">
                <a16:creationId xmlns:a16="http://schemas.microsoft.com/office/drawing/2014/main" id="{94E6253E-1768-F9E1-359D-3B1CC7CB3D79}"/>
              </a:ext>
            </a:extLst>
          </p:cNvPr>
          <p:cNvSpPr txBox="1"/>
          <p:nvPr/>
        </p:nvSpPr>
        <p:spPr>
          <a:xfrm>
            <a:off x="6096000" y="1690688"/>
            <a:ext cx="5266782" cy="1477328"/>
          </a:xfrm>
          <a:prstGeom prst="rect">
            <a:avLst/>
          </a:prstGeom>
          <a:noFill/>
        </p:spPr>
        <p:txBody>
          <a:bodyPr wrap="square" rtlCol="0">
            <a:spAutoFit/>
          </a:bodyPr>
          <a:lstStyle/>
          <a:p>
            <a:r>
              <a:rPr lang="en-US" dirty="0">
                <a:solidFill>
                  <a:schemeClr val="accent2">
                    <a:lumMod val="75000"/>
                  </a:schemeClr>
                </a:solidFill>
              </a:rPr>
              <a:t>Function Parameters </a:t>
            </a:r>
            <a:r>
              <a:rPr lang="en-US" dirty="0"/>
              <a:t>– the inputs to our function</a:t>
            </a:r>
          </a:p>
          <a:p>
            <a:endParaRPr lang="en-US" dirty="0"/>
          </a:p>
          <a:p>
            <a:r>
              <a:rPr lang="en-US" dirty="0"/>
              <a:t>In this case, we want our function to take in two “</a:t>
            </a:r>
            <a:r>
              <a:rPr lang="en-US" dirty="0" err="1"/>
              <a:t>ints</a:t>
            </a:r>
            <a:r>
              <a:rPr lang="en-US" dirty="0"/>
              <a:t>” (numbers), one called “a” and one called “b”.</a:t>
            </a:r>
          </a:p>
        </p:txBody>
      </p:sp>
      <p:sp>
        <p:nvSpPr>
          <p:cNvPr id="19" name="TextBox 18">
            <a:extLst>
              <a:ext uri="{FF2B5EF4-FFF2-40B4-BE49-F238E27FC236}">
                <a16:creationId xmlns:a16="http://schemas.microsoft.com/office/drawing/2014/main" id="{F313C813-9ACD-5F22-FA8D-786D8D6B0E93}"/>
              </a:ext>
            </a:extLst>
          </p:cNvPr>
          <p:cNvSpPr txBox="1"/>
          <p:nvPr/>
        </p:nvSpPr>
        <p:spPr>
          <a:xfrm>
            <a:off x="6096000" y="3689985"/>
            <a:ext cx="5257799" cy="1692771"/>
          </a:xfrm>
          <a:prstGeom prst="rect">
            <a:avLst/>
          </a:prstGeom>
          <a:noFill/>
        </p:spPr>
        <p:txBody>
          <a:bodyPr wrap="square" rtlCol="0">
            <a:spAutoFit/>
          </a:bodyPr>
          <a:lstStyle/>
          <a:p>
            <a:r>
              <a:rPr lang="en-US" dirty="0">
                <a:solidFill>
                  <a:schemeClr val="bg2">
                    <a:lumMod val="50000"/>
                  </a:schemeClr>
                </a:solidFill>
              </a:rPr>
              <a:t>Return Statement</a:t>
            </a:r>
            <a:r>
              <a:rPr lang="en-US" dirty="0"/>
              <a:t> – the output of our function</a:t>
            </a:r>
            <a:br>
              <a:rPr lang="en-US" dirty="0"/>
            </a:br>
            <a:br>
              <a:rPr lang="en-US" dirty="0"/>
            </a:br>
            <a:r>
              <a:rPr lang="en-US" dirty="0"/>
              <a:t>Since our goal is to add “a” and “b”, we can simply type “a + b” and return that.</a:t>
            </a:r>
            <a:br>
              <a:rPr lang="en-US" dirty="0"/>
            </a:br>
            <a:br>
              <a:rPr lang="en-US" dirty="0"/>
            </a:br>
            <a:r>
              <a:rPr lang="en-US" sz="1400" dirty="0">
                <a:solidFill>
                  <a:schemeClr val="accent1">
                    <a:lumMod val="75000"/>
                  </a:schemeClr>
                </a:solidFill>
              </a:rPr>
              <a:t>NOTE: Any code after this return statement will not be run.</a:t>
            </a:r>
          </a:p>
        </p:txBody>
      </p:sp>
      <p:sp>
        <p:nvSpPr>
          <p:cNvPr id="20" name="TextBox 19">
            <a:extLst>
              <a:ext uri="{FF2B5EF4-FFF2-40B4-BE49-F238E27FC236}">
                <a16:creationId xmlns:a16="http://schemas.microsoft.com/office/drawing/2014/main" id="{11314230-A890-6E33-EBC2-4B73B9A4F6BA}"/>
              </a:ext>
            </a:extLst>
          </p:cNvPr>
          <p:cNvSpPr txBox="1"/>
          <p:nvPr/>
        </p:nvSpPr>
        <p:spPr>
          <a:xfrm>
            <a:off x="6095999" y="5904725"/>
            <a:ext cx="5257799" cy="646331"/>
          </a:xfrm>
          <a:prstGeom prst="rect">
            <a:avLst/>
          </a:prstGeom>
          <a:noFill/>
        </p:spPr>
        <p:txBody>
          <a:bodyPr wrap="square" rtlCol="0">
            <a:spAutoFit/>
          </a:bodyPr>
          <a:lstStyle/>
          <a:p>
            <a:r>
              <a:rPr lang="en-US" dirty="0">
                <a:solidFill>
                  <a:srgbClr val="00B050"/>
                </a:solidFill>
              </a:rPr>
              <a:t>Our error is gone! This is because we’re now “returning” a number like we said we would.</a:t>
            </a:r>
          </a:p>
        </p:txBody>
      </p:sp>
    </p:spTree>
    <p:extLst>
      <p:ext uri="{BB962C8B-B14F-4D97-AF65-F5344CB8AC3E}">
        <p14:creationId xmlns:p14="http://schemas.microsoft.com/office/powerpoint/2010/main" val="354637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{79DB5606-239D-45A9-8FF0-7F727DF3A4B0}tf78504181_win32</Template>
  <TotalTime>326</TotalTime>
  <Words>1469</Words>
  <Application>Microsoft Office PowerPoint</Application>
  <PresentationFormat>Widescreen</PresentationFormat>
  <Paragraphs>99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Calibri</vt:lpstr>
      <vt:lpstr>Consolas</vt:lpstr>
      <vt:lpstr>Tw Cen MT</vt:lpstr>
      <vt:lpstr>ShapesVTI</vt:lpstr>
      <vt:lpstr>Getting Started</vt:lpstr>
      <vt:lpstr>Creating A Project</vt:lpstr>
      <vt:lpstr>Creating A Project</vt:lpstr>
      <vt:lpstr>PowerPoint Presentation</vt:lpstr>
      <vt:lpstr>PowerPoint Presentation</vt:lpstr>
      <vt:lpstr>Working With Functions</vt:lpstr>
      <vt:lpstr>Why Use Functions?</vt:lpstr>
      <vt:lpstr>Let’s Create a Simple Function</vt:lpstr>
      <vt:lpstr>Completing Our Function</vt:lpstr>
      <vt:lpstr>Using Our Function</vt:lpstr>
      <vt:lpstr>What Happens When Code Doesn’t Work?</vt:lpstr>
      <vt:lpstr>Finding Bugs: Practice</vt:lpstr>
      <vt:lpstr>Moving Your Robot</vt:lpstr>
      <vt:lpstr>Adding a Motor</vt:lpstr>
      <vt:lpstr>Adding a Motor</vt:lpstr>
      <vt:lpstr>Our wheels are linked together, so why do we need to manually add each motor?</vt:lpstr>
      <vt:lpstr>PowerPoint Presentation</vt:lpstr>
      <vt:lpstr>Add Your Motors Now</vt:lpstr>
      <vt:lpstr>Let’s Clean Up The Code</vt:lpstr>
      <vt:lpstr>The Code: An Overview</vt:lpstr>
      <vt:lpstr>The Code: An Overview</vt:lpstr>
      <vt:lpstr>Writing Drive Code</vt:lpstr>
      <vt:lpstr>Let’s Break Down The Problem</vt:lpstr>
      <vt:lpstr>Getting Joystick Input</vt:lpstr>
      <vt:lpstr>Sending Our Input To Motors</vt:lpstr>
      <vt:lpstr>Test It!</vt:lpstr>
      <vt:lpstr>Challenge</vt:lpstr>
      <vt:lpstr>My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dc:title>
  <dc:creator>DAVIS SHAPIRO</dc:creator>
  <cp:lastModifiedBy>DAVIS SHAPIRO</cp:lastModifiedBy>
  <cp:revision>1</cp:revision>
  <dcterms:created xsi:type="dcterms:W3CDTF">2023-06-12T02:28:24Z</dcterms:created>
  <dcterms:modified xsi:type="dcterms:W3CDTF">2023-06-12T07:55:04Z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