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sldIdLst>
    <p:sldId id="260" r:id="rId5"/>
    <p:sldId id="257" r:id="rId6"/>
    <p:sldId id="261" r:id="rId7"/>
    <p:sldId id="262" r:id="rId8"/>
    <p:sldId id="263" r:id="rId9"/>
    <p:sldId id="273" r:id="rId10"/>
    <p:sldId id="264" r:id="rId11"/>
    <p:sldId id="269" r:id="rId12"/>
    <p:sldId id="270" r:id="rId13"/>
    <p:sldId id="265" r:id="rId14"/>
    <p:sldId id="266" r:id="rId15"/>
    <p:sldId id="267" r:id="rId16"/>
    <p:sldId id="268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BFF68-AEC0-4E1A-B860-C8B0CC90EC70}" v="74" dt="2023-02-24T21:21:46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Gonzales" userId="92033b1816bdf059" providerId="LiveId" clId="{204BFF68-AEC0-4E1A-B860-C8B0CC90EC70}"/>
    <pc:docChg chg="undo custSel addSld modSld sldOrd">
      <pc:chgData name="Jennifer Gonzales" userId="92033b1816bdf059" providerId="LiveId" clId="{204BFF68-AEC0-4E1A-B860-C8B0CC90EC70}" dt="2023-02-24T21:21:46.989" v="3397"/>
      <pc:docMkLst>
        <pc:docMk/>
      </pc:docMkLst>
      <pc:sldChg chg="modTransition modAnim">
        <pc:chgData name="Jennifer Gonzales" userId="92033b1816bdf059" providerId="LiveId" clId="{204BFF68-AEC0-4E1A-B860-C8B0CC90EC70}" dt="2023-02-24T21:04:27.909" v="3184"/>
        <pc:sldMkLst>
          <pc:docMk/>
          <pc:sldMk cId="990684553" sldId="257"/>
        </pc:sldMkLst>
      </pc:sldChg>
      <pc:sldChg chg="modSp mod modTransition modAnim">
        <pc:chgData name="Jennifer Gonzales" userId="92033b1816bdf059" providerId="LiveId" clId="{204BFF68-AEC0-4E1A-B860-C8B0CC90EC70}" dt="2023-02-24T21:05:47.457" v="3193"/>
        <pc:sldMkLst>
          <pc:docMk/>
          <pc:sldMk cId="3808790252" sldId="261"/>
        </pc:sldMkLst>
        <pc:spChg chg="mod">
          <ac:chgData name="Jennifer Gonzales" userId="92033b1816bdf059" providerId="LiveId" clId="{204BFF68-AEC0-4E1A-B860-C8B0CC90EC70}" dt="2023-02-24T21:04:48.802" v="3188" actId="20577"/>
          <ac:spMkLst>
            <pc:docMk/>
            <pc:sldMk cId="3808790252" sldId="261"/>
            <ac:spMk id="5" creationId="{3DEE6B52-739F-3A72-F1A2-D8B1B4C8C929}"/>
          </ac:spMkLst>
        </pc:spChg>
      </pc:sldChg>
      <pc:sldChg chg="modSp mod modTransition modAnim">
        <pc:chgData name="Jennifer Gonzales" userId="92033b1816bdf059" providerId="LiveId" clId="{204BFF68-AEC0-4E1A-B860-C8B0CC90EC70}" dt="2023-02-24T21:06:44.790" v="3197"/>
        <pc:sldMkLst>
          <pc:docMk/>
          <pc:sldMk cId="2418301821" sldId="262"/>
        </pc:sldMkLst>
        <pc:picChg chg="mod">
          <ac:chgData name="Jennifer Gonzales" userId="92033b1816bdf059" providerId="LiveId" clId="{204BFF68-AEC0-4E1A-B860-C8B0CC90EC70}" dt="2023-02-24T17:31:55.692" v="0" actId="1076"/>
          <ac:picMkLst>
            <pc:docMk/>
            <pc:sldMk cId="2418301821" sldId="262"/>
            <ac:picMk id="33" creationId="{87EA7189-6D69-0F7C-1F9D-9E352EAFAE56}"/>
          </ac:picMkLst>
        </pc:picChg>
      </pc:sldChg>
      <pc:sldChg chg="addSp delSp modSp new mod modTransition setBg modAnim setClrOvrMap">
        <pc:chgData name="Jennifer Gonzales" userId="92033b1816bdf059" providerId="LiveId" clId="{204BFF68-AEC0-4E1A-B860-C8B0CC90EC70}" dt="2023-02-24T21:07:25.190" v="3204"/>
        <pc:sldMkLst>
          <pc:docMk/>
          <pc:sldMk cId="3255052114" sldId="263"/>
        </pc:sldMkLst>
        <pc:spChg chg="mod">
          <ac:chgData name="Jennifer Gonzales" userId="92033b1816bdf059" providerId="LiveId" clId="{204BFF68-AEC0-4E1A-B860-C8B0CC90EC70}" dt="2023-02-24T17:36:33.638" v="115" actId="26606"/>
          <ac:spMkLst>
            <pc:docMk/>
            <pc:sldMk cId="3255052114" sldId="263"/>
            <ac:spMk id="2" creationId="{41074D83-E449-F87D-9347-D03C9D1EE397}"/>
          </ac:spMkLst>
        </pc:spChg>
        <pc:spChg chg="add del mod">
          <ac:chgData name="Jennifer Gonzales" userId="92033b1816bdf059" providerId="LiveId" clId="{204BFF68-AEC0-4E1A-B860-C8B0CC90EC70}" dt="2023-02-24T17:36:33.638" v="115" actId="26606"/>
          <ac:spMkLst>
            <pc:docMk/>
            <pc:sldMk cId="3255052114" sldId="263"/>
            <ac:spMk id="3" creationId="{079F77AB-0A9C-E459-C51C-F704946E3AE3}"/>
          </ac:spMkLst>
        </pc:spChg>
        <pc:spChg chg="add del">
          <ac:chgData name="Jennifer Gonzales" userId="92033b1816bdf059" providerId="LiveId" clId="{204BFF68-AEC0-4E1A-B860-C8B0CC90EC70}" dt="2023-02-24T17:36:33.638" v="115" actId="26606"/>
          <ac:spMkLst>
            <pc:docMk/>
            <pc:sldMk cId="3255052114" sldId="263"/>
            <ac:spMk id="15" creationId="{E5A92FE9-DB05-4D0D-AF5A-BE8664B9FFB4}"/>
          </ac:spMkLst>
        </pc:spChg>
        <pc:spChg chg="add del">
          <ac:chgData name="Jennifer Gonzales" userId="92033b1816bdf059" providerId="LiveId" clId="{204BFF68-AEC0-4E1A-B860-C8B0CC90EC70}" dt="2023-02-24T17:32:04.544" v="3" actId="26606"/>
          <ac:spMkLst>
            <pc:docMk/>
            <pc:sldMk cId="3255052114" sldId="263"/>
            <ac:spMk id="16" creationId="{F64080D6-34DE-4277-97CC-2FB3812846DA}"/>
          </ac:spMkLst>
        </pc:spChg>
        <pc:spChg chg="add del">
          <ac:chgData name="Jennifer Gonzales" userId="92033b1816bdf059" providerId="LiveId" clId="{204BFF68-AEC0-4E1A-B860-C8B0CC90EC70}" dt="2023-02-24T17:36:33.617" v="114" actId="26606"/>
          <ac:spMkLst>
            <pc:docMk/>
            <pc:sldMk cId="3255052114" sldId="263"/>
            <ac:spMk id="38" creationId="{94C52C56-BEF2-4E22-8C8E-A7AC96B03A72}"/>
          </ac:spMkLst>
        </pc:spChg>
        <pc:spChg chg="add del">
          <ac:chgData name="Jennifer Gonzales" userId="92033b1816bdf059" providerId="LiveId" clId="{204BFF68-AEC0-4E1A-B860-C8B0CC90EC70}" dt="2023-02-24T17:36:33.617" v="114" actId="26606"/>
          <ac:spMkLst>
            <pc:docMk/>
            <pc:sldMk cId="3255052114" sldId="263"/>
            <ac:spMk id="40" creationId="{42285737-90EE-47DC-AC80-8AE156B11969}"/>
          </ac:spMkLst>
        </pc:spChg>
        <pc:spChg chg="add">
          <ac:chgData name="Jennifer Gonzales" userId="92033b1816bdf059" providerId="LiveId" clId="{204BFF68-AEC0-4E1A-B860-C8B0CC90EC70}" dt="2023-02-24T17:36:33.638" v="115" actId="26606"/>
          <ac:spMkLst>
            <pc:docMk/>
            <pc:sldMk cId="3255052114" sldId="263"/>
            <ac:spMk id="51" creationId="{6AD30037-67ED-4367-9BE0-45787510BF13}"/>
          </ac:spMkLst>
        </pc:spChg>
        <pc:spChg chg="add mod">
          <ac:chgData name="Jennifer Gonzales" userId="92033b1816bdf059" providerId="LiveId" clId="{204BFF68-AEC0-4E1A-B860-C8B0CC90EC70}" dt="2023-02-24T17:37:21.725" v="167" actId="20577"/>
          <ac:spMkLst>
            <pc:docMk/>
            <pc:sldMk cId="3255052114" sldId="263"/>
            <ac:spMk id="56" creationId="{079F77AB-0A9C-E459-C51C-F704946E3AE3}"/>
          </ac:spMkLst>
        </pc:spChg>
        <pc:grpChg chg="add del">
          <ac:chgData name="Jennifer Gonzales" userId="92033b1816bdf059" providerId="LiveId" clId="{204BFF68-AEC0-4E1A-B860-C8B0CC90EC70}" dt="2023-02-24T17:36:33.638" v="115" actId="26606"/>
          <ac:grpSpMkLst>
            <pc:docMk/>
            <pc:sldMk cId="3255052114" sldId="263"/>
            <ac:grpSpMk id="7" creationId="{E9D059B6-ADD8-488A-B346-63289E90D13F}"/>
          </ac:grpSpMkLst>
        </pc:grpChg>
        <pc:grpChg chg="add del">
          <ac:chgData name="Jennifer Gonzales" userId="92033b1816bdf059" providerId="LiveId" clId="{204BFF68-AEC0-4E1A-B860-C8B0CC90EC70}" dt="2023-02-24T17:32:04.544" v="3" actId="26606"/>
          <ac:grpSpMkLst>
            <pc:docMk/>
            <pc:sldMk cId="3255052114" sldId="263"/>
            <ac:grpSpMk id="8" creationId="{08F94D66-27EC-4CB8-8226-D7F41C161863}"/>
          </ac:grpSpMkLst>
        </pc:grpChg>
        <pc:grpChg chg="add del">
          <ac:chgData name="Jennifer Gonzales" userId="92033b1816bdf059" providerId="LiveId" clId="{204BFF68-AEC0-4E1A-B860-C8B0CC90EC70}" dt="2023-02-24T17:36:33.638" v="115" actId="26606"/>
          <ac:grpSpMkLst>
            <pc:docMk/>
            <pc:sldMk cId="3255052114" sldId="263"/>
            <ac:grpSpMk id="17" creationId="{53D9B26A-5143-49A7-BA98-D871D5BD719A}"/>
          </ac:grpSpMkLst>
        </pc:grpChg>
        <pc:grpChg chg="add del">
          <ac:chgData name="Jennifer Gonzales" userId="92033b1816bdf059" providerId="LiveId" clId="{204BFF68-AEC0-4E1A-B860-C8B0CC90EC70}" dt="2023-02-24T17:36:25.644" v="112" actId="26606"/>
          <ac:grpSpMkLst>
            <pc:docMk/>
            <pc:sldMk cId="3255052114" sldId="263"/>
            <ac:grpSpMk id="30" creationId="{71092D16-14DA-4606-831F-0DB3EEECB91C}"/>
          </ac:grpSpMkLst>
        </pc:grpChg>
        <pc:grpChg chg="add del">
          <ac:chgData name="Jennifer Gonzales" userId="92033b1816bdf059" providerId="LiveId" clId="{204BFF68-AEC0-4E1A-B860-C8B0CC90EC70}" dt="2023-02-24T17:36:33.617" v="114" actId="26606"/>
          <ac:grpSpMkLst>
            <pc:docMk/>
            <pc:sldMk cId="3255052114" sldId="263"/>
            <ac:grpSpMk id="39" creationId="{71092D16-14DA-4606-831F-0DB3EEECB91C}"/>
          </ac:grpSpMkLst>
        </pc:grpChg>
        <pc:grpChg chg="add del">
          <ac:chgData name="Jennifer Gonzales" userId="92033b1816bdf059" providerId="LiveId" clId="{204BFF68-AEC0-4E1A-B860-C8B0CC90EC70}" dt="2023-02-24T17:36:33.617" v="114" actId="26606"/>
          <ac:grpSpMkLst>
            <pc:docMk/>
            <pc:sldMk cId="3255052114" sldId="263"/>
            <ac:grpSpMk id="42" creationId="{B57BDC17-F1B3-455F-BBF1-680AA1F25C06}"/>
          </ac:grpSpMkLst>
        </pc:grpChg>
        <pc:grpChg chg="add">
          <ac:chgData name="Jennifer Gonzales" userId="92033b1816bdf059" providerId="LiveId" clId="{204BFF68-AEC0-4E1A-B860-C8B0CC90EC70}" dt="2023-02-24T17:36:33.638" v="115" actId="26606"/>
          <ac:grpSpMkLst>
            <pc:docMk/>
            <pc:sldMk cId="3255052114" sldId="263"/>
            <ac:grpSpMk id="50" creationId="{260ACC13-B825-49F3-93DE-C8B8F2FA37A1}"/>
          </ac:grpSpMkLst>
        </pc:grpChg>
        <pc:grpChg chg="add">
          <ac:chgData name="Jennifer Gonzales" userId="92033b1816bdf059" providerId="LiveId" clId="{204BFF68-AEC0-4E1A-B860-C8B0CC90EC70}" dt="2023-02-24T17:36:33.638" v="115" actId="26606"/>
          <ac:grpSpMkLst>
            <pc:docMk/>
            <pc:sldMk cId="3255052114" sldId="263"/>
            <ac:grpSpMk id="53" creationId="{50841A4E-5BC1-44B4-83CF-D524E8AEAD64}"/>
          </ac:grpSpMkLst>
        </pc:grpChg>
        <pc:graphicFrameChg chg="add del">
          <ac:chgData name="Jennifer Gonzales" userId="92033b1816bdf059" providerId="LiveId" clId="{204BFF68-AEC0-4E1A-B860-C8B0CC90EC70}" dt="2023-02-24T17:36:25.644" v="112" actId="26606"/>
          <ac:graphicFrameMkLst>
            <pc:docMk/>
            <pc:sldMk cId="3255052114" sldId="263"/>
            <ac:graphicFrameMk id="26" creationId="{40A652F6-9C98-BB1F-F380-B24AA3E9108B}"/>
          </ac:graphicFrameMkLst>
        </pc:graphicFrameChg>
        <pc:graphicFrameChg chg="add del">
          <ac:chgData name="Jennifer Gonzales" userId="92033b1816bdf059" providerId="LiveId" clId="{204BFF68-AEC0-4E1A-B860-C8B0CC90EC70}" dt="2023-02-24T17:36:33.617" v="114" actId="26606"/>
          <ac:graphicFrameMkLst>
            <pc:docMk/>
            <pc:sldMk cId="3255052114" sldId="263"/>
            <ac:graphicFrameMk id="41" creationId="{249CE0E4-593D-1D0C-CBC8-5B7F83623553}"/>
          </ac:graphicFrameMkLst>
        </pc:graphicFrameChg>
        <pc:picChg chg="add del">
          <ac:chgData name="Jennifer Gonzales" userId="92033b1816bdf059" providerId="LiveId" clId="{204BFF68-AEC0-4E1A-B860-C8B0CC90EC70}" dt="2023-02-24T17:32:04.544" v="3" actId="26606"/>
          <ac:picMkLst>
            <pc:docMk/>
            <pc:sldMk cId="3255052114" sldId="263"/>
            <ac:picMk id="4" creationId="{231EB474-CA9B-2593-1EE7-096F84AC59C4}"/>
          </ac:picMkLst>
        </pc:picChg>
        <pc:picChg chg="add">
          <ac:chgData name="Jennifer Gonzales" userId="92033b1816bdf059" providerId="LiveId" clId="{204BFF68-AEC0-4E1A-B860-C8B0CC90EC70}" dt="2023-02-24T17:36:33.638" v="115" actId="26606"/>
          <ac:picMkLst>
            <pc:docMk/>
            <pc:sldMk cId="3255052114" sldId="263"/>
            <ac:picMk id="52" creationId="{26592094-11D5-04EA-6BB9-C72DE73A52EA}"/>
          </ac:picMkLst>
        </pc:picChg>
      </pc:sldChg>
      <pc:sldChg chg="addSp delSp modSp new mod modTransition setBg modAnim">
        <pc:chgData name="Jennifer Gonzales" userId="92033b1816bdf059" providerId="LiveId" clId="{204BFF68-AEC0-4E1A-B860-C8B0CC90EC70}" dt="2023-02-24T21:08:05.480" v="3207"/>
        <pc:sldMkLst>
          <pc:docMk/>
          <pc:sldMk cId="2702575901" sldId="264"/>
        </pc:sldMkLst>
        <pc:spChg chg="mod">
          <ac:chgData name="Jennifer Gonzales" userId="92033b1816bdf059" providerId="LiveId" clId="{204BFF68-AEC0-4E1A-B860-C8B0CC90EC70}" dt="2023-02-24T17:51:51.670" v="352" actId="26606"/>
          <ac:spMkLst>
            <pc:docMk/>
            <pc:sldMk cId="2702575901" sldId="264"/>
            <ac:spMk id="2" creationId="{BB717F5D-C921-67CE-5F68-45B5A17C5D5C}"/>
          </ac:spMkLst>
        </pc:spChg>
        <pc:spChg chg="add mod">
          <ac:chgData name="Jennifer Gonzales" userId="92033b1816bdf059" providerId="LiveId" clId="{204BFF68-AEC0-4E1A-B860-C8B0CC90EC70}" dt="2023-02-24T17:51:51.670" v="352" actId="26606"/>
          <ac:spMkLst>
            <pc:docMk/>
            <pc:sldMk cId="2702575901" sldId="264"/>
            <ac:spMk id="3" creationId="{6459015F-3339-B111-C937-07360118B8B4}"/>
          </ac:spMkLst>
        </pc:spChg>
        <pc:spChg chg="add del">
          <ac:chgData name="Jennifer Gonzales" userId="92033b1816bdf059" providerId="LiveId" clId="{204BFF68-AEC0-4E1A-B860-C8B0CC90EC70}" dt="2023-02-24T17:51:51.629" v="351" actId="26606"/>
          <ac:spMkLst>
            <pc:docMk/>
            <pc:sldMk cId="2702575901" sldId="264"/>
            <ac:spMk id="17" creationId="{6AD30037-67ED-4367-9BE0-45787510BF13}"/>
          </ac:spMkLst>
        </pc:spChg>
        <pc:spChg chg="add">
          <ac:chgData name="Jennifer Gonzales" userId="92033b1816bdf059" providerId="LiveId" clId="{204BFF68-AEC0-4E1A-B860-C8B0CC90EC70}" dt="2023-02-24T17:51:51.670" v="352" actId="26606"/>
          <ac:spMkLst>
            <pc:docMk/>
            <pc:sldMk cId="2702575901" sldId="264"/>
            <ac:spMk id="31" creationId="{85428F22-76B3-4107-AADE-3F9EC95FD325}"/>
          </ac:spMkLst>
        </pc:spChg>
        <pc:grpChg chg="add del">
          <ac:chgData name="Jennifer Gonzales" userId="92033b1816bdf059" providerId="LiveId" clId="{204BFF68-AEC0-4E1A-B860-C8B0CC90EC70}" dt="2023-02-24T17:51:51.629" v="351" actId="26606"/>
          <ac:grpSpMkLst>
            <pc:docMk/>
            <pc:sldMk cId="2702575901" sldId="264"/>
            <ac:grpSpMk id="9" creationId="{260ACC13-B825-49F3-93DE-C8B8F2FA37A1}"/>
          </ac:grpSpMkLst>
        </pc:grpChg>
        <pc:grpChg chg="add del">
          <ac:chgData name="Jennifer Gonzales" userId="92033b1816bdf059" providerId="LiveId" clId="{204BFF68-AEC0-4E1A-B860-C8B0CC90EC70}" dt="2023-02-24T17:51:51.629" v="351" actId="26606"/>
          <ac:grpSpMkLst>
            <pc:docMk/>
            <pc:sldMk cId="2702575901" sldId="264"/>
            <ac:grpSpMk id="19" creationId="{50841A4E-5BC1-44B4-83CF-D524E8AEAD64}"/>
          </ac:grpSpMkLst>
        </pc:grpChg>
        <pc:grpChg chg="add">
          <ac:chgData name="Jennifer Gonzales" userId="92033b1816bdf059" providerId="LiveId" clId="{204BFF68-AEC0-4E1A-B860-C8B0CC90EC70}" dt="2023-02-24T17:51:51.670" v="352" actId="26606"/>
          <ac:grpSpMkLst>
            <pc:docMk/>
            <pc:sldMk cId="2702575901" sldId="264"/>
            <ac:grpSpMk id="23" creationId="{78326E10-C8CB-487F-A110-F861268DE619}"/>
          </ac:grpSpMkLst>
        </pc:grpChg>
        <pc:grpChg chg="add">
          <ac:chgData name="Jennifer Gonzales" userId="92033b1816bdf059" providerId="LiveId" clId="{204BFF68-AEC0-4E1A-B860-C8B0CC90EC70}" dt="2023-02-24T17:51:51.670" v="352" actId="26606"/>
          <ac:grpSpMkLst>
            <pc:docMk/>
            <pc:sldMk cId="2702575901" sldId="264"/>
            <ac:grpSpMk id="30" creationId="{260ACC13-B825-49F3-93DE-C8B8F2FA37A1}"/>
          </ac:grpSpMkLst>
        </pc:grpChg>
        <pc:grpChg chg="add">
          <ac:chgData name="Jennifer Gonzales" userId="92033b1816bdf059" providerId="LiveId" clId="{204BFF68-AEC0-4E1A-B860-C8B0CC90EC70}" dt="2023-02-24T17:51:51.670" v="352" actId="26606"/>
          <ac:grpSpMkLst>
            <pc:docMk/>
            <pc:sldMk cId="2702575901" sldId="264"/>
            <ac:grpSpMk id="32" creationId="{5346FBCF-5353-4172-96F5-4B7EB07777C4}"/>
          </ac:grpSpMkLst>
        </pc:grpChg>
        <pc:picChg chg="add del">
          <ac:chgData name="Jennifer Gonzales" userId="92033b1816bdf059" providerId="LiveId" clId="{204BFF68-AEC0-4E1A-B860-C8B0CC90EC70}" dt="2023-02-24T17:51:51.629" v="351" actId="26606"/>
          <ac:picMkLst>
            <pc:docMk/>
            <pc:sldMk cId="2702575901" sldId="264"/>
            <ac:picMk id="5" creationId="{712E88E0-4CCA-E2AF-BE6B-A5AF461BA7C0}"/>
          </ac:picMkLst>
        </pc:picChg>
        <pc:picChg chg="add">
          <ac:chgData name="Jennifer Gonzales" userId="92033b1816bdf059" providerId="LiveId" clId="{204BFF68-AEC0-4E1A-B860-C8B0CC90EC70}" dt="2023-02-24T17:51:51.670" v="352" actId="26606"/>
          <ac:picMkLst>
            <pc:docMk/>
            <pc:sldMk cId="2702575901" sldId="264"/>
            <ac:picMk id="33" creationId="{D85138A8-B84C-DD87-8915-13A3902B0611}"/>
          </ac:picMkLst>
        </pc:picChg>
      </pc:sldChg>
      <pc:sldChg chg="addSp delSp modSp new mod modTransition setBg setClrOvrMap">
        <pc:chgData name="Jennifer Gonzales" userId="92033b1816bdf059" providerId="LiveId" clId="{204BFF68-AEC0-4E1A-B860-C8B0CC90EC70}" dt="2023-02-24T21:03:13.193" v="3175"/>
        <pc:sldMkLst>
          <pc:docMk/>
          <pc:sldMk cId="656643151" sldId="265"/>
        </pc:sldMkLst>
        <pc:spChg chg="mod">
          <ac:chgData name="Jennifer Gonzales" userId="92033b1816bdf059" providerId="LiveId" clId="{204BFF68-AEC0-4E1A-B860-C8B0CC90EC70}" dt="2023-02-24T20:18:30.540" v="2254" actId="20577"/>
          <ac:spMkLst>
            <pc:docMk/>
            <pc:sldMk cId="656643151" sldId="265"/>
            <ac:spMk id="2" creationId="{D3B3BBAA-9E70-25AF-F1F3-D23E30D3B724}"/>
          </ac:spMkLst>
        </pc:spChg>
        <pc:spChg chg="add del mod">
          <ac:chgData name="Jennifer Gonzales" userId="92033b1816bdf059" providerId="LiveId" clId="{204BFF68-AEC0-4E1A-B860-C8B0CC90EC70}" dt="2023-02-24T18:02:39.521" v="399"/>
          <ac:spMkLst>
            <pc:docMk/>
            <pc:sldMk cId="656643151" sldId="265"/>
            <ac:spMk id="3" creationId="{BB698B0B-F385-2905-0019-6DC959BB9B2B}"/>
          </ac:spMkLst>
        </pc:spChg>
        <pc:spChg chg="add del mod">
          <ac:chgData name="Jennifer Gonzales" userId="92033b1816bdf059" providerId="LiveId" clId="{204BFF68-AEC0-4E1A-B860-C8B0CC90EC70}" dt="2023-02-24T20:18:01.460" v="2231" actId="478"/>
          <ac:spMkLst>
            <pc:docMk/>
            <pc:sldMk cId="656643151" sldId="265"/>
            <ac:spMk id="4" creationId="{DD593C86-1143-2DA1-9DC6-C21B5BB20985}"/>
          </ac:spMkLst>
        </pc:spChg>
        <pc:spChg chg="add del">
          <ac:chgData name="Jennifer Gonzales" userId="92033b1816bdf059" providerId="LiveId" clId="{204BFF68-AEC0-4E1A-B860-C8B0CC90EC70}" dt="2023-02-24T18:17:15.918" v="671" actId="26606"/>
          <ac:spMkLst>
            <pc:docMk/>
            <pc:sldMk cId="656643151" sldId="265"/>
            <ac:spMk id="15" creationId="{E5A92FE9-DB05-4D0D-AF5A-BE8664B9FFB4}"/>
          </ac:spMkLst>
        </pc:spChg>
        <pc:spChg chg="add del">
          <ac:chgData name="Jennifer Gonzales" userId="92033b1816bdf059" providerId="LiveId" clId="{204BFF68-AEC0-4E1A-B860-C8B0CC90EC70}" dt="2023-02-24T20:18:07.410" v="2232" actId="26606"/>
          <ac:spMkLst>
            <pc:docMk/>
            <pc:sldMk cId="656643151" sldId="265"/>
            <ac:spMk id="36" creationId="{99CAC3B1-4879-424D-8F15-206277196159}"/>
          </ac:spMkLst>
        </pc:spChg>
        <pc:grpChg chg="add del">
          <ac:chgData name="Jennifer Gonzales" userId="92033b1816bdf059" providerId="LiveId" clId="{204BFF68-AEC0-4E1A-B860-C8B0CC90EC70}" dt="2023-02-24T18:17:15.918" v="671" actId="26606"/>
          <ac:grpSpMkLst>
            <pc:docMk/>
            <pc:sldMk cId="656643151" sldId="265"/>
            <ac:grpSpMk id="7" creationId="{E9D059B6-ADD8-488A-B346-63289E90D13F}"/>
          </ac:grpSpMkLst>
        </pc:grpChg>
        <pc:grpChg chg="add del">
          <ac:chgData name="Jennifer Gonzales" userId="92033b1816bdf059" providerId="LiveId" clId="{204BFF68-AEC0-4E1A-B860-C8B0CC90EC70}" dt="2023-02-24T18:17:15.918" v="671" actId="26606"/>
          <ac:grpSpMkLst>
            <pc:docMk/>
            <pc:sldMk cId="656643151" sldId="265"/>
            <ac:grpSpMk id="17" creationId="{53D9B26A-5143-49A7-BA98-D871D5BD719A}"/>
          </ac:grpSpMkLst>
        </pc:grpChg>
        <pc:grpChg chg="add del">
          <ac:chgData name="Jennifer Gonzales" userId="92033b1816bdf059" providerId="LiveId" clId="{204BFF68-AEC0-4E1A-B860-C8B0CC90EC70}" dt="2023-02-24T20:18:07.410" v="2232" actId="26606"/>
          <ac:grpSpMkLst>
            <pc:docMk/>
            <pc:sldMk cId="656643151" sldId="265"/>
            <ac:grpSpMk id="28" creationId="{3F1527C3-06F4-4F4D-B364-8E97266450C5}"/>
          </ac:grpSpMkLst>
        </pc:grpChg>
        <pc:grpChg chg="add del">
          <ac:chgData name="Jennifer Gonzales" userId="92033b1816bdf059" providerId="LiveId" clId="{204BFF68-AEC0-4E1A-B860-C8B0CC90EC70}" dt="2023-02-24T20:18:07.410" v="2232" actId="26606"/>
          <ac:grpSpMkLst>
            <pc:docMk/>
            <pc:sldMk cId="656643151" sldId="265"/>
            <ac:grpSpMk id="38" creationId="{4B8492CB-DFBA-4A82-9778-F21493DA36C1}"/>
          </ac:grpSpMkLst>
        </pc:grpChg>
        <pc:grpChg chg="add">
          <ac:chgData name="Jennifer Gonzales" userId="92033b1816bdf059" providerId="LiveId" clId="{204BFF68-AEC0-4E1A-B860-C8B0CC90EC70}" dt="2023-02-24T20:18:07.410" v="2232" actId="26606"/>
          <ac:grpSpMkLst>
            <pc:docMk/>
            <pc:sldMk cId="656643151" sldId="265"/>
            <ac:grpSpMk id="50" creationId="{08F94D66-27EC-4CB8-8226-D7F41C161863}"/>
          </ac:grpSpMkLst>
        </pc:grpChg>
        <pc:picChg chg="add">
          <ac:chgData name="Jennifer Gonzales" userId="92033b1816bdf059" providerId="LiveId" clId="{204BFF68-AEC0-4E1A-B860-C8B0CC90EC70}" dt="2023-02-24T20:18:07.410" v="2232" actId="26606"/>
          <ac:picMkLst>
            <pc:docMk/>
            <pc:sldMk cId="656643151" sldId="265"/>
            <ac:picMk id="46" creationId="{3743270F-3463-78E8-6D84-31251FFF9884}"/>
          </ac:picMkLst>
        </pc:picChg>
      </pc:sldChg>
      <pc:sldChg chg="addSp delSp modSp new mod modTransition setBg modAnim setClrOvrMap">
        <pc:chgData name="Jennifer Gonzales" userId="92033b1816bdf059" providerId="LiveId" clId="{204BFF68-AEC0-4E1A-B860-C8B0CC90EC70}" dt="2023-02-24T21:20:46.855" v="3386"/>
        <pc:sldMkLst>
          <pc:docMk/>
          <pc:sldMk cId="3064317357" sldId="266"/>
        </pc:sldMkLst>
        <pc:spChg chg="mod">
          <ac:chgData name="Jennifer Gonzales" userId="92033b1816bdf059" providerId="LiveId" clId="{204BFF68-AEC0-4E1A-B860-C8B0CC90EC70}" dt="2023-02-24T20:21:05.599" v="2300" actId="26606"/>
          <ac:spMkLst>
            <pc:docMk/>
            <pc:sldMk cId="3064317357" sldId="266"/>
            <ac:spMk id="2" creationId="{0A7BBCA1-C39B-A9E8-327B-456526B68BC6}"/>
          </ac:spMkLst>
        </pc:spChg>
        <pc:spChg chg="add del mod">
          <ac:chgData name="Jennifer Gonzales" userId="92033b1816bdf059" providerId="LiveId" clId="{204BFF68-AEC0-4E1A-B860-C8B0CC90EC70}" dt="2023-02-24T20:21:05.599" v="2300" actId="26606"/>
          <ac:spMkLst>
            <pc:docMk/>
            <pc:sldMk cId="3064317357" sldId="266"/>
            <ac:spMk id="3" creationId="{BC81F4A7-79D9-66E1-167B-9147C80CC2B5}"/>
          </ac:spMkLst>
        </pc:spChg>
        <pc:spChg chg="add mod">
          <ac:chgData name="Jennifer Gonzales" userId="92033b1816bdf059" providerId="LiveId" clId="{204BFF68-AEC0-4E1A-B860-C8B0CC90EC70}" dt="2023-02-24T20:21:05.599" v="2300" actId="26606"/>
          <ac:spMkLst>
            <pc:docMk/>
            <pc:sldMk cId="3064317357" sldId="266"/>
            <ac:spMk id="4" creationId="{CC63AB79-189A-0EF7-BA3F-CAEB54D9C3C9}"/>
          </ac:spMkLst>
        </pc:spChg>
        <pc:spChg chg="add">
          <ac:chgData name="Jennifer Gonzales" userId="92033b1816bdf059" providerId="LiveId" clId="{204BFF68-AEC0-4E1A-B860-C8B0CC90EC70}" dt="2023-02-24T20:21:05.599" v="2300" actId="26606"/>
          <ac:spMkLst>
            <pc:docMk/>
            <pc:sldMk cId="3064317357" sldId="266"/>
            <ac:spMk id="17" creationId="{E03BF673-8C68-4092-BF1B-53C57EFEC21F}"/>
          </ac:spMkLst>
        </pc:spChg>
        <pc:spChg chg="add del">
          <ac:chgData name="Jennifer Gonzales" userId="92033b1816bdf059" providerId="LiveId" clId="{204BFF68-AEC0-4E1A-B860-C8B0CC90EC70}" dt="2023-02-24T20:19:39.039" v="2282" actId="26606"/>
          <ac:spMkLst>
            <pc:docMk/>
            <pc:sldMk cId="3064317357" sldId="266"/>
            <ac:spMk id="18" creationId="{94C52C56-BEF2-4E22-8C8E-A7AC96B03A72}"/>
          </ac:spMkLst>
        </pc:spChg>
        <pc:spChg chg="add">
          <ac:chgData name="Jennifer Gonzales" userId="92033b1816bdf059" providerId="LiveId" clId="{204BFF68-AEC0-4E1A-B860-C8B0CC90EC70}" dt="2023-02-24T20:21:05.599" v="2300" actId="26606"/>
          <ac:spMkLst>
            <pc:docMk/>
            <pc:sldMk cId="3064317357" sldId="266"/>
            <ac:spMk id="19" creationId="{B1BDB70B-F0E6-4867-818F-C582494FB6D6}"/>
          </ac:spMkLst>
        </pc:spChg>
        <pc:spChg chg="add del">
          <ac:chgData name="Jennifer Gonzales" userId="92033b1816bdf059" providerId="LiveId" clId="{204BFF68-AEC0-4E1A-B860-C8B0CC90EC70}" dt="2023-02-24T20:19:39.039" v="2282" actId="26606"/>
          <ac:spMkLst>
            <pc:docMk/>
            <pc:sldMk cId="3064317357" sldId="266"/>
            <ac:spMk id="20" creationId="{42285737-90EE-47DC-AC80-8AE156B11969}"/>
          </ac:spMkLst>
        </pc:spChg>
        <pc:spChg chg="add del">
          <ac:chgData name="Jennifer Gonzales" userId="92033b1816bdf059" providerId="LiveId" clId="{204BFF68-AEC0-4E1A-B860-C8B0CC90EC70}" dt="2023-02-24T20:20:05.496" v="2291" actId="26606"/>
          <ac:spMkLst>
            <pc:docMk/>
            <pc:sldMk cId="3064317357" sldId="266"/>
            <ac:spMk id="28" creationId="{A27AE693-58E8-48BC-8ED0-568ABFEABB35}"/>
          </ac:spMkLst>
        </pc:spChg>
        <pc:spChg chg="add del">
          <ac:chgData name="Jennifer Gonzales" userId="92033b1816bdf059" providerId="LiveId" clId="{204BFF68-AEC0-4E1A-B860-C8B0CC90EC70}" dt="2023-02-24T20:19:41.372" v="2284" actId="26606"/>
          <ac:spMkLst>
            <pc:docMk/>
            <pc:sldMk cId="3064317357" sldId="266"/>
            <ac:spMk id="31" creationId="{2FCD9B94-D70B-4446-85E5-ACD3904289CB}"/>
          </ac:spMkLst>
        </pc:spChg>
        <pc:spChg chg="add del">
          <ac:chgData name="Jennifer Gonzales" userId="92033b1816bdf059" providerId="LiveId" clId="{204BFF68-AEC0-4E1A-B860-C8B0CC90EC70}" dt="2023-02-24T20:19:41.372" v="2284" actId="26606"/>
          <ac:spMkLst>
            <pc:docMk/>
            <pc:sldMk cId="3064317357" sldId="266"/>
            <ac:spMk id="33" creationId="{BC81F4A7-79D9-66E1-167B-9147C80CC2B5}"/>
          </ac:spMkLst>
        </pc:spChg>
        <pc:spChg chg="add del">
          <ac:chgData name="Jennifer Gonzales" userId="92033b1816bdf059" providerId="LiveId" clId="{204BFF68-AEC0-4E1A-B860-C8B0CC90EC70}" dt="2023-02-24T20:19:46.071" v="2286" actId="26606"/>
          <ac:spMkLst>
            <pc:docMk/>
            <pc:sldMk cId="3064317357" sldId="266"/>
            <ac:spMk id="36" creationId="{6AD30037-67ED-4367-9BE0-45787510BF13}"/>
          </ac:spMkLst>
        </pc:spChg>
        <pc:spChg chg="add del">
          <ac:chgData name="Jennifer Gonzales" userId="92033b1816bdf059" providerId="LiveId" clId="{204BFF68-AEC0-4E1A-B860-C8B0CC90EC70}" dt="2023-02-24T20:19:46.071" v="2286" actId="26606"/>
          <ac:spMkLst>
            <pc:docMk/>
            <pc:sldMk cId="3064317357" sldId="266"/>
            <ac:spMk id="40" creationId="{BC81F4A7-79D9-66E1-167B-9147C80CC2B5}"/>
          </ac:spMkLst>
        </pc:spChg>
        <pc:spChg chg="add del">
          <ac:chgData name="Jennifer Gonzales" userId="92033b1816bdf059" providerId="LiveId" clId="{204BFF68-AEC0-4E1A-B860-C8B0CC90EC70}" dt="2023-02-24T20:19:52.180" v="2288" actId="26606"/>
          <ac:spMkLst>
            <pc:docMk/>
            <pc:sldMk cId="3064317357" sldId="266"/>
            <ac:spMk id="43" creationId="{94C52C56-BEF2-4E22-8C8E-A7AC96B03A72}"/>
          </ac:spMkLst>
        </pc:spChg>
        <pc:spChg chg="add del">
          <ac:chgData name="Jennifer Gonzales" userId="92033b1816bdf059" providerId="LiveId" clId="{204BFF68-AEC0-4E1A-B860-C8B0CC90EC70}" dt="2023-02-24T20:19:52.180" v="2288" actId="26606"/>
          <ac:spMkLst>
            <pc:docMk/>
            <pc:sldMk cId="3064317357" sldId="266"/>
            <ac:spMk id="44" creationId="{42285737-90EE-47DC-AC80-8AE156B11969}"/>
          </ac:spMkLst>
        </pc:spChg>
        <pc:spChg chg="add del">
          <ac:chgData name="Jennifer Gonzales" userId="92033b1816bdf059" providerId="LiveId" clId="{204BFF68-AEC0-4E1A-B860-C8B0CC90EC70}" dt="2023-02-24T20:20:05.496" v="2291" actId="26606"/>
          <ac:spMkLst>
            <pc:docMk/>
            <pc:sldMk cId="3064317357" sldId="266"/>
            <ac:spMk id="49" creationId="{BED1B64B-251E-446A-A285-6626C4EC010D}"/>
          </ac:spMkLst>
        </pc:spChg>
        <pc:grpChg chg="add">
          <ac:chgData name="Jennifer Gonzales" userId="92033b1816bdf059" providerId="LiveId" clId="{204BFF68-AEC0-4E1A-B860-C8B0CC90EC70}" dt="2023-02-24T20:21:05.599" v="2300" actId="26606"/>
          <ac:grpSpMkLst>
            <pc:docMk/>
            <pc:sldMk cId="3064317357" sldId="266"/>
            <ac:grpSpMk id="9" creationId="{3F1527C3-06F4-4F4D-B364-8E97266450C5}"/>
          </ac:grpSpMkLst>
        </pc:grpChg>
        <pc:grpChg chg="add del">
          <ac:chgData name="Jennifer Gonzales" userId="92033b1816bdf059" providerId="LiveId" clId="{204BFF68-AEC0-4E1A-B860-C8B0CC90EC70}" dt="2023-02-24T20:19:39.039" v="2282" actId="26606"/>
          <ac:grpSpMkLst>
            <pc:docMk/>
            <pc:sldMk cId="3064317357" sldId="266"/>
            <ac:grpSpMk id="10" creationId="{71092D16-14DA-4606-831F-0DB3EEECB91C}"/>
          </ac:grpSpMkLst>
        </pc:grpChg>
        <pc:grpChg chg="add">
          <ac:chgData name="Jennifer Gonzales" userId="92033b1816bdf059" providerId="LiveId" clId="{204BFF68-AEC0-4E1A-B860-C8B0CC90EC70}" dt="2023-02-24T20:21:05.599" v="2300" actId="26606"/>
          <ac:grpSpMkLst>
            <pc:docMk/>
            <pc:sldMk cId="3064317357" sldId="266"/>
            <ac:grpSpMk id="21" creationId="{1E52C707-F508-47B5-8864-8CC3EE0F030B}"/>
          </ac:grpSpMkLst>
        </pc:grpChg>
        <pc:grpChg chg="add del">
          <ac:chgData name="Jennifer Gonzales" userId="92033b1816bdf059" providerId="LiveId" clId="{204BFF68-AEC0-4E1A-B860-C8B0CC90EC70}" dt="2023-02-24T20:19:39.039" v="2282" actId="26606"/>
          <ac:grpSpMkLst>
            <pc:docMk/>
            <pc:sldMk cId="3064317357" sldId="266"/>
            <ac:grpSpMk id="22" creationId="{B57BDC17-F1B3-455F-BBF1-680AA1F25C06}"/>
          </ac:grpSpMkLst>
        </pc:grpChg>
        <pc:grpChg chg="add del">
          <ac:chgData name="Jennifer Gonzales" userId="92033b1816bdf059" providerId="LiveId" clId="{204BFF68-AEC0-4E1A-B860-C8B0CC90EC70}" dt="2023-02-24T20:19:41.372" v="2284" actId="26606"/>
          <ac:grpSpMkLst>
            <pc:docMk/>
            <pc:sldMk cId="3064317357" sldId="266"/>
            <ac:grpSpMk id="30" creationId="{260ACC13-B825-49F3-93DE-C8B8F2FA37A1}"/>
          </ac:grpSpMkLst>
        </pc:grpChg>
        <pc:grpChg chg="add del">
          <ac:chgData name="Jennifer Gonzales" userId="92033b1816bdf059" providerId="LiveId" clId="{204BFF68-AEC0-4E1A-B860-C8B0CC90EC70}" dt="2023-02-24T20:19:46.071" v="2286" actId="26606"/>
          <ac:grpSpMkLst>
            <pc:docMk/>
            <pc:sldMk cId="3064317357" sldId="266"/>
            <ac:grpSpMk id="35" creationId="{260ACC13-B825-49F3-93DE-C8B8F2FA37A1}"/>
          </ac:grpSpMkLst>
        </pc:grpChg>
        <pc:grpChg chg="add del">
          <ac:chgData name="Jennifer Gonzales" userId="92033b1816bdf059" providerId="LiveId" clId="{204BFF68-AEC0-4E1A-B860-C8B0CC90EC70}" dt="2023-02-24T20:19:46.071" v="2286" actId="26606"/>
          <ac:grpSpMkLst>
            <pc:docMk/>
            <pc:sldMk cId="3064317357" sldId="266"/>
            <ac:grpSpMk id="38" creationId="{50841A4E-5BC1-44B4-83CF-D524E8AEAD64}"/>
          </ac:grpSpMkLst>
        </pc:grpChg>
        <pc:grpChg chg="add del">
          <ac:chgData name="Jennifer Gonzales" userId="92033b1816bdf059" providerId="LiveId" clId="{204BFF68-AEC0-4E1A-B860-C8B0CC90EC70}" dt="2023-02-24T20:19:52.180" v="2288" actId="26606"/>
          <ac:grpSpMkLst>
            <pc:docMk/>
            <pc:sldMk cId="3064317357" sldId="266"/>
            <ac:grpSpMk id="42" creationId="{71092D16-14DA-4606-831F-0DB3EEECB91C}"/>
          </ac:grpSpMkLst>
        </pc:grpChg>
        <pc:grpChg chg="add del">
          <ac:chgData name="Jennifer Gonzales" userId="92033b1816bdf059" providerId="LiveId" clId="{204BFF68-AEC0-4E1A-B860-C8B0CC90EC70}" dt="2023-02-24T20:19:52.180" v="2288" actId="26606"/>
          <ac:grpSpMkLst>
            <pc:docMk/>
            <pc:sldMk cId="3064317357" sldId="266"/>
            <ac:grpSpMk id="45" creationId="{B57BDC17-F1B3-455F-BBF1-680AA1F25C06}"/>
          </ac:grpSpMkLst>
        </pc:grpChg>
        <pc:grpChg chg="add del">
          <ac:chgData name="Jennifer Gonzales" userId="92033b1816bdf059" providerId="LiveId" clId="{204BFF68-AEC0-4E1A-B860-C8B0CC90EC70}" dt="2023-02-24T20:20:05.496" v="2291" actId="26606"/>
          <ac:grpSpMkLst>
            <pc:docMk/>
            <pc:sldMk cId="3064317357" sldId="266"/>
            <ac:grpSpMk id="48" creationId="{71092D16-14DA-4606-831F-0DB3EEECB91C}"/>
          </ac:grpSpMkLst>
        </pc:grpChg>
        <pc:grpChg chg="add del">
          <ac:chgData name="Jennifer Gonzales" userId="92033b1816bdf059" providerId="LiveId" clId="{204BFF68-AEC0-4E1A-B860-C8B0CC90EC70}" dt="2023-02-24T20:20:05.496" v="2291" actId="26606"/>
          <ac:grpSpMkLst>
            <pc:docMk/>
            <pc:sldMk cId="3064317357" sldId="266"/>
            <ac:grpSpMk id="50" creationId="{CD02B5D1-60D4-4D5B-AFD9-C986E227431B}"/>
          </ac:grpSpMkLst>
        </pc:grpChg>
        <pc:graphicFrameChg chg="add del">
          <ac:chgData name="Jennifer Gonzales" userId="92033b1816bdf059" providerId="LiveId" clId="{204BFF68-AEC0-4E1A-B860-C8B0CC90EC70}" dt="2023-02-24T20:19:39.039" v="2282" actId="26606"/>
          <ac:graphicFrameMkLst>
            <pc:docMk/>
            <pc:sldMk cId="3064317357" sldId="266"/>
            <ac:graphicFrameMk id="6" creationId="{DA2881D7-76A9-D45A-DC47-6FF902B952C1}"/>
          </ac:graphicFrameMkLst>
        </pc:graphicFrameChg>
        <pc:graphicFrameChg chg="add del">
          <ac:chgData name="Jennifer Gonzales" userId="92033b1816bdf059" providerId="LiveId" clId="{204BFF68-AEC0-4E1A-B860-C8B0CC90EC70}" dt="2023-02-24T20:19:52.180" v="2288" actId="26606"/>
          <ac:graphicFrameMkLst>
            <pc:docMk/>
            <pc:sldMk cId="3064317357" sldId="266"/>
            <ac:graphicFrameMk id="46" creationId="{DA2881D7-76A9-D45A-DC47-6FF902B952C1}"/>
          </ac:graphicFrameMkLst>
        </pc:graphicFrameChg>
        <pc:graphicFrameChg chg="add del mod">
          <ac:chgData name="Jennifer Gonzales" userId="92033b1816bdf059" providerId="LiveId" clId="{204BFF68-AEC0-4E1A-B860-C8B0CC90EC70}" dt="2023-02-24T20:20:05.496" v="2291" actId="26606"/>
          <ac:graphicFrameMkLst>
            <pc:docMk/>
            <pc:sldMk cId="3064317357" sldId="266"/>
            <ac:graphicFrameMk id="52" creationId="{C5D0BE1B-5022-AF96-AA12-8102EE3BAA44}"/>
          </ac:graphicFrameMkLst>
        </pc:graphicFrameChg>
        <pc:picChg chg="add del">
          <ac:chgData name="Jennifer Gonzales" userId="92033b1816bdf059" providerId="LiveId" clId="{204BFF68-AEC0-4E1A-B860-C8B0CC90EC70}" dt="2023-02-24T20:19:41.372" v="2284" actId="26606"/>
          <ac:picMkLst>
            <pc:docMk/>
            <pc:sldMk cId="3064317357" sldId="266"/>
            <ac:picMk id="32" creationId="{DE28EF46-C604-F391-3E0C-EBFA78A77FB9}"/>
          </ac:picMkLst>
        </pc:picChg>
        <pc:picChg chg="add del">
          <ac:chgData name="Jennifer Gonzales" userId="92033b1816bdf059" providerId="LiveId" clId="{204BFF68-AEC0-4E1A-B860-C8B0CC90EC70}" dt="2023-02-24T20:19:46.071" v="2286" actId="26606"/>
          <ac:picMkLst>
            <pc:docMk/>
            <pc:sldMk cId="3064317357" sldId="266"/>
            <ac:picMk id="37" creationId="{4C97B552-F426-9175-9E64-0A7EA64B39E1}"/>
          </ac:picMkLst>
        </pc:picChg>
      </pc:sldChg>
      <pc:sldChg chg="addSp delSp modSp new mod modTransition setBg modAnim setClrOvrMap">
        <pc:chgData name="Jennifer Gonzales" userId="92033b1816bdf059" providerId="LiveId" clId="{204BFF68-AEC0-4E1A-B860-C8B0CC90EC70}" dt="2023-02-24T21:21:27.088" v="3393"/>
        <pc:sldMkLst>
          <pc:docMk/>
          <pc:sldMk cId="1007771733" sldId="267"/>
        </pc:sldMkLst>
        <pc:spChg chg="mod">
          <ac:chgData name="Jennifer Gonzales" userId="92033b1816bdf059" providerId="LiveId" clId="{204BFF68-AEC0-4E1A-B860-C8B0CC90EC70}" dt="2023-02-24T19:28:47.598" v="1570" actId="26606"/>
          <ac:spMkLst>
            <pc:docMk/>
            <pc:sldMk cId="1007771733" sldId="267"/>
            <ac:spMk id="2" creationId="{63848075-42BF-38C1-DA1E-771F0AC9C99C}"/>
          </ac:spMkLst>
        </pc:spChg>
        <pc:spChg chg="add del mod">
          <ac:chgData name="Jennifer Gonzales" userId="92033b1816bdf059" providerId="LiveId" clId="{204BFF68-AEC0-4E1A-B860-C8B0CC90EC70}" dt="2023-02-24T19:28:47.598" v="1570" actId="26606"/>
          <ac:spMkLst>
            <pc:docMk/>
            <pc:sldMk cId="1007771733" sldId="267"/>
            <ac:spMk id="3" creationId="{DC1C43D5-40A8-5696-04B1-E50A9EDD420C}"/>
          </ac:spMkLst>
        </pc:spChg>
        <pc:spChg chg="add del">
          <ac:chgData name="Jennifer Gonzales" userId="92033b1816bdf059" providerId="LiveId" clId="{204BFF68-AEC0-4E1A-B860-C8B0CC90EC70}" dt="2023-02-24T19:28:47.598" v="1570" actId="26606"/>
          <ac:spMkLst>
            <pc:docMk/>
            <pc:sldMk cId="1007771733" sldId="267"/>
            <ac:spMk id="15" creationId="{E67A1FC6-22FB-4EA7-B90A-C9F18FBEF30F}"/>
          </ac:spMkLst>
        </pc:spChg>
        <pc:spChg chg="add del">
          <ac:chgData name="Jennifer Gonzales" userId="92033b1816bdf059" providerId="LiveId" clId="{204BFF68-AEC0-4E1A-B860-C8B0CC90EC70}" dt="2023-02-24T19:28:47.598" v="1570" actId="26606"/>
          <ac:spMkLst>
            <pc:docMk/>
            <pc:sldMk cId="1007771733" sldId="267"/>
            <ac:spMk id="17" creationId="{6246FDC4-DD97-431A-914A-9EB57A4A3C7C}"/>
          </ac:spMkLst>
        </pc:spChg>
        <pc:spChg chg="add del">
          <ac:chgData name="Jennifer Gonzales" userId="92033b1816bdf059" providerId="LiveId" clId="{204BFF68-AEC0-4E1A-B860-C8B0CC90EC70}" dt="2023-02-24T19:28:47.598" v="1570" actId="26606"/>
          <ac:spMkLst>
            <pc:docMk/>
            <pc:sldMk cId="1007771733" sldId="267"/>
            <ac:spMk id="19" creationId="{CD4E68A2-74B0-42F5-BB75-2E1A7C2018C7}"/>
          </ac:spMkLst>
        </pc:spChg>
        <pc:spChg chg="add del">
          <ac:chgData name="Jennifer Gonzales" userId="92033b1816bdf059" providerId="LiveId" clId="{204BFF68-AEC0-4E1A-B860-C8B0CC90EC70}" dt="2023-02-24T19:28:40.025" v="1565" actId="26606"/>
          <ac:spMkLst>
            <pc:docMk/>
            <pc:sldMk cId="1007771733" sldId="267"/>
            <ac:spMk id="33" creationId="{94C52C56-BEF2-4E22-8C8E-A7AC96B03A72}"/>
          </ac:spMkLst>
        </pc:spChg>
        <pc:spChg chg="add del">
          <ac:chgData name="Jennifer Gonzales" userId="92033b1816bdf059" providerId="LiveId" clId="{204BFF68-AEC0-4E1A-B860-C8B0CC90EC70}" dt="2023-02-24T19:28:40.025" v="1565" actId="26606"/>
          <ac:spMkLst>
            <pc:docMk/>
            <pc:sldMk cId="1007771733" sldId="267"/>
            <ac:spMk id="35" creationId="{42285737-90EE-47DC-AC80-8AE156B11969}"/>
          </ac:spMkLst>
        </pc:spChg>
        <pc:spChg chg="add del">
          <ac:chgData name="Jennifer Gonzales" userId="92033b1816bdf059" providerId="LiveId" clId="{204BFF68-AEC0-4E1A-B860-C8B0CC90EC70}" dt="2023-02-24T19:28:45.684" v="1567" actId="26606"/>
          <ac:spMkLst>
            <pc:docMk/>
            <pc:sldMk cId="1007771733" sldId="267"/>
            <ac:spMk id="46" creationId="{2FCD9B94-D70B-4446-85E5-ACD3904289CB}"/>
          </ac:spMkLst>
        </pc:spChg>
        <pc:spChg chg="add del">
          <ac:chgData name="Jennifer Gonzales" userId="92033b1816bdf059" providerId="LiveId" clId="{204BFF68-AEC0-4E1A-B860-C8B0CC90EC70}" dt="2023-02-24T19:28:45.684" v="1567" actId="26606"/>
          <ac:spMkLst>
            <pc:docMk/>
            <pc:sldMk cId="1007771733" sldId="267"/>
            <ac:spMk id="49" creationId="{DC1C43D5-40A8-5696-04B1-E50A9EDD420C}"/>
          </ac:spMkLst>
        </pc:spChg>
        <pc:spChg chg="add del">
          <ac:chgData name="Jennifer Gonzales" userId="92033b1816bdf059" providerId="LiveId" clId="{204BFF68-AEC0-4E1A-B860-C8B0CC90EC70}" dt="2023-02-24T19:28:47.572" v="1569" actId="26606"/>
          <ac:spMkLst>
            <pc:docMk/>
            <pc:sldMk cId="1007771733" sldId="267"/>
            <ac:spMk id="52" creationId="{2FCD9B94-D70B-4446-85E5-ACD3904289CB}"/>
          </ac:spMkLst>
        </pc:spChg>
        <pc:spChg chg="add del">
          <ac:chgData name="Jennifer Gonzales" userId="92033b1816bdf059" providerId="LiveId" clId="{204BFF68-AEC0-4E1A-B860-C8B0CC90EC70}" dt="2023-02-24T19:28:47.572" v="1569" actId="26606"/>
          <ac:spMkLst>
            <pc:docMk/>
            <pc:sldMk cId="1007771733" sldId="267"/>
            <ac:spMk id="54" creationId="{DC1C43D5-40A8-5696-04B1-E50A9EDD420C}"/>
          </ac:spMkLst>
        </pc:spChg>
        <pc:spChg chg="add">
          <ac:chgData name="Jennifer Gonzales" userId="92033b1816bdf059" providerId="LiveId" clId="{204BFF68-AEC0-4E1A-B860-C8B0CC90EC70}" dt="2023-02-24T19:28:47.598" v="1570" actId="26606"/>
          <ac:spMkLst>
            <pc:docMk/>
            <pc:sldMk cId="1007771733" sldId="267"/>
            <ac:spMk id="57" creationId="{2FCD9B94-D70B-4446-85E5-ACD3904289CB}"/>
          </ac:spMkLst>
        </pc:spChg>
        <pc:spChg chg="add mod">
          <ac:chgData name="Jennifer Gonzales" userId="92033b1816bdf059" providerId="LiveId" clId="{204BFF68-AEC0-4E1A-B860-C8B0CC90EC70}" dt="2023-02-24T20:32:01.779" v="2707" actId="20577"/>
          <ac:spMkLst>
            <pc:docMk/>
            <pc:sldMk cId="1007771733" sldId="267"/>
            <ac:spMk id="60" creationId="{DC1C43D5-40A8-5696-04B1-E50A9EDD420C}"/>
          </ac:spMkLst>
        </pc:spChg>
        <pc:grpChg chg="add del">
          <ac:chgData name="Jennifer Gonzales" userId="92033b1816bdf059" providerId="LiveId" clId="{204BFF68-AEC0-4E1A-B860-C8B0CC90EC70}" dt="2023-02-24T19:28:47.598" v="1570" actId="26606"/>
          <ac:grpSpMkLst>
            <pc:docMk/>
            <pc:sldMk cId="1007771733" sldId="267"/>
            <ac:grpSpMk id="7" creationId="{E9D059B6-ADD8-488A-B346-63289E90D13F}"/>
          </ac:grpSpMkLst>
        </pc:grpChg>
        <pc:grpChg chg="add del">
          <ac:chgData name="Jennifer Gonzales" userId="92033b1816bdf059" providerId="LiveId" clId="{204BFF68-AEC0-4E1A-B860-C8B0CC90EC70}" dt="2023-02-24T19:28:40.025" v="1565" actId="26606"/>
          <ac:grpSpMkLst>
            <pc:docMk/>
            <pc:sldMk cId="1007771733" sldId="267"/>
            <ac:grpSpMk id="25" creationId="{71092D16-14DA-4606-831F-0DB3EEECB91C}"/>
          </ac:grpSpMkLst>
        </pc:grpChg>
        <pc:grpChg chg="add del">
          <ac:chgData name="Jennifer Gonzales" userId="92033b1816bdf059" providerId="LiveId" clId="{204BFF68-AEC0-4E1A-B860-C8B0CC90EC70}" dt="2023-02-24T19:28:40.025" v="1565" actId="26606"/>
          <ac:grpSpMkLst>
            <pc:docMk/>
            <pc:sldMk cId="1007771733" sldId="267"/>
            <ac:grpSpMk id="37" creationId="{B57BDC17-F1B3-455F-BBF1-680AA1F25C06}"/>
          </ac:grpSpMkLst>
        </pc:grpChg>
        <pc:grpChg chg="add del">
          <ac:chgData name="Jennifer Gonzales" userId="92033b1816bdf059" providerId="LiveId" clId="{204BFF68-AEC0-4E1A-B860-C8B0CC90EC70}" dt="2023-02-24T19:28:45.684" v="1567" actId="26606"/>
          <ac:grpSpMkLst>
            <pc:docMk/>
            <pc:sldMk cId="1007771733" sldId="267"/>
            <ac:grpSpMk id="45" creationId="{260ACC13-B825-49F3-93DE-C8B8F2FA37A1}"/>
          </ac:grpSpMkLst>
        </pc:grpChg>
        <pc:grpChg chg="add del">
          <ac:chgData name="Jennifer Gonzales" userId="92033b1816bdf059" providerId="LiveId" clId="{204BFF68-AEC0-4E1A-B860-C8B0CC90EC70}" dt="2023-02-24T19:28:47.572" v="1569" actId="26606"/>
          <ac:grpSpMkLst>
            <pc:docMk/>
            <pc:sldMk cId="1007771733" sldId="267"/>
            <ac:grpSpMk id="51" creationId="{260ACC13-B825-49F3-93DE-C8B8F2FA37A1}"/>
          </ac:grpSpMkLst>
        </pc:grpChg>
        <pc:grpChg chg="add">
          <ac:chgData name="Jennifer Gonzales" userId="92033b1816bdf059" providerId="LiveId" clId="{204BFF68-AEC0-4E1A-B860-C8B0CC90EC70}" dt="2023-02-24T19:28:47.598" v="1570" actId="26606"/>
          <ac:grpSpMkLst>
            <pc:docMk/>
            <pc:sldMk cId="1007771733" sldId="267"/>
            <ac:grpSpMk id="56" creationId="{260ACC13-B825-49F3-93DE-C8B8F2FA37A1}"/>
          </ac:grpSpMkLst>
        </pc:grpChg>
        <pc:graphicFrameChg chg="add del">
          <ac:chgData name="Jennifer Gonzales" userId="92033b1816bdf059" providerId="LiveId" clId="{204BFF68-AEC0-4E1A-B860-C8B0CC90EC70}" dt="2023-02-24T19:28:40.025" v="1565" actId="26606"/>
          <ac:graphicFrameMkLst>
            <pc:docMk/>
            <pc:sldMk cId="1007771733" sldId="267"/>
            <ac:graphicFrameMk id="21" creationId="{801A46A9-D8E9-F8DB-8C16-D8514F4FCD1B}"/>
          </ac:graphicFrameMkLst>
        </pc:graphicFrameChg>
        <pc:picChg chg="add del">
          <ac:chgData name="Jennifer Gonzales" userId="92033b1816bdf059" providerId="LiveId" clId="{204BFF68-AEC0-4E1A-B860-C8B0CC90EC70}" dt="2023-02-24T19:28:45.684" v="1567" actId="26606"/>
          <ac:picMkLst>
            <pc:docMk/>
            <pc:sldMk cId="1007771733" sldId="267"/>
            <ac:picMk id="47" creationId="{6684C9C5-C871-F880-4C36-4BDF5B033B7E}"/>
          </ac:picMkLst>
        </pc:picChg>
        <pc:picChg chg="add del">
          <ac:chgData name="Jennifer Gonzales" userId="92033b1816bdf059" providerId="LiveId" clId="{204BFF68-AEC0-4E1A-B860-C8B0CC90EC70}" dt="2023-02-24T19:28:47.572" v="1569" actId="26606"/>
          <ac:picMkLst>
            <pc:docMk/>
            <pc:sldMk cId="1007771733" sldId="267"/>
            <ac:picMk id="53" creationId="{4895FCC2-1EFC-75D5-2FFC-8BE7F9DD6F22}"/>
          </ac:picMkLst>
        </pc:picChg>
        <pc:picChg chg="add">
          <ac:chgData name="Jennifer Gonzales" userId="92033b1816bdf059" providerId="LiveId" clId="{204BFF68-AEC0-4E1A-B860-C8B0CC90EC70}" dt="2023-02-24T19:28:47.598" v="1570" actId="26606"/>
          <ac:picMkLst>
            <pc:docMk/>
            <pc:sldMk cId="1007771733" sldId="267"/>
            <ac:picMk id="58" creationId="{6684C9C5-C871-F880-4C36-4BDF5B033B7E}"/>
          </ac:picMkLst>
        </pc:picChg>
        <pc:cxnChg chg="add del">
          <ac:chgData name="Jennifer Gonzales" userId="92033b1816bdf059" providerId="LiveId" clId="{204BFF68-AEC0-4E1A-B860-C8B0CC90EC70}" dt="2023-02-24T19:28:45.684" v="1567" actId="26606"/>
          <ac:cxnSpMkLst>
            <pc:docMk/>
            <pc:sldMk cId="1007771733" sldId="267"/>
            <ac:cxnSpMk id="48" creationId="{3378FF8B-3743-48E1-88E3-F4CADB3DECE5}"/>
          </ac:cxnSpMkLst>
        </pc:cxnChg>
        <pc:cxnChg chg="add">
          <ac:chgData name="Jennifer Gonzales" userId="92033b1816bdf059" providerId="LiveId" clId="{204BFF68-AEC0-4E1A-B860-C8B0CC90EC70}" dt="2023-02-24T19:28:47.598" v="1570" actId="26606"/>
          <ac:cxnSpMkLst>
            <pc:docMk/>
            <pc:sldMk cId="1007771733" sldId="267"/>
            <ac:cxnSpMk id="59" creationId="{3378FF8B-3743-48E1-88E3-F4CADB3DECE5}"/>
          </ac:cxnSpMkLst>
        </pc:cxnChg>
      </pc:sldChg>
      <pc:sldChg chg="addSp delSp modSp new mod modTransition setBg modAnim">
        <pc:chgData name="Jennifer Gonzales" userId="92033b1816bdf059" providerId="LiveId" clId="{204BFF68-AEC0-4E1A-B860-C8B0CC90EC70}" dt="2023-02-24T21:21:46.989" v="3397"/>
        <pc:sldMkLst>
          <pc:docMk/>
          <pc:sldMk cId="1199040937" sldId="268"/>
        </pc:sldMkLst>
        <pc:spChg chg="mod">
          <ac:chgData name="Jennifer Gonzales" userId="92033b1816bdf059" providerId="LiveId" clId="{204BFF68-AEC0-4E1A-B860-C8B0CC90EC70}" dt="2023-02-24T19:59:40.933" v="2141" actId="26606"/>
          <ac:spMkLst>
            <pc:docMk/>
            <pc:sldMk cId="1199040937" sldId="268"/>
            <ac:spMk id="2" creationId="{78BE5473-AC06-6061-F316-76AC90C9A5C1}"/>
          </ac:spMkLst>
        </pc:spChg>
        <pc:spChg chg="add del mod">
          <ac:chgData name="Jennifer Gonzales" userId="92033b1816bdf059" providerId="LiveId" clId="{204BFF68-AEC0-4E1A-B860-C8B0CC90EC70}" dt="2023-02-24T19:46:28.784" v="1720"/>
          <ac:spMkLst>
            <pc:docMk/>
            <pc:sldMk cId="1199040937" sldId="268"/>
            <ac:spMk id="3" creationId="{C2C1AD6A-69E1-B4D0-8F74-06282CD2BE4F}"/>
          </ac:spMkLst>
        </pc:spChg>
        <pc:spChg chg="add del mod">
          <ac:chgData name="Jennifer Gonzales" userId="92033b1816bdf059" providerId="LiveId" clId="{204BFF68-AEC0-4E1A-B860-C8B0CC90EC70}" dt="2023-02-24T19:59:40.933" v="2141" actId="26606"/>
          <ac:spMkLst>
            <pc:docMk/>
            <pc:sldMk cId="1199040937" sldId="268"/>
            <ac:spMk id="4" creationId="{330A0C2D-7E93-4278-C356-4EE41E28C76E}"/>
          </ac:spMkLst>
        </pc:spChg>
        <pc:spChg chg="add">
          <ac:chgData name="Jennifer Gonzales" userId="92033b1816bdf059" providerId="LiveId" clId="{204BFF68-AEC0-4E1A-B860-C8B0CC90EC70}" dt="2023-02-24T19:59:40.933" v="2141" actId="26606"/>
          <ac:spMkLst>
            <pc:docMk/>
            <pc:sldMk cId="1199040937" sldId="268"/>
            <ac:spMk id="17" creationId="{C8643778-7F6C-4E8D-84D1-D5CDB9928191}"/>
          </ac:spMkLst>
        </pc:spChg>
        <pc:spChg chg="add del">
          <ac:chgData name="Jennifer Gonzales" userId="92033b1816bdf059" providerId="LiveId" clId="{204BFF68-AEC0-4E1A-B860-C8B0CC90EC70}" dt="2023-02-24T19:59:40.916" v="2140" actId="26606"/>
          <ac:spMkLst>
            <pc:docMk/>
            <pc:sldMk cId="1199040937" sldId="268"/>
            <ac:spMk id="18" creationId="{94C52C56-BEF2-4E22-8C8E-A7AC96B03A72}"/>
          </ac:spMkLst>
        </pc:spChg>
        <pc:spChg chg="add">
          <ac:chgData name="Jennifer Gonzales" userId="92033b1816bdf059" providerId="LiveId" clId="{204BFF68-AEC0-4E1A-B860-C8B0CC90EC70}" dt="2023-02-24T19:59:40.933" v="2141" actId="26606"/>
          <ac:spMkLst>
            <pc:docMk/>
            <pc:sldMk cId="1199040937" sldId="268"/>
            <ac:spMk id="19" creationId="{1D22F88D-6907-48AF-B024-346E855E0D96}"/>
          </ac:spMkLst>
        </pc:spChg>
        <pc:spChg chg="add del">
          <ac:chgData name="Jennifer Gonzales" userId="92033b1816bdf059" providerId="LiveId" clId="{204BFF68-AEC0-4E1A-B860-C8B0CC90EC70}" dt="2023-02-24T19:59:40.916" v="2140" actId="26606"/>
          <ac:spMkLst>
            <pc:docMk/>
            <pc:sldMk cId="1199040937" sldId="268"/>
            <ac:spMk id="20" creationId="{42285737-90EE-47DC-AC80-8AE156B11969}"/>
          </ac:spMkLst>
        </pc:spChg>
        <pc:spChg chg="add">
          <ac:chgData name="Jennifer Gonzales" userId="92033b1816bdf059" providerId="LiveId" clId="{204BFF68-AEC0-4E1A-B860-C8B0CC90EC70}" dt="2023-02-24T19:59:40.933" v="2141" actId="26606"/>
          <ac:spMkLst>
            <pc:docMk/>
            <pc:sldMk cId="1199040937" sldId="268"/>
            <ac:spMk id="32" creationId="{330A0C2D-7E93-4278-C356-4EE41E28C76E}"/>
          </ac:spMkLst>
        </pc:spChg>
        <pc:grpChg chg="add">
          <ac:chgData name="Jennifer Gonzales" userId="92033b1816bdf059" providerId="LiveId" clId="{204BFF68-AEC0-4E1A-B860-C8B0CC90EC70}" dt="2023-02-24T19:59:40.933" v="2141" actId="26606"/>
          <ac:grpSpMkLst>
            <pc:docMk/>
            <pc:sldMk cId="1199040937" sldId="268"/>
            <ac:grpSpMk id="9" creationId="{3F1527C3-06F4-4F4D-B364-8E97266450C5}"/>
          </ac:grpSpMkLst>
        </pc:grpChg>
        <pc:grpChg chg="add del">
          <ac:chgData name="Jennifer Gonzales" userId="92033b1816bdf059" providerId="LiveId" clId="{204BFF68-AEC0-4E1A-B860-C8B0CC90EC70}" dt="2023-02-24T19:59:40.916" v="2140" actId="26606"/>
          <ac:grpSpMkLst>
            <pc:docMk/>
            <pc:sldMk cId="1199040937" sldId="268"/>
            <ac:grpSpMk id="10" creationId="{71092D16-14DA-4606-831F-0DB3EEECB91C}"/>
          </ac:grpSpMkLst>
        </pc:grpChg>
        <pc:grpChg chg="add">
          <ac:chgData name="Jennifer Gonzales" userId="92033b1816bdf059" providerId="LiveId" clId="{204BFF68-AEC0-4E1A-B860-C8B0CC90EC70}" dt="2023-02-24T19:59:40.933" v="2141" actId="26606"/>
          <ac:grpSpMkLst>
            <pc:docMk/>
            <pc:sldMk cId="1199040937" sldId="268"/>
            <ac:grpSpMk id="21" creationId="{F3842748-48B5-4DD0-A06A-A31C74024A99}"/>
          </ac:grpSpMkLst>
        </pc:grpChg>
        <pc:grpChg chg="add del">
          <ac:chgData name="Jennifer Gonzales" userId="92033b1816bdf059" providerId="LiveId" clId="{204BFF68-AEC0-4E1A-B860-C8B0CC90EC70}" dt="2023-02-24T19:59:40.916" v="2140" actId="26606"/>
          <ac:grpSpMkLst>
            <pc:docMk/>
            <pc:sldMk cId="1199040937" sldId="268"/>
            <ac:grpSpMk id="22" creationId="{B57BDC17-F1B3-455F-BBF1-680AA1F25C06}"/>
          </ac:grpSpMkLst>
        </pc:grpChg>
        <pc:graphicFrameChg chg="add del">
          <ac:chgData name="Jennifer Gonzales" userId="92033b1816bdf059" providerId="LiveId" clId="{204BFF68-AEC0-4E1A-B860-C8B0CC90EC70}" dt="2023-02-24T19:59:40.916" v="2140" actId="26606"/>
          <ac:graphicFrameMkLst>
            <pc:docMk/>
            <pc:sldMk cId="1199040937" sldId="268"/>
            <ac:graphicFrameMk id="6" creationId="{42FE00D4-68F1-3E83-F25E-893BD9A1BF9A}"/>
          </ac:graphicFrameMkLst>
        </pc:graphicFrameChg>
      </pc:sldChg>
      <pc:sldChg chg="addSp modSp new mod ord modTransition setBg setClrOvrMap">
        <pc:chgData name="Jennifer Gonzales" userId="92033b1816bdf059" providerId="LiveId" clId="{204BFF68-AEC0-4E1A-B860-C8B0CC90EC70}" dt="2023-02-24T21:03:02.762" v="3173"/>
        <pc:sldMkLst>
          <pc:docMk/>
          <pc:sldMk cId="3493722033" sldId="269"/>
        </pc:sldMkLst>
        <pc:spChg chg="mod">
          <ac:chgData name="Jennifer Gonzales" userId="92033b1816bdf059" providerId="LiveId" clId="{204BFF68-AEC0-4E1A-B860-C8B0CC90EC70}" dt="2023-02-24T20:16:32.355" v="2182" actId="20577"/>
          <ac:spMkLst>
            <pc:docMk/>
            <pc:sldMk cId="3493722033" sldId="269"/>
            <ac:spMk id="2" creationId="{0E9CCBD9-3881-3633-5E34-AAAB2C3AC352}"/>
          </ac:spMkLst>
        </pc:spChg>
        <pc:grpChg chg="add">
          <ac:chgData name="Jennifer Gonzales" userId="92033b1816bdf059" providerId="LiveId" clId="{204BFF68-AEC0-4E1A-B860-C8B0CC90EC70}" dt="2023-02-24T19:59:58.944" v="2143" actId="26606"/>
          <ac:grpSpMkLst>
            <pc:docMk/>
            <pc:sldMk cId="3493722033" sldId="269"/>
            <ac:grpSpMk id="8" creationId="{08F94D66-27EC-4CB8-8226-D7F41C161863}"/>
          </ac:grpSpMkLst>
        </pc:grpChg>
        <pc:grpChg chg="add">
          <ac:chgData name="Jennifer Gonzales" userId="92033b1816bdf059" providerId="LiveId" clId="{204BFF68-AEC0-4E1A-B860-C8B0CC90EC70}" dt="2023-02-24T19:59:58.944" v="2143" actId="26606"/>
          <ac:grpSpMkLst>
            <pc:docMk/>
            <pc:sldMk cId="3493722033" sldId="269"/>
            <ac:grpSpMk id="16" creationId="{0A3EF779-83DD-4EB0-9F4C-7304381A2870}"/>
          </ac:grpSpMkLst>
        </pc:grpChg>
        <pc:picChg chg="add">
          <ac:chgData name="Jennifer Gonzales" userId="92033b1816bdf059" providerId="LiveId" clId="{204BFF68-AEC0-4E1A-B860-C8B0CC90EC70}" dt="2023-02-24T19:59:58.944" v="2143" actId="26606"/>
          <ac:picMkLst>
            <pc:docMk/>
            <pc:sldMk cId="3493722033" sldId="269"/>
            <ac:picMk id="4" creationId="{088C9CD7-FDC0-26ED-85A1-8CCA131B8840}"/>
          </ac:picMkLst>
        </pc:picChg>
      </pc:sldChg>
      <pc:sldChg chg="addSp delSp modSp new mod modTransition setBg modAnim">
        <pc:chgData name="Jennifer Gonzales" userId="92033b1816bdf059" providerId="LiveId" clId="{204BFF68-AEC0-4E1A-B860-C8B0CC90EC70}" dt="2023-02-24T21:20:13.143" v="3382"/>
        <pc:sldMkLst>
          <pc:docMk/>
          <pc:sldMk cId="1287893838" sldId="270"/>
        </pc:sldMkLst>
        <pc:spChg chg="add del mod">
          <ac:chgData name="Jennifer Gonzales" userId="92033b1816bdf059" providerId="LiveId" clId="{204BFF68-AEC0-4E1A-B860-C8B0CC90EC70}" dt="2023-02-24T20:23:31.489" v="2498" actId="26606"/>
          <ac:spMkLst>
            <pc:docMk/>
            <pc:sldMk cId="1287893838" sldId="270"/>
            <ac:spMk id="2" creationId="{52250B1C-EBF0-103A-ADEF-FAFEF79FD8F0}"/>
          </ac:spMkLst>
        </pc:spChg>
        <pc:spChg chg="add del">
          <ac:chgData name="Jennifer Gonzales" userId="92033b1816bdf059" providerId="LiveId" clId="{204BFF68-AEC0-4E1A-B860-C8B0CC90EC70}" dt="2023-02-24T20:23:31.412" v="2497" actId="26606"/>
          <ac:spMkLst>
            <pc:docMk/>
            <pc:sldMk cId="1287893838" sldId="270"/>
            <ac:spMk id="15" creationId="{01355D4F-439D-46D1-9007-6D39B8422A19}"/>
          </ac:spMkLst>
        </pc:spChg>
        <pc:spChg chg="add del">
          <ac:chgData name="Jennifer Gonzales" userId="92033b1816bdf059" providerId="LiveId" clId="{204BFF68-AEC0-4E1A-B860-C8B0CC90EC70}" dt="2023-02-24T20:23:23.864" v="2491" actId="26606"/>
          <ac:spMkLst>
            <pc:docMk/>
            <pc:sldMk cId="1287893838" sldId="270"/>
            <ac:spMk id="16" creationId="{94C52C56-BEF2-4E22-8C8E-A7AC96B03A72}"/>
          </ac:spMkLst>
        </pc:spChg>
        <pc:spChg chg="add del">
          <ac:chgData name="Jennifer Gonzales" userId="92033b1816bdf059" providerId="LiveId" clId="{204BFF68-AEC0-4E1A-B860-C8B0CC90EC70}" dt="2023-02-24T20:23:23.864" v="2491" actId="26606"/>
          <ac:spMkLst>
            <pc:docMk/>
            <pc:sldMk cId="1287893838" sldId="270"/>
            <ac:spMk id="18" creationId="{42285737-90EE-47DC-AC80-8AE156B11969}"/>
          </ac:spMkLst>
        </pc:spChg>
        <pc:spChg chg="add del">
          <ac:chgData name="Jennifer Gonzales" userId="92033b1816bdf059" providerId="LiveId" clId="{204BFF68-AEC0-4E1A-B860-C8B0CC90EC70}" dt="2023-02-24T20:23:29.662" v="2495" actId="26606"/>
          <ac:spMkLst>
            <pc:docMk/>
            <pc:sldMk cId="1287893838" sldId="270"/>
            <ac:spMk id="26" creationId="{A27AE693-58E8-48BC-8ED0-568ABFEABB35}"/>
          </ac:spMkLst>
        </pc:spChg>
        <pc:spChg chg="add del">
          <ac:chgData name="Jennifer Gonzales" userId="92033b1816bdf059" providerId="LiveId" clId="{204BFF68-AEC0-4E1A-B860-C8B0CC90EC70}" dt="2023-02-24T20:23:26.239" v="2493" actId="26606"/>
          <ac:spMkLst>
            <pc:docMk/>
            <pc:sldMk cId="1287893838" sldId="270"/>
            <ac:spMk id="29" creationId="{94C52C56-BEF2-4E22-8C8E-A7AC96B03A72}"/>
          </ac:spMkLst>
        </pc:spChg>
        <pc:spChg chg="add del">
          <ac:chgData name="Jennifer Gonzales" userId="92033b1816bdf059" providerId="LiveId" clId="{204BFF68-AEC0-4E1A-B860-C8B0CC90EC70}" dt="2023-02-24T20:23:26.239" v="2493" actId="26606"/>
          <ac:spMkLst>
            <pc:docMk/>
            <pc:sldMk cId="1287893838" sldId="270"/>
            <ac:spMk id="30" creationId="{42285737-90EE-47DC-AC80-8AE156B11969}"/>
          </ac:spMkLst>
        </pc:spChg>
        <pc:spChg chg="add del">
          <ac:chgData name="Jennifer Gonzales" userId="92033b1816bdf059" providerId="LiveId" clId="{204BFF68-AEC0-4E1A-B860-C8B0CC90EC70}" dt="2023-02-24T20:23:29.662" v="2495" actId="26606"/>
          <ac:spMkLst>
            <pc:docMk/>
            <pc:sldMk cId="1287893838" sldId="270"/>
            <ac:spMk id="35" creationId="{BED1B64B-251E-446A-A285-6626C4EC010D}"/>
          </ac:spMkLst>
        </pc:spChg>
        <pc:spChg chg="add del">
          <ac:chgData name="Jennifer Gonzales" userId="92033b1816bdf059" providerId="LiveId" clId="{204BFF68-AEC0-4E1A-B860-C8B0CC90EC70}" dt="2023-02-24T20:23:31.412" v="2497" actId="26606"/>
          <ac:spMkLst>
            <pc:docMk/>
            <pc:sldMk cId="1287893838" sldId="270"/>
            <ac:spMk id="43" creationId="{52250B1C-EBF0-103A-ADEF-FAFEF79FD8F0}"/>
          </ac:spMkLst>
        </pc:spChg>
        <pc:spChg chg="add del">
          <ac:chgData name="Jennifer Gonzales" userId="92033b1816bdf059" providerId="LiveId" clId="{204BFF68-AEC0-4E1A-B860-C8B0CC90EC70}" dt="2023-02-24T20:28:50.759" v="2651" actId="26606"/>
          <ac:spMkLst>
            <pc:docMk/>
            <pc:sldMk cId="1287893838" sldId="270"/>
            <ac:spMk id="47" creationId="{C8643778-7F6C-4E8D-84D1-D5CDB9928191}"/>
          </ac:spMkLst>
        </pc:spChg>
        <pc:spChg chg="add del">
          <ac:chgData name="Jennifer Gonzales" userId="92033b1816bdf059" providerId="LiveId" clId="{204BFF68-AEC0-4E1A-B860-C8B0CC90EC70}" dt="2023-02-24T20:28:50.759" v="2651" actId="26606"/>
          <ac:spMkLst>
            <pc:docMk/>
            <pc:sldMk cId="1287893838" sldId="270"/>
            <ac:spMk id="48" creationId="{1D22F88D-6907-48AF-B024-346E855E0D96}"/>
          </ac:spMkLst>
        </pc:spChg>
        <pc:spChg chg="add del mod">
          <ac:chgData name="Jennifer Gonzales" userId="92033b1816bdf059" providerId="LiveId" clId="{204BFF68-AEC0-4E1A-B860-C8B0CC90EC70}" dt="2023-02-24T20:28:50.759" v="2651" actId="26606"/>
          <ac:spMkLst>
            <pc:docMk/>
            <pc:sldMk cId="1287893838" sldId="270"/>
            <ac:spMk id="50" creationId="{52250B1C-EBF0-103A-ADEF-FAFEF79FD8F0}"/>
          </ac:spMkLst>
        </pc:spChg>
        <pc:spChg chg="add del">
          <ac:chgData name="Jennifer Gonzales" userId="92033b1816bdf059" providerId="LiveId" clId="{204BFF68-AEC0-4E1A-B860-C8B0CC90EC70}" dt="2023-02-24T20:28:49.395" v="2648" actId="26606"/>
          <ac:spMkLst>
            <pc:docMk/>
            <pc:sldMk cId="1287893838" sldId="270"/>
            <ac:spMk id="63" creationId="{C8643778-7F6C-4E8D-84D1-D5CDB9928191}"/>
          </ac:spMkLst>
        </pc:spChg>
        <pc:spChg chg="add del">
          <ac:chgData name="Jennifer Gonzales" userId="92033b1816bdf059" providerId="LiveId" clId="{204BFF68-AEC0-4E1A-B860-C8B0CC90EC70}" dt="2023-02-24T20:28:50.714" v="2650" actId="26606"/>
          <ac:spMkLst>
            <pc:docMk/>
            <pc:sldMk cId="1287893838" sldId="270"/>
            <ac:spMk id="64" creationId="{BED1B64B-251E-446A-A285-6626C4EC010D}"/>
          </ac:spMkLst>
        </pc:spChg>
        <pc:spChg chg="add del">
          <ac:chgData name="Jennifer Gonzales" userId="92033b1816bdf059" providerId="LiveId" clId="{204BFF68-AEC0-4E1A-B860-C8B0CC90EC70}" dt="2023-02-24T20:28:49.395" v="2648" actId="26606"/>
          <ac:spMkLst>
            <pc:docMk/>
            <pc:sldMk cId="1287893838" sldId="270"/>
            <ac:spMk id="65" creationId="{1D22F88D-6907-48AF-B024-346E855E0D96}"/>
          </ac:spMkLst>
        </pc:spChg>
        <pc:spChg chg="add del">
          <ac:chgData name="Jennifer Gonzales" userId="92033b1816bdf059" providerId="LiveId" clId="{204BFF68-AEC0-4E1A-B860-C8B0CC90EC70}" dt="2023-02-24T20:28:50.714" v="2650" actId="26606"/>
          <ac:spMkLst>
            <pc:docMk/>
            <pc:sldMk cId="1287893838" sldId="270"/>
            <ac:spMk id="74" creationId="{A27AE693-58E8-48BC-8ED0-568ABFEABB35}"/>
          </ac:spMkLst>
        </pc:spChg>
        <pc:spChg chg="add">
          <ac:chgData name="Jennifer Gonzales" userId="92033b1816bdf059" providerId="LiveId" clId="{204BFF68-AEC0-4E1A-B860-C8B0CC90EC70}" dt="2023-02-24T20:28:50.759" v="2651" actId="26606"/>
          <ac:spMkLst>
            <pc:docMk/>
            <pc:sldMk cId="1287893838" sldId="270"/>
            <ac:spMk id="79" creationId="{C8643778-7F6C-4E8D-84D1-D5CDB9928191}"/>
          </ac:spMkLst>
        </pc:spChg>
        <pc:spChg chg="add">
          <ac:chgData name="Jennifer Gonzales" userId="92033b1816bdf059" providerId="LiveId" clId="{204BFF68-AEC0-4E1A-B860-C8B0CC90EC70}" dt="2023-02-24T20:28:50.759" v="2651" actId="26606"/>
          <ac:spMkLst>
            <pc:docMk/>
            <pc:sldMk cId="1287893838" sldId="270"/>
            <ac:spMk id="80" creationId="{1D22F88D-6907-48AF-B024-346E855E0D96}"/>
          </ac:spMkLst>
        </pc:spChg>
        <pc:spChg chg="add">
          <ac:chgData name="Jennifer Gonzales" userId="92033b1816bdf059" providerId="LiveId" clId="{204BFF68-AEC0-4E1A-B860-C8B0CC90EC70}" dt="2023-02-24T20:28:50.759" v="2651" actId="26606"/>
          <ac:spMkLst>
            <pc:docMk/>
            <pc:sldMk cId="1287893838" sldId="270"/>
            <ac:spMk id="82" creationId="{52250B1C-EBF0-103A-ADEF-FAFEF79FD8F0}"/>
          </ac:spMkLst>
        </pc:spChg>
        <pc:grpChg chg="add del">
          <ac:chgData name="Jennifer Gonzales" userId="92033b1816bdf059" providerId="LiveId" clId="{204BFF68-AEC0-4E1A-B860-C8B0CC90EC70}" dt="2023-02-24T20:23:31.412" v="2497" actId="26606"/>
          <ac:grpSpMkLst>
            <pc:docMk/>
            <pc:sldMk cId="1287893838" sldId="270"/>
            <ac:grpSpMk id="7" creationId="{3F1527C3-06F4-4F4D-B364-8E97266450C5}"/>
          </ac:grpSpMkLst>
        </pc:grpChg>
        <pc:grpChg chg="add del">
          <ac:chgData name="Jennifer Gonzales" userId="92033b1816bdf059" providerId="LiveId" clId="{204BFF68-AEC0-4E1A-B860-C8B0CC90EC70}" dt="2023-02-24T20:23:23.864" v="2491" actId="26606"/>
          <ac:grpSpMkLst>
            <pc:docMk/>
            <pc:sldMk cId="1287893838" sldId="270"/>
            <ac:grpSpMk id="8" creationId="{71092D16-14DA-4606-831F-0DB3EEECB91C}"/>
          </ac:grpSpMkLst>
        </pc:grpChg>
        <pc:grpChg chg="add del">
          <ac:chgData name="Jennifer Gonzales" userId="92033b1816bdf059" providerId="LiveId" clId="{204BFF68-AEC0-4E1A-B860-C8B0CC90EC70}" dt="2023-02-24T20:23:31.412" v="2497" actId="26606"/>
          <ac:grpSpMkLst>
            <pc:docMk/>
            <pc:sldMk cId="1287893838" sldId="270"/>
            <ac:grpSpMk id="17" creationId="{BAACB4EA-FD87-4345-AC16-8265F9596779}"/>
          </ac:grpSpMkLst>
        </pc:grpChg>
        <pc:grpChg chg="add del">
          <ac:chgData name="Jennifer Gonzales" userId="92033b1816bdf059" providerId="LiveId" clId="{204BFF68-AEC0-4E1A-B860-C8B0CC90EC70}" dt="2023-02-24T20:28:50.759" v="2651" actId="26606"/>
          <ac:grpSpMkLst>
            <pc:docMk/>
            <pc:sldMk cId="1287893838" sldId="270"/>
            <ac:grpSpMk id="19" creationId="{F3842748-48B5-4DD0-A06A-A31C74024A99}"/>
          </ac:grpSpMkLst>
        </pc:grpChg>
        <pc:grpChg chg="add del">
          <ac:chgData name="Jennifer Gonzales" userId="92033b1816bdf059" providerId="LiveId" clId="{204BFF68-AEC0-4E1A-B860-C8B0CC90EC70}" dt="2023-02-24T20:23:23.864" v="2491" actId="26606"/>
          <ac:grpSpMkLst>
            <pc:docMk/>
            <pc:sldMk cId="1287893838" sldId="270"/>
            <ac:grpSpMk id="20" creationId="{B57BDC17-F1B3-455F-BBF1-680AA1F25C06}"/>
          </ac:grpSpMkLst>
        </pc:grpChg>
        <pc:grpChg chg="add del">
          <ac:chgData name="Jennifer Gonzales" userId="92033b1816bdf059" providerId="LiveId" clId="{204BFF68-AEC0-4E1A-B860-C8B0CC90EC70}" dt="2023-02-24T20:23:26.239" v="2493" actId="26606"/>
          <ac:grpSpMkLst>
            <pc:docMk/>
            <pc:sldMk cId="1287893838" sldId="270"/>
            <ac:grpSpMk id="28" creationId="{71092D16-14DA-4606-831F-0DB3EEECB91C}"/>
          </ac:grpSpMkLst>
        </pc:grpChg>
        <pc:grpChg chg="add del">
          <ac:chgData name="Jennifer Gonzales" userId="92033b1816bdf059" providerId="LiveId" clId="{204BFF68-AEC0-4E1A-B860-C8B0CC90EC70}" dt="2023-02-24T20:23:26.239" v="2493" actId="26606"/>
          <ac:grpSpMkLst>
            <pc:docMk/>
            <pc:sldMk cId="1287893838" sldId="270"/>
            <ac:grpSpMk id="31" creationId="{B57BDC17-F1B3-455F-BBF1-680AA1F25C06}"/>
          </ac:grpSpMkLst>
        </pc:grpChg>
        <pc:grpChg chg="add del">
          <ac:chgData name="Jennifer Gonzales" userId="92033b1816bdf059" providerId="LiveId" clId="{204BFF68-AEC0-4E1A-B860-C8B0CC90EC70}" dt="2023-02-24T20:23:29.662" v="2495" actId="26606"/>
          <ac:grpSpMkLst>
            <pc:docMk/>
            <pc:sldMk cId="1287893838" sldId="270"/>
            <ac:grpSpMk id="34" creationId="{71092D16-14DA-4606-831F-0DB3EEECB91C}"/>
          </ac:grpSpMkLst>
        </pc:grpChg>
        <pc:grpChg chg="add del">
          <ac:chgData name="Jennifer Gonzales" userId="92033b1816bdf059" providerId="LiveId" clId="{204BFF68-AEC0-4E1A-B860-C8B0CC90EC70}" dt="2023-02-24T20:23:29.662" v="2495" actId="26606"/>
          <ac:grpSpMkLst>
            <pc:docMk/>
            <pc:sldMk cId="1287893838" sldId="270"/>
            <ac:grpSpMk id="36" creationId="{CD02B5D1-60D4-4D5B-AFD9-C986E227431B}"/>
          </ac:grpSpMkLst>
        </pc:grpChg>
        <pc:grpChg chg="add del">
          <ac:chgData name="Jennifer Gonzales" userId="92033b1816bdf059" providerId="LiveId" clId="{204BFF68-AEC0-4E1A-B860-C8B0CC90EC70}" dt="2023-02-24T20:28:50.759" v="2651" actId="26606"/>
          <ac:grpSpMkLst>
            <pc:docMk/>
            <pc:sldMk cId="1287893838" sldId="270"/>
            <ac:grpSpMk id="45" creationId="{3F1527C3-06F4-4F4D-B364-8E97266450C5}"/>
          </ac:grpSpMkLst>
        </pc:grpChg>
        <pc:grpChg chg="add del">
          <ac:chgData name="Jennifer Gonzales" userId="92033b1816bdf059" providerId="LiveId" clId="{204BFF68-AEC0-4E1A-B860-C8B0CC90EC70}" dt="2023-02-24T20:28:49.395" v="2648" actId="26606"/>
          <ac:grpSpMkLst>
            <pc:docMk/>
            <pc:sldMk cId="1287893838" sldId="270"/>
            <ac:grpSpMk id="55" creationId="{3F1527C3-06F4-4F4D-B364-8E97266450C5}"/>
          </ac:grpSpMkLst>
        </pc:grpChg>
        <pc:grpChg chg="add del">
          <ac:chgData name="Jennifer Gonzales" userId="92033b1816bdf059" providerId="LiveId" clId="{204BFF68-AEC0-4E1A-B860-C8B0CC90EC70}" dt="2023-02-24T20:28:50.714" v="2650" actId="26606"/>
          <ac:grpSpMkLst>
            <pc:docMk/>
            <pc:sldMk cId="1287893838" sldId="270"/>
            <ac:grpSpMk id="56" creationId="{71092D16-14DA-4606-831F-0DB3EEECB91C}"/>
          </ac:grpSpMkLst>
        </pc:grpChg>
        <pc:grpChg chg="add del">
          <ac:chgData name="Jennifer Gonzales" userId="92033b1816bdf059" providerId="LiveId" clId="{204BFF68-AEC0-4E1A-B860-C8B0CC90EC70}" dt="2023-02-24T20:28:50.714" v="2650" actId="26606"/>
          <ac:grpSpMkLst>
            <pc:docMk/>
            <pc:sldMk cId="1287893838" sldId="270"/>
            <ac:grpSpMk id="66" creationId="{CD02B5D1-60D4-4D5B-AFD9-C986E227431B}"/>
          </ac:grpSpMkLst>
        </pc:grpChg>
        <pc:grpChg chg="add del">
          <ac:chgData name="Jennifer Gonzales" userId="92033b1816bdf059" providerId="LiveId" clId="{204BFF68-AEC0-4E1A-B860-C8B0CC90EC70}" dt="2023-02-24T20:28:49.395" v="2648" actId="26606"/>
          <ac:grpSpMkLst>
            <pc:docMk/>
            <pc:sldMk cId="1287893838" sldId="270"/>
            <ac:grpSpMk id="67" creationId="{F3842748-48B5-4DD0-A06A-A31C74024A99}"/>
          </ac:grpSpMkLst>
        </pc:grpChg>
        <pc:grpChg chg="add">
          <ac:chgData name="Jennifer Gonzales" userId="92033b1816bdf059" providerId="LiveId" clId="{204BFF68-AEC0-4E1A-B860-C8B0CC90EC70}" dt="2023-02-24T20:28:50.759" v="2651" actId="26606"/>
          <ac:grpSpMkLst>
            <pc:docMk/>
            <pc:sldMk cId="1287893838" sldId="270"/>
            <ac:grpSpMk id="77" creationId="{3F1527C3-06F4-4F4D-B364-8E97266450C5}"/>
          </ac:grpSpMkLst>
        </pc:grpChg>
        <pc:grpChg chg="add">
          <ac:chgData name="Jennifer Gonzales" userId="92033b1816bdf059" providerId="LiveId" clId="{204BFF68-AEC0-4E1A-B860-C8B0CC90EC70}" dt="2023-02-24T20:28:50.759" v="2651" actId="26606"/>
          <ac:grpSpMkLst>
            <pc:docMk/>
            <pc:sldMk cId="1287893838" sldId="270"/>
            <ac:grpSpMk id="81" creationId="{F3842748-48B5-4DD0-A06A-A31C74024A99}"/>
          </ac:grpSpMkLst>
        </pc:grpChg>
        <pc:graphicFrameChg chg="add del">
          <ac:chgData name="Jennifer Gonzales" userId="92033b1816bdf059" providerId="LiveId" clId="{204BFF68-AEC0-4E1A-B860-C8B0CC90EC70}" dt="2023-02-24T20:23:23.864" v="2491" actId="26606"/>
          <ac:graphicFrameMkLst>
            <pc:docMk/>
            <pc:sldMk cId="1287893838" sldId="270"/>
            <ac:graphicFrameMk id="4" creationId="{713D2C93-0EF8-1719-404D-95C0FB257022}"/>
          </ac:graphicFrameMkLst>
        </pc:graphicFrameChg>
        <pc:graphicFrameChg chg="add del">
          <ac:chgData name="Jennifer Gonzales" userId="92033b1816bdf059" providerId="LiveId" clId="{204BFF68-AEC0-4E1A-B860-C8B0CC90EC70}" dt="2023-02-24T20:23:26.239" v="2493" actId="26606"/>
          <ac:graphicFrameMkLst>
            <pc:docMk/>
            <pc:sldMk cId="1287893838" sldId="270"/>
            <ac:graphicFrameMk id="32" creationId="{14FA4DBC-5AA3-1CBB-23D9-E644072C3DFE}"/>
          </ac:graphicFrameMkLst>
        </pc:graphicFrameChg>
        <pc:graphicFrameChg chg="add del">
          <ac:chgData name="Jennifer Gonzales" userId="92033b1816bdf059" providerId="LiveId" clId="{204BFF68-AEC0-4E1A-B860-C8B0CC90EC70}" dt="2023-02-24T20:23:29.662" v="2495" actId="26606"/>
          <ac:graphicFrameMkLst>
            <pc:docMk/>
            <pc:sldMk cId="1287893838" sldId="270"/>
            <ac:graphicFrameMk id="38" creationId="{78499A39-AD4D-4950-7FA6-8484B38774AC}"/>
          </ac:graphicFrameMkLst>
        </pc:graphicFrameChg>
        <pc:graphicFrameChg chg="add del">
          <ac:chgData name="Jennifer Gonzales" userId="92033b1816bdf059" providerId="LiveId" clId="{204BFF68-AEC0-4E1A-B860-C8B0CC90EC70}" dt="2023-02-24T20:28:50.714" v="2650" actId="26606"/>
          <ac:graphicFrameMkLst>
            <pc:docMk/>
            <pc:sldMk cId="1287893838" sldId="270"/>
            <ac:graphicFrameMk id="52" creationId="{7C1E0B03-C2F4-9ADE-FB7D-833138D3847A}"/>
          </ac:graphicFrameMkLst>
        </pc:graphicFrameChg>
      </pc:sldChg>
      <pc:sldChg chg="addSp modSp new mod modTransition setBg setClrOvrMap">
        <pc:chgData name="Jennifer Gonzales" userId="92033b1816bdf059" providerId="LiveId" clId="{204BFF68-AEC0-4E1A-B860-C8B0CC90EC70}" dt="2023-02-24T21:03:40.784" v="3179"/>
        <pc:sldMkLst>
          <pc:docMk/>
          <pc:sldMk cId="2734454772" sldId="271"/>
        </pc:sldMkLst>
        <pc:spChg chg="mod">
          <ac:chgData name="Jennifer Gonzales" userId="92033b1816bdf059" providerId="LiveId" clId="{204BFF68-AEC0-4E1A-B860-C8B0CC90EC70}" dt="2023-02-24T20:27:51.960" v="2539" actId="26606"/>
          <ac:spMkLst>
            <pc:docMk/>
            <pc:sldMk cId="2734454772" sldId="271"/>
            <ac:spMk id="2" creationId="{F7491A07-6AB6-79F5-044F-7B13939FF088}"/>
          </ac:spMkLst>
        </pc:spChg>
        <pc:spChg chg="add">
          <ac:chgData name="Jennifer Gonzales" userId="92033b1816bdf059" providerId="LiveId" clId="{204BFF68-AEC0-4E1A-B860-C8B0CC90EC70}" dt="2023-02-24T20:27:51.960" v="2539" actId="26606"/>
          <ac:spMkLst>
            <pc:docMk/>
            <pc:sldMk cId="2734454772" sldId="271"/>
            <ac:spMk id="15" creationId="{675B157A-751A-4B3B-84E6-DAD66F6593CA}"/>
          </ac:spMkLst>
        </pc:spChg>
        <pc:spChg chg="add">
          <ac:chgData name="Jennifer Gonzales" userId="92033b1816bdf059" providerId="LiveId" clId="{204BFF68-AEC0-4E1A-B860-C8B0CC90EC70}" dt="2023-02-24T20:27:51.960" v="2539" actId="26606"/>
          <ac:spMkLst>
            <pc:docMk/>
            <pc:sldMk cId="2734454772" sldId="271"/>
            <ac:spMk id="25" creationId="{734F9891-918B-4907-B215-68406A700E8D}"/>
          </ac:spMkLst>
        </pc:spChg>
        <pc:grpChg chg="add">
          <ac:chgData name="Jennifer Gonzales" userId="92033b1816bdf059" providerId="LiveId" clId="{204BFF68-AEC0-4E1A-B860-C8B0CC90EC70}" dt="2023-02-24T20:27:51.960" v="2539" actId="26606"/>
          <ac:grpSpMkLst>
            <pc:docMk/>
            <pc:sldMk cId="2734454772" sldId="271"/>
            <ac:grpSpMk id="7" creationId="{E9D059B6-ADD8-488A-B346-63289E90D13F}"/>
          </ac:grpSpMkLst>
        </pc:grpChg>
        <pc:grpChg chg="add">
          <ac:chgData name="Jennifer Gonzales" userId="92033b1816bdf059" providerId="LiveId" clId="{204BFF68-AEC0-4E1A-B860-C8B0CC90EC70}" dt="2023-02-24T20:27:51.960" v="2539" actId="26606"/>
          <ac:grpSpMkLst>
            <pc:docMk/>
            <pc:sldMk cId="2734454772" sldId="271"/>
            <ac:grpSpMk id="17" creationId="{FBC8EF01-693C-48AC-85A7-E9DECBCDB7D3}"/>
          </ac:grpSpMkLst>
        </pc:grpChg>
        <pc:cxnChg chg="add">
          <ac:chgData name="Jennifer Gonzales" userId="92033b1816bdf059" providerId="LiveId" clId="{204BFF68-AEC0-4E1A-B860-C8B0CC90EC70}" dt="2023-02-24T20:27:51.960" v="2539" actId="26606"/>
          <ac:cxnSpMkLst>
            <pc:docMk/>
            <pc:sldMk cId="2734454772" sldId="271"/>
            <ac:cxnSpMk id="27" creationId="{ABE42DBE-98BB-40FC-9C91-3BCB67F8385F}"/>
          </ac:cxnSpMkLst>
        </pc:cxnChg>
      </pc:sldChg>
      <pc:sldChg chg="addSp delSp modSp new mod modTransition">
        <pc:chgData name="Jennifer Gonzales" userId="92033b1816bdf059" providerId="LiveId" clId="{204BFF68-AEC0-4E1A-B860-C8B0CC90EC70}" dt="2023-02-24T21:03:46.424" v="3180"/>
        <pc:sldMkLst>
          <pc:docMk/>
          <pc:sldMk cId="2248775955" sldId="272"/>
        </pc:sldMkLst>
        <pc:spChg chg="del">
          <ac:chgData name="Jennifer Gonzales" userId="92033b1816bdf059" providerId="LiveId" clId="{204BFF68-AEC0-4E1A-B860-C8B0CC90EC70}" dt="2023-02-24T20:31:19.640" v="2652" actId="478"/>
          <ac:spMkLst>
            <pc:docMk/>
            <pc:sldMk cId="2248775955" sldId="272"/>
            <ac:spMk id="2" creationId="{9FF6500B-9EC7-1A1E-9DC7-E140206BD821}"/>
          </ac:spMkLst>
        </pc:spChg>
        <pc:spChg chg="add del mod">
          <ac:chgData name="Jennifer Gonzales" userId="92033b1816bdf059" providerId="LiveId" clId="{204BFF68-AEC0-4E1A-B860-C8B0CC90EC70}" dt="2023-02-24T20:45:11.105" v="3167" actId="26606"/>
          <ac:spMkLst>
            <pc:docMk/>
            <pc:sldMk cId="2248775955" sldId="272"/>
            <ac:spMk id="3" creationId="{8E089834-3BD5-8198-F06C-428461A03534}"/>
          </ac:spMkLst>
        </pc:spChg>
        <pc:graphicFrameChg chg="add del">
          <ac:chgData name="Jennifer Gonzales" userId="92033b1816bdf059" providerId="LiveId" clId="{204BFF68-AEC0-4E1A-B860-C8B0CC90EC70}" dt="2023-02-24T20:44:53.562" v="3162" actId="26606"/>
          <ac:graphicFrameMkLst>
            <pc:docMk/>
            <pc:sldMk cId="2248775955" sldId="272"/>
            <ac:graphicFrameMk id="5" creationId="{B489FD8B-640C-3D7E-6330-77EDE8ED026C}"/>
          </ac:graphicFrameMkLst>
        </pc:graphicFrameChg>
        <pc:graphicFrameChg chg="add del">
          <ac:chgData name="Jennifer Gonzales" userId="92033b1816bdf059" providerId="LiveId" clId="{204BFF68-AEC0-4E1A-B860-C8B0CC90EC70}" dt="2023-02-24T20:45:00.363" v="3164" actId="26606"/>
          <ac:graphicFrameMkLst>
            <pc:docMk/>
            <pc:sldMk cId="2248775955" sldId="272"/>
            <ac:graphicFrameMk id="7" creationId="{E4AF36D1-BA0F-70B0-CBD0-F162C20681B0}"/>
          </ac:graphicFrameMkLst>
        </pc:graphicFrameChg>
        <pc:graphicFrameChg chg="add del">
          <ac:chgData name="Jennifer Gonzales" userId="92033b1816bdf059" providerId="LiveId" clId="{204BFF68-AEC0-4E1A-B860-C8B0CC90EC70}" dt="2023-02-24T20:45:11.035" v="3166" actId="26606"/>
          <ac:graphicFrameMkLst>
            <pc:docMk/>
            <pc:sldMk cId="2248775955" sldId="272"/>
            <ac:graphicFrameMk id="9" creationId="{07B685FA-C8D4-DBED-9687-C7BD6F945C56}"/>
          </ac:graphicFrameMkLst>
        </pc:graphicFrameChg>
        <pc:graphicFrameChg chg="add">
          <ac:chgData name="Jennifer Gonzales" userId="92033b1816bdf059" providerId="LiveId" clId="{204BFF68-AEC0-4E1A-B860-C8B0CC90EC70}" dt="2023-02-24T20:45:11.105" v="3167" actId="26606"/>
          <ac:graphicFrameMkLst>
            <pc:docMk/>
            <pc:sldMk cId="2248775955" sldId="272"/>
            <ac:graphicFrameMk id="11" creationId="{E4AF36D1-BA0F-70B0-CBD0-F162C20681B0}"/>
          </ac:graphicFrameMkLst>
        </pc:graphicFrameChg>
      </pc:sldChg>
      <pc:sldChg chg="addSp delSp modSp new mod ord">
        <pc:chgData name="Jennifer Gonzales" userId="92033b1816bdf059" providerId="LiveId" clId="{204BFF68-AEC0-4E1A-B860-C8B0CC90EC70}" dt="2023-02-24T21:19:17.643" v="3377" actId="1076"/>
        <pc:sldMkLst>
          <pc:docMk/>
          <pc:sldMk cId="3104535235" sldId="273"/>
        </pc:sldMkLst>
        <pc:spChg chg="add del mod">
          <ac:chgData name="Jennifer Gonzales" userId="92033b1816bdf059" providerId="LiveId" clId="{204BFF68-AEC0-4E1A-B860-C8B0CC90EC70}" dt="2023-02-24T21:08:25.938" v="3211"/>
          <ac:spMkLst>
            <pc:docMk/>
            <pc:sldMk cId="3104535235" sldId="273"/>
            <ac:spMk id="2" creationId="{09AD1AC0-B6DC-E988-3D91-C683F32BCB30}"/>
          </ac:spMkLst>
        </pc:spChg>
        <pc:spChg chg="add mod">
          <ac:chgData name="Jennifer Gonzales" userId="92033b1816bdf059" providerId="LiveId" clId="{204BFF68-AEC0-4E1A-B860-C8B0CC90EC70}" dt="2023-02-24T21:09:26.302" v="3283" actId="20577"/>
          <ac:spMkLst>
            <pc:docMk/>
            <pc:sldMk cId="3104535235" sldId="273"/>
            <ac:spMk id="3" creationId="{65CD66AC-1222-0140-8B03-611B88793479}"/>
          </ac:spMkLst>
        </pc:spChg>
        <pc:spChg chg="add mod">
          <ac:chgData name="Jennifer Gonzales" userId="92033b1816bdf059" providerId="LiveId" clId="{204BFF68-AEC0-4E1A-B860-C8B0CC90EC70}" dt="2023-02-24T21:09:56.748" v="3372" actId="20577"/>
          <ac:spMkLst>
            <pc:docMk/>
            <pc:sldMk cId="3104535235" sldId="273"/>
            <ac:spMk id="4" creationId="{10D092B5-2B79-0397-FCB0-F083A420FC24}"/>
          </ac:spMkLst>
        </pc:spChg>
        <pc:picChg chg="add mod">
          <ac:chgData name="Jennifer Gonzales" userId="92033b1816bdf059" providerId="LiveId" clId="{204BFF68-AEC0-4E1A-B860-C8B0CC90EC70}" dt="2023-02-24T21:19:17.643" v="3377" actId="1076"/>
          <ac:picMkLst>
            <pc:docMk/>
            <pc:sldMk cId="3104535235" sldId="273"/>
            <ac:picMk id="6" creationId="{04DDAC36-EAA8-9E90-52A0-BBCA6D0DBD2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49F5B-4578-4ED8-A270-3420A49E60D2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CC7996-3404-426D-AE89-6E137CB60BC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Make SSH inaccessible to outside ports</a:t>
          </a:r>
        </a:p>
      </dgm:t>
    </dgm:pt>
    <dgm:pt modelId="{E9E6583A-04E7-496D-B0E6-E82E19108924}" type="parTrans" cxnId="{9F4FB9A6-0107-48AA-A458-767B7A223E4B}">
      <dgm:prSet/>
      <dgm:spPr/>
      <dgm:t>
        <a:bodyPr/>
        <a:lstStyle/>
        <a:p>
          <a:endParaRPr lang="en-US"/>
        </a:p>
      </dgm:t>
    </dgm:pt>
    <dgm:pt modelId="{95FEE99E-EBD8-4DFE-ABD5-A3C944222528}" type="sibTrans" cxnId="{9F4FB9A6-0107-48AA-A458-767B7A223E4B}">
      <dgm:prSet/>
      <dgm:spPr/>
      <dgm:t>
        <a:bodyPr/>
        <a:lstStyle/>
        <a:p>
          <a:endParaRPr lang="en-US"/>
        </a:p>
      </dgm:t>
    </dgm:pt>
    <dgm:pt modelId="{926237CA-178E-4017-B3EB-2A4DE49F496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Create a strong password policies policy</a:t>
          </a:r>
        </a:p>
      </dgm:t>
    </dgm:pt>
    <dgm:pt modelId="{056917DE-CA57-4436-B22D-A87E706F705C}" type="parTrans" cxnId="{54FAB69D-96C4-4E4A-B4D3-D9BE36B80336}">
      <dgm:prSet/>
      <dgm:spPr/>
      <dgm:t>
        <a:bodyPr/>
        <a:lstStyle/>
        <a:p>
          <a:endParaRPr lang="en-US"/>
        </a:p>
      </dgm:t>
    </dgm:pt>
    <dgm:pt modelId="{094C0E07-A932-42FD-B6D7-80C1DD332398}" type="sibTrans" cxnId="{54FAB69D-96C4-4E4A-B4D3-D9BE36B80336}">
      <dgm:prSet/>
      <dgm:spPr/>
      <dgm:t>
        <a:bodyPr/>
        <a:lstStyle/>
        <a:p>
          <a:endParaRPr lang="en-US"/>
        </a:p>
      </dgm:t>
    </dgm:pt>
    <dgm:pt modelId="{1CE18FA3-049C-41DA-ACDF-1C4D808EA4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Minimum password length of 12 characters</a:t>
          </a:r>
        </a:p>
      </dgm:t>
    </dgm:pt>
    <dgm:pt modelId="{E1BBC7A2-0254-4B58-8898-02937A45AB52}" type="parTrans" cxnId="{228B6799-EE5C-414F-AA42-4D4C6738352E}">
      <dgm:prSet/>
      <dgm:spPr/>
      <dgm:t>
        <a:bodyPr/>
        <a:lstStyle/>
        <a:p>
          <a:endParaRPr lang="en-US"/>
        </a:p>
      </dgm:t>
    </dgm:pt>
    <dgm:pt modelId="{0D59FCB6-CC6A-4F53-9942-DB1BB2F9B3E8}" type="sibTrans" cxnId="{228B6799-EE5C-414F-AA42-4D4C6738352E}">
      <dgm:prSet/>
      <dgm:spPr/>
      <dgm:t>
        <a:bodyPr/>
        <a:lstStyle/>
        <a:p>
          <a:endParaRPr lang="en-US"/>
        </a:p>
      </dgm:t>
    </dgm:pt>
    <dgm:pt modelId="{7A12A24B-79BA-4F43-8CBF-D78A294463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Password complexity (must include numbers and special characters)</a:t>
          </a:r>
        </a:p>
      </dgm:t>
    </dgm:pt>
    <dgm:pt modelId="{B5323533-958D-4E6C-A877-21372E4318F7}" type="parTrans" cxnId="{811BB697-6575-4EB9-BD54-39FDA29EE884}">
      <dgm:prSet/>
      <dgm:spPr/>
      <dgm:t>
        <a:bodyPr/>
        <a:lstStyle/>
        <a:p>
          <a:endParaRPr lang="en-US"/>
        </a:p>
      </dgm:t>
    </dgm:pt>
    <dgm:pt modelId="{3BAE9A73-174C-4302-BEE3-CD99E5C91910}" type="sibTrans" cxnId="{811BB697-6575-4EB9-BD54-39FDA29EE884}">
      <dgm:prSet/>
      <dgm:spPr/>
      <dgm:t>
        <a:bodyPr/>
        <a:lstStyle/>
        <a:p>
          <a:endParaRPr lang="en-US"/>
        </a:p>
      </dgm:t>
    </dgm:pt>
    <dgm:pt modelId="{DE381994-8C1E-4062-8E84-64E1A806EB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Password lockout after so many attempts</a:t>
          </a:r>
        </a:p>
      </dgm:t>
    </dgm:pt>
    <dgm:pt modelId="{56F9F4EC-BF32-4C22-94E1-6CE5E6C4204D}" type="parTrans" cxnId="{C5FA63A2-9196-458C-8F7B-D2892C301176}">
      <dgm:prSet/>
      <dgm:spPr/>
      <dgm:t>
        <a:bodyPr/>
        <a:lstStyle/>
        <a:p>
          <a:endParaRPr lang="en-US"/>
        </a:p>
      </dgm:t>
    </dgm:pt>
    <dgm:pt modelId="{B4644FE7-0E02-4614-BF88-0ED4674E5711}" type="sibTrans" cxnId="{C5FA63A2-9196-458C-8F7B-D2892C301176}">
      <dgm:prSet/>
      <dgm:spPr/>
      <dgm:t>
        <a:bodyPr/>
        <a:lstStyle/>
        <a:p>
          <a:endParaRPr lang="en-US"/>
        </a:p>
      </dgm:t>
    </dgm:pt>
    <dgm:pt modelId="{F2B138D6-FDAF-422F-9561-FF420A09828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Create Key SSH Authentication</a:t>
          </a:r>
        </a:p>
      </dgm:t>
    </dgm:pt>
    <dgm:pt modelId="{0A1504DD-BB23-46CC-9AA9-199A41851B56}" type="parTrans" cxnId="{EE8B1872-4ED3-49D5-BD0D-BA56EBFA5B69}">
      <dgm:prSet/>
      <dgm:spPr/>
      <dgm:t>
        <a:bodyPr/>
        <a:lstStyle/>
        <a:p>
          <a:endParaRPr lang="en-US"/>
        </a:p>
      </dgm:t>
    </dgm:pt>
    <dgm:pt modelId="{17BF3199-A754-48A4-8D18-74721B1ACB73}" type="sibTrans" cxnId="{EE8B1872-4ED3-49D5-BD0D-BA56EBFA5B69}">
      <dgm:prSet/>
      <dgm:spPr/>
      <dgm:t>
        <a:bodyPr/>
        <a:lstStyle/>
        <a:p>
          <a:endParaRPr lang="en-US"/>
        </a:p>
      </dgm:t>
    </dgm:pt>
    <dgm:pt modelId="{32D43D1B-D9E6-48D6-9D4F-D3B3A462E0B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No root SSH</a:t>
          </a:r>
        </a:p>
      </dgm:t>
    </dgm:pt>
    <dgm:pt modelId="{303148AF-D9A4-41A4-ADF9-770317120E67}" type="parTrans" cxnId="{66C4D46E-21AA-4C12-81FD-CFDC592D4AEA}">
      <dgm:prSet/>
      <dgm:spPr/>
      <dgm:t>
        <a:bodyPr/>
        <a:lstStyle/>
        <a:p>
          <a:endParaRPr lang="en-US"/>
        </a:p>
      </dgm:t>
    </dgm:pt>
    <dgm:pt modelId="{65FE1C56-DB4B-403B-A884-6AB112E8136B}" type="sibTrans" cxnId="{66C4D46E-21AA-4C12-81FD-CFDC592D4AEA}">
      <dgm:prSet/>
      <dgm:spPr/>
      <dgm:t>
        <a:bodyPr/>
        <a:lstStyle/>
        <a:p>
          <a:endParaRPr lang="en-US"/>
        </a:p>
      </dgm:t>
    </dgm:pt>
    <dgm:pt modelId="{F02CAC5E-0C0D-4E0D-87BC-07294FFC6E5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Update Firewall rules</a:t>
          </a:r>
        </a:p>
      </dgm:t>
    </dgm:pt>
    <dgm:pt modelId="{8A64E4F7-6E10-485B-8CD2-AAB9E5833ED8}" type="parTrans" cxnId="{C5C3EA0F-6241-486C-9C17-6F8C3699CAF3}">
      <dgm:prSet/>
      <dgm:spPr/>
      <dgm:t>
        <a:bodyPr/>
        <a:lstStyle/>
        <a:p>
          <a:endParaRPr lang="en-US"/>
        </a:p>
      </dgm:t>
    </dgm:pt>
    <dgm:pt modelId="{C66ACD06-4F07-4C3F-8C9E-70709CE59427}" type="sibTrans" cxnId="{C5C3EA0F-6241-486C-9C17-6F8C3699CAF3}">
      <dgm:prSet/>
      <dgm:spPr/>
      <dgm:t>
        <a:bodyPr/>
        <a:lstStyle/>
        <a:p>
          <a:endParaRPr lang="en-US"/>
        </a:p>
      </dgm:t>
    </dgm:pt>
    <dgm:pt modelId="{FBDE5A5B-B6C0-4A1D-8D63-61D6B4FA3446}" type="pres">
      <dgm:prSet presAssocID="{0A649F5B-4578-4ED8-A270-3420A49E60D2}" presName="root" presStyleCnt="0">
        <dgm:presLayoutVars>
          <dgm:dir/>
          <dgm:resizeHandles val="exact"/>
        </dgm:presLayoutVars>
      </dgm:prSet>
      <dgm:spPr/>
    </dgm:pt>
    <dgm:pt modelId="{73106165-DB14-4450-8E0E-12094FEE16D9}" type="pres">
      <dgm:prSet presAssocID="{83CC7996-3404-426D-AE89-6E137CB60BCB}" presName="compNode" presStyleCnt="0"/>
      <dgm:spPr/>
    </dgm:pt>
    <dgm:pt modelId="{954DF319-4975-4391-8AAE-67230EB46723}" type="pres">
      <dgm:prSet presAssocID="{83CC7996-3404-426D-AE89-6E137CB60BC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5535A7C-5E5A-4C60-B0B3-BE24BD0BFB5A}" type="pres">
      <dgm:prSet presAssocID="{83CC7996-3404-426D-AE89-6E137CB60BCB}" presName="iconSpace" presStyleCnt="0"/>
      <dgm:spPr/>
    </dgm:pt>
    <dgm:pt modelId="{6FB46BB1-267D-4B0B-87CA-FCDF70026C80}" type="pres">
      <dgm:prSet presAssocID="{83CC7996-3404-426D-AE89-6E137CB60BCB}" presName="parTx" presStyleLbl="revTx" presStyleIdx="0" presStyleCnt="10">
        <dgm:presLayoutVars>
          <dgm:chMax val="0"/>
          <dgm:chPref val="0"/>
        </dgm:presLayoutVars>
      </dgm:prSet>
      <dgm:spPr/>
    </dgm:pt>
    <dgm:pt modelId="{41492ED0-C754-47F7-A04B-AB32F8584925}" type="pres">
      <dgm:prSet presAssocID="{83CC7996-3404-426D-AE89-6E137CB60BCB}" presName="txSpace" presStyleCnt="0"/>
      <dgm:spPr/>
    </dgm:pt>
    <dgm:pt modelId="{2490367E-3C5B-4ED6-8467-A3E25230ED54}" type="pres">
      <dgm:prSet presAssocID="{83CC7996-3404-426D-AE89-6E137CB60BCB}" presName="desTx" presStyleLbl="revTx" presStyleIdx="1" presStyleCnt="10">
        <dgm:presLayoutVars/>
      </dgm:prSet>
      <dgm:spPr/>
    </dgm:pt>
    <dgm:pt modelId="{185B96E8-74B6-4436-BA68-40FE3B55B17A}" type="pres">
      <dgm:prSet presAssocID="{95FEE99E-EBD8-4DFE-ABD5-A3C944222528}" presName="sibTrans" presStyleCnt="0"/>
      <dgm:spPr/>
    </dgm:pt>
    <dgm:pt modelId="{9AE279BA-B91F-46A7-BF58-9F3FAD17488B}" type="pres">
      <dgm:prSet presAssocID="{926237CA-178E-4017-B3EB-2A4DE49F496C}" presName="compNode" presStyleCnt="0"/>
      <dgm:spPr/>
    </dgm:pt>
    <dgm:pt modelId="{5D77E8FC-2BBB-4D4B-8C1F-B7F51A09D65C}" type="pres">
      <dgm:prSet presAssocID="{926237CA-178E-4017-B3EB-2A4DE49F496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6DACB931-4F65-46F9-974A-B73FD59D02A0}" type="pres">
      <dgm:prSet presAssocID="{926237CA-178E-4017-B3EB-2A4DE49F496C}" presName="iconSpace" presStyleCnt="0"/>
      <dgm:spPr/>
    </dgm:pt>
    <dgm:pt modelId="{E34973FB-228A-464A-806E-C130D121CD2C}" type="pres">
      <dgm:prSet presAssocID="{926237CA-178E-4017-B3EB-2A4DE49F496C}" presName="parTx" presStyleLbl="revTx" presStyleIdx="2" presStyleCnt="10">
        <dgm:presLayoutVars>
          <dgm:chMax val="0"/>
          <dgm:chPref val="0"/>
        </dgm:presLayoutVars>
      </dgm:prSet>
      <dgm:spPr/>
    </dgm:pt>
    <dgm:pt modelId="{A866056D-056C-4FC3-BC0B-8DB18EE9B116}" type="pres">
      <dgm:prSet presAssocID="{926237CA-178E-4017-B3EB-2A4DE49F496C}" presName="txSpace" presStyleCnt="0"/>
      <dgm:spPr/>
    </dgm:pt>
    <dgm:pt modelId="{E7A68C39-2897-4EFF-8B78-46E3118E4D89}" type="pres">
      <dgm:prSet presAssocID="{926237CA-178E-4017-B3EB-2A4DE49F496C}" presName="desTx" presStyleLbl="revTx" presStyleIdx="3" presStyleCnt="10">
        <dgm:presLayoutVars/>
      </dgm:prSet>
      <dgm:spPr/>
    </dgm:pt>
    <dgm:pt modelId="{7B1849B6-4F5D-4EDA-8BD1-7EA7EB219908}" type="pres">
      <dgm:prSet presAssocID="{094C0E07-A932-42FD-B6D7-80C1DD332398}" presName="sibTrans" presStyleCnt="0"/>
      <dgm:spPr/>
    </dgm:pt>
    <dgm:pt modelId="{FB5CA200-E551-4CB6-A122-1C4F8271C54F}" type="pres">
      <dgm:prSet presAssocID="{F2B138D6-FDAF-422F-9561-FF420A09828B}" presName="compNode" presStyleCnt="0"/>
      <dgm:spPr/>
    </dgm:pt>
    <dgm:pt modelId="{6287D479-B1A3-41AC-A07C-9601368B0341}" type="pres">
      <dgm:prSet presAssocID="{F2B138D6-FDAF-422F-9561-FF420A09828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B03FC43-472B-4181-87FD-DB1B11B3EF79}" type="pres">
      <dgm:prSet presAssocID="{F2B138D6-FDAF-422F-9561-FF420A09828B}" presName="iconSpace" presStyleCnt="0"/>
      <dgm:spPr/>
    </dgm:pt>
    <dgm:pt modelId="{753E0BF9-5C8E-4532-BB0A-34B78E6DC89D}" type="pres">
      <dgm:prSet presAssocID="{F2B138D6-FDAF-422F-9561-FF420A09828B}" presName="parTx" presStyleLbl="revTx" presStyleIdx="4" presStyleCnt="10">
        <dgm:presLayoutVars>
          <dgm:chMax val="0"/>
          <dgm:chPref val="0"/>
        </dgm:presLayoutVars>
      </dgm:prSet>
      <dgm:spPr/>
    </dgm:pt>
    <dgm:pt modelId="{3E77CD55-5C26-4E32-A898-A7346F296791}" type="pres">
      <dgm:prSet presAssocID="{F2B138D6-FDAF-422F-9561-FF420A09828B}" presName="txSpace" presStyleCnt="0"/>
      <dgm:spPr/>
    </dgm:pt>
    <dgm:pt modelId="{7A7F0EB4-C88B-435F-BC33-BC35CEEABDA4}" type="pres">
      <dgm:prSet presAssocID="{F2B138D6-FDAF-422F-9561-FF420A09828B}" presName="desTx" presStyleLbl="revTx" presStyleIdx="5" presStyleCnt="10">
        <dgm:presLayoutVars/>
      </dgm:prSet>
      <dgm:spPr/>
    </dgm:pt>
    <dgm:pt modelId="{9DBB80AB-BBD7-49AC-B5CE-B2388B3B6DD7}" type="pres">
      <dgm:prSet presAssocID="{17BF3199-A754-48A4-8D18-74721B1ACB73}" presName="sibTrans" presStyleCnt="0"/>
      <dgm:spPr/>
    </dgm:pt>
    <dgm:pt modelId="{2EE8801F-7EFE-423C-A044-37439C775FA1}" type="pres">
      <dgm:prSet presAssocID="{32D43D1B-D9E6-48D6-9D4F-D3B3A462E0B1}" presName="compNode" presStyleCnt="0"/>
      <dgm:spPr/>
    </dgm:pt>
    <dgm:pt modelId="{1795FE36-B1DF-408C-814C-1C1936898603}" type="pres">
      <dgm:prSet presAssocID="{32D43D1B-D9E6-48D6-9D4F-D3B3A462E0B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56F06AE-640D-441B-985A-1610C2D6F26E}" type="pres">
      <dgm:prSet presAssocID="{32D43D1B-D9E6-48D6-9D4F-D3B3A462E0B1}" presName="iconSpace" presStyleCnt="0"/>
      <dgm:spPr/>
    </dgm:pt>
    <dgm:pt modelId="{FD4A4E98-DFE7-45FF-A8EE-163416F1876D}" type="pres">
      <dgm:prSet presAssocID="{32D43D1B-D9E6-48D6-9D4F-D3B3A462E0B1}" presName="parTx" presStyleLbl="revTx" presStyleIdx="6" presStyleCnt="10">
        <dgm:presLayoutVars>
          <dgm:chMax val="0"/>
          <dgm:chPref val="0"/>
        </dgm:presLayoutVars>
      </dgm:prSet>
      <dgm:spPr/>
    </dgm:pt>
    <dgm:pt modelId="{7EEC76D1-B2AD-49A4-8C7D-F97BAD727206}" type="pres">
      <dgm:prSet presAssocID="{32D43D1B-D9E6-48D6-9D4F-D3B3A462E0B1}" presName="txSpace" presStyleCnt="0"/>
      <dgm:spPr/>
    </dgm:pt>
    <dgm:pt modelId="{079CAD05-6250-4644-8377-0CE4314D26B8}" type="pres">
      <dgm:prSet presAssocID="{32D43D1B-D9E6-48D6-9D4F-D3B3A462E0B1}" presName="desTx" presStyleLbl="revTx" presStyleIdx="7" presStyleCnt="10">
        <dgm:presLayoutVars/>
      </dgm:prSet>
      <dgm:spPr/>
    </dgm:pt>
    <dgm:pt modelId="{D1DFBA97-DA55-4792-BEF4-FE542F292448}" type="pres">
      <dgm:prSet presAssocID="{65FE1C56-DB4B-403B-A884-6AB112E8136B}" presName="sibTrans" presStyleCnt="0"/>
      <dgm:spPr/>
    </dgm:pt>
    <dgm:pt modelId="{7A9B2BED-DE9B-49A7-92F0-69253A2F95D1}" type="pres">
      <dgm:prSet presAssocID="{F02CAC5E-0C0D-4E0D-87BC-07294FFC6E5C}" presName="compNode" presStyleCnt="0"/>
      <dgm:spPr/>
    </dgm:pt>
    <dgm:pt modelId="{494EF1D7-CD9F-47A1-BC7F-6F556B117299}" type="pres">
      <dgm:prSet presAssocID="{F02CAC5E-0C0D-4E0D-87BC-07294FFC6E5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EF07625-251B-4C82-A4DA-5B58B6957385}" type="pres">
      <dgm:prSet presAssocID="{F02CAC5E-0C0D-4E0D-87BC-07294FFC6E5C}" presName="iconSpace" presStyleCnt="0"/>
      <dgm:spPr/>
    </dgm:pt>
    <dgm:pt modelId="{BB2DB79C-A177-48B1-A808-D19E799CADA2}" type="pres">
      <dgm:prSet presAssocID="{F02CAC5E-0C0D-4E0D-87BC-07294FFC6E5C}" presName="parTx" presStyleLbl="revTx" presStyleIdx="8" presStyleCnt="10">
        <dgm:presLayoutVars>
          <dgm:chMax val="0"/>
          <dgm:chPref val="0"/>
        </dgm:presLayoutVars>
      </dgm:prSet>
      <dgm:spPr/>
    </dgm:pt>
    <dgm:pt modelId="{E4C707AC-7478-45D0-8DB4-49F0AD9847ED}" type="pres">
      <dgm:prSet presAssocID="{F02CAC5E-0C0D-4E0D-87BC-07294FFC6E5C}" presName="txSpace" presStyleCnt="0"/>
      <dgm:spPr/>
    </dgm:pt>
    <dgm:pt modelId="{2085D05B-96A2-45F0-8C09-BE94089085F2}" type="pres">
      <dgm:prSet presAssocID="{F02CAC5E-0C0D-4E0D-87BC-07294FFC6E5C}" presName="desTx" presStyleLbl="revTx" presStyleIdx="9" presStyleCnt="10">
        <dgm:presLayoutVars/>
      </dgm:prSet>
      <dgm:spPr/>
    </dgm:pt>
  </dgm:ptLst>
  <dgm:cxnLst>
    <dgm:cxn modelId="{33642805-7132-4C33-9042-EC72F7211152}" type="presOf" srcId="{0A649F5B-4578-4ED8-A270-3420A49E60D2}" destId="{FBDE5A5B-B6C0-4A1D-8D63-61D6B4FA3446}" srcOrd="0" destOrd="0" presId="urn:microsoft.com/office/officeart/2018/5/layout/CenteredIconLabelDescriptionList"/>
    <dgm:cxn modelId="{C5C3EA0F-6241-486C-9C17-6F8C3699CAF3}" srcId="{0A649F5B-4578-4ED8-A270-3420A49E60D2}" destId="{F02CAC5E-0C0D-4E0D-87BC-07294FFC6E5C}" srcOrd="4" destOrd="0" parTransId="{8A64E4F7-6E10-485B-8CD2-AAB9E5833ED8}" sibTransId="{C66ACD06-4F07-4C3F-8C9E-70709CE59427}"/>
    <dgm:cxn modelId="{0B760637-74FB-42D6-81D3-CAB63DEA3EA8}" type="presOf" srcId="{926237CA-178E-4017-B3EB-2A4DE49F496C}" destId="{E34973FB-228A-464A-806E-C130D121CD2C}" srcOrd="0" destOrd="0" presId="urn:microsoft.com/office/officeart/2018/5/layout/CenteredIconLabelDescriptionList"/>
    <dgm:cxn modelId="{D31DAE4A-43A8-4016-A039-94D8894B9130}" type="presOf" srcId="{1CE18FA3-049C-41DA-ACDF-1C4D808EA4CB}" destId="{E7A68C39-2897-4EFF-8B78-46E3118E4D89}" srcOrd="0" destOrd="0" presId="urn:microsoft.com/office/officeart/2018/5/layout/CenteredIconLabelDescriptionList"/>
    <dgm:cxn modelId="{66C4D46E-21AA-4C12-81FD-CFDC592D4AEA}" srcId="{0A649F5B-4578-4ED8-A270-3420A49E60D2}" destId="{32D43D1B-D9E6-48D6-9D4F-D3B3A462E0B1}" srcOrd="3" destOrd="0" parTransId="{303148AF-D9A4-41A4-ADF9-770317120E67}" sibTransId="{65FE1C56-DB4B-403B-A884-6AB112E8136B}"/>
    <dgm:cxn modelId="{EE8B1872-4ED3-49D5-BD0D-BA56EBFA5B69}" srcId="{0A649F5B-4578-4ED8-A270-3420A49E60D2}" destId="{F2B138D6-FDAF-422F-9561-FF420A09828B}" srcOrd="2" destOrd="0" parTransId="{0A1504DD-BB23-46CC-9AA9-199A41851B56}" sibTransId="{17BF3199-A754-48A4-8D18-74721B1ACB73}"/>
    <dgm:cxn modelId="{811BB697-6575-4EB9-BD54-39FDA29EE884}" srcId="{926237CA-178E-4017-B3EB-2A4DE49F496C}" destId="{7A12A24B-79BA-4F43-8CBF-D78A29446359}" srcOrd="1" destOrd="0" parTransId="{B5323533-958D-4E6C-A877-21372E4318F7}" sibTransId="{3BAE9A73-174C-4302-BEE3-CD99E5C91910}"/>
    <dgm:cxn modelId="{228B6799-EE5C-414F-AA42-4D4C6738352E}" srcId="{926237CA-178E-4017-B3EB-2A4DE49F496C}" destId="{1CE18FA3-049C-41DA-ACDF-1C4D808EA4CB}" srcOrd="0" destOrd="0" parTransId="{E1BBC7A2-0254-4B58-8898-02937A45AB52}" sibTransId="{0D59FCB6-CC6A-4F53-9942-DB1BB2F9B3E8}"/>
    <dgm:cxn modelId="{54FAB69D-96C4-4E4A-B4D3-D9BE36B80336}" srcId="{0A649F5B-4578-4ED8-A270-3420A49E60D2}" destId="{926237CA-178E-4017-B3EB-2A4DE49F496C}" srcOrd="1" destOrd="0" parTransId="{056917DE-CA57-4436-B22D-A87E706F705C}" sibTransId="{094C0E07-A932-42FD-B6D7-80C1DD332398}"/>
    <dgm:cxn modelId="{C5FA63A2-9196-458C-8F7B-D2892C301176}" srcId="{926237CA-178E-4017-B3EB-2A4DE49F496C}" destId="{DE381994-8C1E-4062-8E84-64E1A806EB7A}" srcOrd="2" destOrd="0" parTransId="{56F9F4EC-BF32-4C22-94E1-6CE5E6C4204D}" sibTransId="{B4644FE7-0E02-4614-BF88-0ED4674E5711}"/>
    <dgm:cxn modelId="{821702A5-F970-4EBD-AD93-BF61B2A98E80}" type="presOf" srcId="{F02CAC5E-0C0D-4E0D-87BC-07294FFC6E5C}" destId="{BB2DB79C-A177-48B1-A808-D19E799CADA2}" srcOrd="0" destOrd="0" presId="urn:microsoft.com/office/officeart/2018/5/layout/CenteredIconLabelDescriptionList"/>
    <dgm:cxn modelId="{9F4FB9A6-0107-48AA-A458-767B7A223E4B}" srcId="{0A649F5B-4578-4ED8-A270-3420A49E60D2}" destId="{83CC7996-3404-426D-AE89-6E137CB60BCB}" srcOrd="0" destOrd="0" parTransId="{E9E6583A-04E7-496D-B0E6-E82E19108924}" sibTransId="{95FEE99E-EBD8-4DFE-ABD5-A3C944222528}"/>
    <dgm:cxn modelId="{6C1EB0BE-1D26-459B-9A8A-C4D7FF525CE8}" type="presOf" srcId="{32D43D1B-D9E6-48D6-9D4F-D3B3A462E0B1}" destId="{FD4A4E98-DFE7-45FF-A8EE-163416F1876D}" srcOrd="0" destOrd="0" presId="urn:microsoft.com/office/officeart/2018/5/layout/CenteredIconLabelDescriptionList"/>
    <dgm:cxn modelId="{FB8E09C3-FD60-44DC-8CF2-3E1A3AA5FD78}" type="presOf" srcId="{F2B138D6-FDAF-422F-9561-FF420A09828B}" destId="{753E0BF9-5C8E-4532-BB0A-34B78E6DC89D}" srcOrd="0" destOrd="0" presId="urn:microsoft.com/office/officeart/2018/5/layout/CenteredIconLabelDescriptionList"/>
    <dgm:cxn modelId="{7ACE1BE1-8D5B-4C31-BBDF-88A4AAF4B283}" type="presOf" srcId="{83CC7996-3404-426D-AE89-6E137CB60BCB}" destId="{6FB46BB1-267D-4B0B-87CA-FCDF70026C80}" srcOrd="0" destOrd="0" presId="urn:microsoft.com/office/officeart/2018/5/layout/CenteredIconLabelDescriptionList"/>
    <dgm:cxn modelId="{B02F94E5-7B00-4A92-BAAA-F94918501CA8}" type="presOf" srcId="{7A12A24B-79BA-4F43-8CBF-D78A29446359}" destId="{E7A68C39-2897-4EFF-8B78-46E3118E4D89}" srcOrd="0" destOrd="1" presId="urn:microsoft.com/office/officeart/2018/5/layout/CenteredIconLabelDescriptionList"/>
    <dgm:cxn modelId="{4DE647FE-8886-4F08-A0C6-9CA33B0D2494}" type="presOf" srcId="{DE381994-8C1E-4062-8E84-64E1A806EB7A}" destId="{E7A68C39-2897-4EFF-8B78-46E3118E4D89}" srcOrd="0" destOrd="2" presId="urn:microsoft.com/office/officeart/2018/5/layout/CenteredIconLabelDescriptionList"/>
    <dgm:cxn modelId="{6EAD5FB8-C98B-45BA-9939-8560DD951378}" type="presParOf" srcId="{FBDE5A5B-B6C0-4A1D-8D63-61D6B4FA3446}" destId="{73106165-DB14-4450-8E0E-12094FEE16D9}" srcOrd="0" destOrd="0" presId="urn:microsoft.com/office/officeart/2018/5/layout/CenteredIconLabelDescriptionList"/>
    <dgm:cxn modelId="{66AA1616-F5B4-4848-88AF-AC5EB4A5A162}" type="presParOf" srcId="{73106165-DB14-4450-8E0E-12094FEE16D9}" destId="{954DF319-4975-4391-8AAE-67230EB46723}" srcOrd="0" destOrd="0" presId="urn:microsoft.com/office/officeart/2018/5/layout/CenteredIconLabelDescriptionList"/>
    <dgm:cxn modelId="{E3064984-0725-43D9-82A8-A6AB026937C4}" type="presParOf" srcId="{73106165-DB14-4450-8E0E-12094FEE16D9}" destId="{15535A7C-5E5A-4C60-B0B3-BE24BD0BFB5A}" srcOrd="1" destOrd="0" presId="urn:microsoft.com/office/officeart/2018/5/layout/CenteredIconLabelDescriptionList"/>
    <dgm:cxn modelId="{B2566264-3442-4200-BDFC-3C4B19AC20E1}" type="presParOf" srcId="{73106165-DB14-4450-8E0E-12094FEE16D9}" destId="{6FB46BB1-267D-4B0B-87CA-FCDF70026C80}" srcOrd="2" destOrd="0" presId="urn:microsoft.com/office/officeart/2018/5/layout/CenteredIconLabelDescriptionList"/>
    <dgm:cxn modelId="{EACD8BA6-BE53-4893-9873-419E388273DD}" type="presParOf" srcId="{73106165-DB14-4450-8E0E-12094FEE16D9}" destId="{41492ED0-C754-47F7-A04B-AB32F8584925}" srcOrd="3" destOrd="0" presId="urn:microsoft.com/office/officeart/2018/5/layout/CenteredIconLabelDescriptionList"/>
    <dgm:cxn modelId="{D27784DC-DD50-4DB3-B16A-D93795BC6AD5}" type="presParOf" srcId="{73106165-DB14-4450-8E0E-12094FEE16D9}" destId="{2490367E-3C5B-4ED6-8467-A3E25230ED54}" srcOrd="4" destOrd="0" presId="urn:microsoft.com/office/officeart/2018/5/layout/CenteredIconLabelDescriptionList"/>
    <dgm:cxn modelId="{D38BAAE4-0B3E-4F35-BA5B-FCDA5A48AB20}" type="presParOf" srcId="{FBDE5A5B-B6C0-4A1D-8D63-61D6B4FA3446}" destId="{185B96E8-74B6-4436-BA68-40FE3B55B17A}" srcOrd="1" destOrd="0" presId="urn:microsoft.com/office/officeart/2018/5/layout/CenteredIconLabelDescriptionList"/>
    <dgm:cxn modelId="{0A5D9B84-B55C-4788-83EA-D23C725606E5}" type="presParOf" srcId="{FBDE5A5B-B6C0-4A1D-8D63-61D6B4FA3446}" destId="{9AE279BA-B91F-46A7-BF58-9F3FAD17488B}" srcOrd="2" destOrd="0" presId="urn:microsoft.com/office/officeart/2018/5/layout/CenteredIconLabelDescriptionList"/>
    <dgm:cxn modelId="{6BFB8336-8FBF-4C9E-9CCA-E400394A545F}" type="presParOf" srcId="{9AE279BA-B91F-46A7-BF58-9F3FAD17488B}" destId="{5D77E8FC-2BBB-4D4B-8C1F-B7F51A09D65C}" srcOrd="0" destOrd="0" presId="urn:microsoft.com/office/officeart/2018/5/layout/CenteredIconLabelDescriptionList"/>
    <dgm:cxn modelId="{7B8FAFCA-B111-41B9-8BEC-C46454B48BF4}" type="presParOf" srcId="{9AE279BA-B91F-46A7-BF58-9F3FAD17488B}" destId="{6DACB931-4F65-46F9-974A-B73FD59D02A0}" srcOrd="1" destOrd="0" presId="urn:microsoft.com/office/officeart/2018/5/layout/CenteredIconLabelDescriptionList"/>
    <dgm:cxn modelId="{8441A65B-BCDE-4CFD-8269-129B03860EF2}" type="presParOf" srcId="{9AE279BA-B91F-46A7-BF58-9F3FAD17488B}" destId="{E34973FB-228A-464A-806E-C130D121CD2C}" srcOrd="2" destOrd="0" presId="urn:microsoft.com/office/officeart/2018/5/layout/CenteredIconLabelDescriptionList"/>
    <dgm:cxn modelId="{AA70D41D-B811-481F-AB4A-B9B2664FFB56}" type="presParOf" srcId="{9AE279BA-B91F-46A7-BF58-9F3FAD17488B}" destId="{A866056D-056C-4FC3-BC0B-8DB18EE9B116}" srcOrd="3" destOrd="0" presId="urn:microsoft.com/office/officeart/2018/5/layout/CenteredIconLabelDescriptionList"/>
    <dgm:cxn modelId="{562FC042-FAFD-4613-BF9C-A9FCDC729472}" type="presParOf" srcId="{9AE279BA-B91F-46A7-BF58-9F3FAD17488B}" destId="{E7A68C39-2897-4EFF-8B78-46E3118E4D89}" srcOrd="4" destOrd="0" presId="urn:microsoft.com/office/officeart/2018/5/layout/CenteredIconLabelDescriptionList"/>
    <dgm:cxn modelId="{6CC5E275-69C0-444A-B054-274B5C333543}" type="presParOf" srcId="{FBDE5A5B-B6C0-4A1D-8D63-61D6B4FA3446}" destId="{7B1849B6-4F5D-4EDA-8BD1-7EA7EB219908}" srcOrd="3" destOrd="0" presId="urn:microsoft.com/office/officeart/2018/5/layout/CenteredIconLabelDescriptionList"/>
    <dgm:cxn modelId="{8790F102-AA08-4E15-811F-B25E3F277122}" type="presParOf" srcId="{FBDE5A5B-B6C0-4A1D-8D63-61D6B4FA3446}" destId="{FB5CA200-E551-4CB6-A122-1C4F8271C54F}" srcOrd="4" destOrd="0" presId="urn:microsoft.com/office/officeart/2018/5/layout/CenteredIconLabelDescriptionList"/>
    <dgm:cxn modelId="{16269DD3-F768-415C-9173-05E7620A9326}" type="presParOf" srcId="{FB5CA200-E551-4CB6-A122-1C4F8271C54F}" destId="{6287D479-B1A3-41AC-A07C-9601368B0341}" srcOrd="0" destOrd="0" presId="urn:microsoft.com/office/officeart/2018/5/layout/CenteredIconLabelDescriptionList"/>
    <dgm:cxn modelId="{5CC40D41-FEB9-4F64-B07F-7A04D49D5482}" type="presParOf" srcId="{FB5CA200-E551-4CB6-A122-1C4F8271C54F}" destId="{CB03FC43-472B-4181-87FD-DB1B11B3EF79}" srcOrd="1" destOrd="0" presId="urn:microsoft.com/office/officeart/2018/5/layout/CenteredIconLabelDescriptionList"/>
    <dgm:cxn modelId="{A44BD8D2-41DA-4560-8B48-6C7880511E17}" type="presParOf" srcId="{FB5CA200-E551-4CB6-A122-1C4F8271C54F}" destId="{753E0BF9-5C8E-4532-BB0A-34B78E6DC89D}" srcOrd="2" destOrd="0" presId="urn:microsoft.com/office/officeart/2018/5/layout/CenteredIconLabelDescriptionList"/>
    <dgm:cxn modelId="{002DCFA5-FE6A-4274-BCA2-21584376BDB3}" type="presParOf" srcId="{FB5CA200-E551-4CB6-A122-1C4F8271C54F}" destId="{3E77CD55-5C26-4E32-A898-A7346F296791}" srcOrd="3" destOrd="0" presId="urn:microsoft.com/office/officeart/2018/5/layout/CenteredIconLabelDescriptionList"/>
    <dgm:cxn modelId="{E32FFEB4-891D-45CB-A118-1144B21B15D2}" type="presParOf" srcId="{FB5CA200-E551-4CB6-A122-1C4F8271C54F}" destId="{7A7F0EB4-C88B-435F-BC33-BC35CEEABDA4}" srcOrd="4" destOrd="0" presId="urn:microsoft.com/office/officeart/2018/5/layout/CenteredIconLabelDescriptionList"/>
    <dgm:cxn modelId="{910C157C-D75D-4ED5-92AF-082CFB47A9DA}" type="presParOf" srcId="{FBDE5A5B-B6C0-4A1D-8D63-61D6B4FA3446}" destId="{9DBB80AB-BBD7-49AC-B5CE-B2388B3B6DD7}" srcOrd="5" destOrd="0" presId="urn:microsoft.com/office/officeart/2018/5/layout/CenteredIconLabelDescriptionList"/>
    <dgm:cxn modelId="{405D4645-5FA8-43BA-9E7E-0E7F54606F80}" type="presParOf" srcId="{FBDE5A5B-B6C0-4A1D-8D63-61D6B4FA3446}" destId="{2EE8801F-7EFE-423C-A044-37439C775FA1}" srcOrd="6" destOrd="0" presId="urn:microsoft.com/office/officeart/2018/5/layout/CenteredIconLabelDescriptionList"/>
    <dgm:cxn modelId="{29257853-045A-4099-87ED-E7376ED790BB}" type="presParOf" srcId="{2EE8801F-7EFE-423C-A044-37439C775FA1}" destId="{1795FE36-B1DF-408C-814C-1C1936898603}" srcOrd="0" destOrd="0" presId="urn:microsoft.com/office/officeart/2018/5/layout/CenteredIconLabelDescriptionList"/>
    <dgm:cxn modelId="{B1D538F7-674E-4C75-9689-6D4D341ADAB1}" type="presParOf" srcId="{2EE8801F-7EFE-423C-A044-37439C775FA1}" destId="{F56F06AE-640D-441B-985A-1610C2D6F26E}" srcOrd="1" destOrd="0" presId="urn:microsoft.com/office/officeart/2018/5/layout/CenteredIconLabelDescriptionList"/>
    <dgm:cxn modelId="{E0655F87-F390-4C58-BC38-203B114F138D}" type="presParOf" srcId="{2EE8801F-7EFE-423C-A044-37439C775FA1}" destId="{FD4A4E98-DFE7-45FF-A8EE-163416F1876D}" srcOrd="2" destOrd="0" presId="urn:microsoft.com/office/officeart/2018/5/layout/CenteredIconLabelDescriptionList"/>
    <dgm:cxn modelId="{3DBAAEA1-BB63-4FB1-A114-79699BF1F4C0}" type="presParOf" srcId="{2EE8801F-7EFE-423C-A044-37439C775FA1}" destId="{7EEC76D1-B2AD-49A4-8C7D-F97BAD727206}" srcOrd="3" destOrd="0" presId="urn:microsoft.com/office/officeart/2018/5/layout/CenteredIconLabelDescriptionList"/>
    <dgm:cxn modelId="{59F7A648-1DE3-459A-BB70-E75C4EB68E18}" type="presParOf" srcId="{2EE8801F-7EFE-423C-A044-37439C775FA1}" destId="{079CAD05-6250-4644-8377-0CE4314D26B8}" srcOrd="4" destOrd="0" presId="urn:microsoft.com/office/officeart/2018/5/layout/CenteredIconLabelDescriptionList"/>
    <dgm:cxn modelId="{15D7ED7B-4884-47B3-A9EA-D4955F2CA518}" type="presParOf" srcId="{FBDE5A5B-B6C0-4A1D-8D63-61D6B4FA3446}" destId="{D1DFBA97-DA55-4792-BEF4-FE542F292448}" srcOrd="7" destOrd="0" presId="urn:microsoft.com/office/officeart/2018/5/layout/CenteredIconLabelDescriptionList"/>
    <dgm:cxn modelId="{0DD4230A-E246-4917-ABFF-B75C6E262BAA}" type="presParOf" srcId="{FBDE5A5B-B6C0-4A1D-8D63-61D6B4FA3446}" destId="{7A9B2BED-DE9B-49A7-92F0-69253A2F95D1}" srcOrd="8" destOrd="0" presId="urn:microsoft.com/office/officeart/2018/5/layout/CenteredIconLabelDescriptionList"/>
    <dgm:cxn modelId="{A313D6F7-A6F1-42D3-8D8C-1B3476F17CF0}" type="presParOf" srcId="{7A9B2BED-DE9B-49A7-92F0-69253A2F95D1}" destId="{494EF1D7-CD9F-47A1-BC7F-6F556B117299}" srcOrd="0" destOrd="0" presId="urn:microsoft.com/office/officeart/2018/5/layout/CenteredIconLabelDescriptionList"/>
    <dgm:cxn modelId="{6257730C-0126-47C8-9EF5-298B89621263}" type="presParOf" srcId="{7A9B2BED-DE9B-49A7-92F0-69253A2F95D1}" destId="{4EF07625-251B-4C82-A4DA-5B58B6957385}" srcOrd="1" destOrd="0" presId="urn:microsoft.com/office/officeart/2018/5/layout/CenteredIconLabelDescriptionList"/>
    <dgm:cxn modelId="{057D564B-2A56-4EEE-AF58-E6182579956F}" type="presParOf" srcId="{7A9B2BED-DE9B-49A7-92F0-69253A2F95D1}" destId="{BB2DB79C-A177-48B1-A808-D19E799CADA2}" srcOrd="2" destOrd="0" presId="urn:microsoft.com/office/officeart/2018/5/layout/CenteredIconLabelDescriptionList"/>
    <dgm:cxn modelId="{9814EAAE-96D3-42E0-8056-9E1FB004E1B6}" type="presParOf" srcId="{7A9B2BED-DE9B-49A7-92F0-69253A2F95D1}" destId="{E4C707AC-7478-45D0-8DB4-49F0AD9847ED}" srcOrd="3" destOrd="0" presId="urn:microsoft.com/office/officeart/2018/5/layout/CenteredIconLabelDescriptionList"/>
    <dgm:cxn modelId="{4BA52FC5-A37F-4A08-8C62-073CA523193A}" type="presParOf" srcId="{7A9B2BED-DE9B-49A7-92F0-69253A2F95D1}" destId="{2085D05B-96A2-45F0-8C09-BE94089085F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DF319-4975-4391-8AAE-67230EB46723}">
      <dsp:nvSpPr>
        <dsp:cNvPr id="0" name=""/>
        <dsp:cNvSpPr/>
      </dsp:nvSpPr>
      <dsp:spPr>
        <a:xfrm>
          <a:off x="473327" y="19629"/>
          <a:ext cx="495156" cy="4881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46BB1-267D-4B0B-87CA-FCDF70026C80}">
      <dsp:nvSpPr>
        <dsp:cNvPr id="0" name=""/>
        <dsp:cNvSpPr/>
      </dsp:nvSpPr>
      <dsp:spPr>
        <a:xfrm>
          <a:off x="13539" y="617224"/>
          <a:ext cx="1414732" cy="641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Make SSH inaccessible to outside ports</a:t>
          </a:r>
        </a:p>
      </dsp:txBody>
      <dsp:txXfrm>
        <a:off x="13539" y="617224"/>
        <a:ext cx="1414732" cy="641276"/>
      </dsp:txXfrm>
    </dsp:sp>
    <dsp:sp modelId="{2490367E-3C5B-4ED6-8467-A3E25230ED54}">
      <dsp:nvSpPr>
        <dsp:cNvPr id="0" name=""/>
        <dsp:cNvSpPr/>
      </dsp:nvSpPr>
      <dsp:spPr>
        <a:xfrm>
          <a:off x="13539" y="1309421"/>
          <a:ext cx="1414732" cy="1256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77E8FC-2BBB-4D4B-8C1F-B7F51A09D65C}">
      <dsp:nvSpPr>
        <dsp:cNvPr id="0" name=""/>
        <dsp:cNvSpPr/>
      </dsp:nvSpPr>
      <dsp:spPr>
        <a:xfrm>
          <a:off x="2135638" y="19629"/>
          <a:ext cx="495156" cy="4881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973FB-228A-464A-806E-C130D121CD2C}">
      <dsp:nvSpPr>
        <dsp:cNvPr id="0" name=""/>
        <dsp:cNvSpPr/>
      </dsp:nvSpPr>
      <dsp:spPr>
        <a:xfrm>
          <a:off x="1675850" y="617224"/>
          <a:ext cx="1414732" cy="641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Create a strong password policies policy</a:t>
          </a:r>
        </a:p>
      </dsp:txBody>
      <dsp:txXfrm>
        <a:off x="1675850" y="617224"/>
        <a:ext cx="1414732" cy="641276"/>
      </dsp:txXfrm>
    </dsp:sp>
    <dsp:sp modelId="{E7A68C39-2897-4EFF-8B78-46E3118E4D89}">
      <dsp:nvSpPr>
        <dsp:cNvPr id="0" name=""/>
        <dsp:cNvSpPr/>
      </dsp:nvSpPr>
      <dsp:spPr>
        <a:xfrm>
          <a:off x="1675850" y="1309421"/>
          <a:ext cx="1414732" cy="1256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Minimum password length of 12 characters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Password complexity (must include numbers and special characters)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Password lockout after so many attempts</a:t>
          </a:r>
        </a:p>
      </dsp:txBody>
      <dsp:txXfrm>
        <a:off x="1675850" y="1309421"/>
        <a:ext cx="1414732" cy="1256272"/>
      </dsp:txXfrm>
    </dsp:sp>
    <dsp:sp modelId="{6287D479-B1A3-41AC-A07C-9601368B0341}">
      <dsp:nvSpPr>
        <dsp:cNvPr id="0" name=""/>
        <dsp:cNvSpPr/>
      </dsp:nvSpPr>
      <dsp:spPr>
        <a:xfrm>
          <a:off x="3797949" y="19629"/>
          <a:ext cx="495156" cy="4881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E0BF9-5C8E-4532-BB0A-34B78E6DC89D}">
      <dsp:nvSpPr>
        <dsp:cNvPr id="0" name=""/>
        <dsp:cNvSpPr/>
      </dsp:nvSpPr>
      <dsp:spPr>
        <a:xfrm>
          <a:off x="3338161" y="617224"/>
          <a:ext cx="1414732" cy="641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Create Key SSH Authentication</a:t>
          </a:r>
        </a:p>
      </dsp:txBody>
      <dsp:txXfrm>
        <a:off x="3338161" y="617224"/>
        <a:ext cx="1414732" cy="641276"/>
      </dsp:txXfrm>
    </dsp:sp>
    <dsp:sp modelId="{7A7F0EB4-C88B-435F-BC33-BC35CEEABDA4}">
      <dsp:nvSpPr>
        <dsp:cNvPr id="0" name=""/>
        <dsp:cNvSpPr/>
      </dsp:nvSpPr>
      <dsp:spPr>
        <a:xfrm>
          <a:off x="3338161" y="1309421"/>
          <a:ext cx="1414732" cy="1256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95FE36-B1DF-408C-814C-1C1936898603}">
      <dsp:nvSpPr>
        <dsp:cNvPr id="0" name=""/>
        <dsp:cNvSpPr/>
      </dsp:nvSpPr>
      <dsp:spPr>
        <a:xfrm>
          <a:off x="5460260" y="19629"/>
          <a:ext cx="495156" cy="4881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A4E98-DFE7-45FF-A8EE-163416F1876D}">
      <dsp:nvSpPr>
        <dsp:cNvPr id="0" name=""/>
        <dsp:cNvSpPr/>
      </dsp:nvSpPr>
      <dsp:spPr>
        <a:xfrm>
          <a:off x="5000472" y="617224"/>
          <a:ext cx="1414732" cy="641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No root SSH</a:t>
          </a:r>
        </a:p>
      </dsp:txBody>
      <dsp:txXfrm>
        <a:off x="5000472" y="617224"/>
        <a:ext cx="1414732" cy="641276"/>
      </dsp:txXfrm>
    </dsp:sp>
    <dsp:sp modelId="{079CAD05-6250-4644-8377-0CE4314D26B8}">
      <dsp:nvSpPr>
        <dsp:cNvPr id="0" name=""/>
        <dsp:cNvSpPr/>
      </dsp:nvSpPr>
      <dsp:spPr>
        <a:xfrm>
          <a:off x="5000472" y="1309421"/>
          <a:ext cx="1414732" cy="1256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EF1D7-CD9F-47A1-BC7F-6F556B117299}">
      <dsp:nvSpPr>
        <dsp:cNvPr id="0" name=""/>
        <dsp:cNvSpPr/>
      </dsp:nvSpPr>
      <dsp:spPr>
        <a:xfrm>
          <a:off x="7122571" y="19629"/>
          <a:ext cx="495156" cy="4881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DB79C-A177-48B1-A808-D19E799CADA2}">
      <dsp:nvSpPr>
        <dsp:cNvPr id="0" name=""/>
        <dsp:cNvSpPr/>
      </dsp:nvSpPr>
      <dsp:spPr>
        <a:xfrm>
          <a:off x="6662783" y="617224"/>
          <a:ext cx="1414732" cy="641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Update Firewall rules</a:t>
          </a:r>
        </a:p>
      </dsp:txBody>
      <dsp:txXfrm>
        <a:off x="6662783" y="617224"/>
        <a:ext cx="1414732" cy="641276"/>
      </dsp:txXfrm>
    </dsp:sp>
    <dsp:sp modelId="{2085D05B-96A2-45F0-8C09-BE94089085F2}">
      <dsp:nvSpPr>
        <dsp:cNvPr id="0" name=""/>
        <dsp:cNvSpPr/>
      </dsp:nvSpPr>
      <dsp:spPr>
        <a:xfrm>
          <a:off x="6662783" y="1309421"/>
          <a:ext cx="1414732" cy="1256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ogani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Incident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Jennifer and Alan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B3BBAA-9E70-25AF-F1F3-D23E30D3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5" y="1380068"/>
            <a:ext cx="542843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000" dirty="0"/>
              <a:t>Things We Should Have Done</a:t>
            </a:r>
          </a:p>
        </p:txBody>
      </p:sp>
      <p:pic>
        <p:nvPicPr>
          <p:cNvPr id="46" name="Picture 45" descr="Flower in the breach of the earth">
            <a:extLst>
              <a:ext uri="{FF2B5EF4-FFF2-40B4-BE49-F238E27FC236}">
                <a16:creationId xmlns:a16="http://schemas.microsoft.com/office/drawing/2014/main" id="{3743270F-3463-78E8-6D84-31251FFF9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08" r="37736" b="-1"/>
          <a:stretch/>
        </p:blipFill>
        <p:spPr>
          <a:xfrm>
            <a:off x="8127998" y="10"/>
            <a:ext cx="40640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431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7BBCA1-C39B-A9E8-327B-456526B6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>
                <a:solidFill>
                  <a:schemeClr val="tx2"/>
                </a:solidFill>
              </a:rPr>
              <a:t>Notice Fuzzing Attempt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81F4A7-79D9-66E1-167B-9147C80CC2B5}"/>
              </a:ext>
            </a:extLst>
          </p:cNvPr>
          <p:cNvSpPr txBox="1"/>
          <p:nvPr/>
        </p:nvSpPr>
        <p:spPr>
          <a:xfrm>
            <a:off x="5149032" y="1072609"/>
            <a:ext cx="6383207" cy="4522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What is fuzzing?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Automated software testing method injecting invalid, malformed or unexpected inputs to look for system vulnerability.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Process was discovered in the 1980s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It is being becoming more common with hackers recently due to access to virtual machines being more accessible and cheap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3AB79-189A-0EF7-BA3F-CAEB54D9C3C9}"/>
              </a:ext>
            </a:extLst>
          </p:cNvPr>
          <p:cNvSpPr txBox="1"/>
          <p:nvPr/>
        </p:nvSpPr>
        <p:spPr>
          <a:xfrm>
            <a:off x="3789575" y="5908884"/>
            <a:ext cx="5005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/>
              <a:t>Source: Hacker Lexicon: What is Fuzzing? Website: www.wired.com/2016/06/hacker-lexicon-fuzzing</a:t>
            </a:r>
          </a:p>
        </p:txBody>
      </p:sp>
    </p:spTree>
    <p:extLst>
      <p:ext uri="{BB962C8B-B14F-4D97-AF65-F5344CB8AC3E}">
        <p14:creationId xmlns:p14="http://schemas.microsoft.com/office/powerpoint/2010/main" val="3064317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24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57" name="Rectangle 32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0">
            <a:extLst>
              <a:ext uri="{FF2B5EF4-FFF2-40B4-BE49-F238E27FC236}">
                <a16:creationId xmlns:a16="http://schemas.microsoft.com/office/drawing/2014/main" id="{6684C9C5-C871-F880-4C36-4BDF5B033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5134" b="198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848075-42BF-38C1-DA1E-771F0AC9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Apache2 History</a:t>
            </a:r>
          </a:p>
        </p:txBody>
      </p:sp>
      <p:cxnSp>
        <p:nvCxnSpPr>
          <p:cNvPr id="59" name="Straight Connector 34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2">
            <a:extLst>
              <a:ext uri="{FF2B5EF4-FFF2-40B4-BE49-F238E27FC236}">
                <a16:creationId xmlns:a16="http://schemas.microsoft.com/office/drawing/2014/main" id="{DC1C43D5-40A8-5696-04B1-E50A9EDD420C}"/>
              </a:ext>
            </a:extLst>
          </p:cNvPr>
          <p:cNvSpPr txBox="1"/>
          <p:nvPr/>
        </p:nvSpPr>
        <p:spPr>
          <a:xfrm>
            <a:off x="4979938" y="639099"/>
            <a:ext cx="6591346" cy="4965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dirty="0"/>
              <a:t>Once in the system the hacker: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Found open SSH port to access the system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Checked the credentials they were able to log in as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Created a temporary file  because anyone can write to it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Used net tools to control the website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Archived the temp file to hide it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71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E5473-AC06-6061-F316-76AC90C9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Asking Clarifying Questions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2" name="TextBox 3">
            <a:extLst>
              <a:ext uri="{FF2B5EF4-FFF2-40B4-BE49-F238E27FC236}">
                <a16:creationId xmlns:a16="http://schemas.microsoft.com/office/drawing/2014/main" id="{330A0C2D-7E93-4278-C356-4EE41E28C76E}"/>
              </a:ext>
            </a:extLst>
          </p:cNvPr>
          <p:cNvSpPr txBox="1"/>
          <p:nvPr/>
        </p:nvSpPr>
        <p:spPr>
          <a:xfrm>
            <a:off x="5117106" y="685801"/>
            <a:ext cx="6385918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When stating there was a cartoon on his screen clarify if he was visiting a website or is on his desktop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Clarify when he started seeing the cartoon on the screen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Clarify what he was doing prior to seeing the cartoon on the screen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Clarify if he can close the window with the cartoon character on it</a:t>
            </a:r>
          </a:p>
        </p:txBody>
      </p:sp>
    </p:spTree>
    <p:extLst>
      <p:ext uri="{BB962C8B-B14F-4D97-AF65-F5344CB8AC3E}">
        <p14:creationId xmlns:p14="http://schemas.microsoft.com/office/powerpoint/2010/main" val="1199040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75B157A-751A-4B3B-84E6-DAD66F659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C8EF01-693C-48AC-85A7-E9DECBCDB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0EDCE19-50EA-40A6-B3FD-F9E1428EC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D9779685-78AD-4FDC-B564-5CBB8ACE9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D23942F2-754F-44B1-B568-D445FBF76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17E35955-774E-46C4-8A1C-AB1A0CB30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72DFC3FC-F4F4-4ACF-A597-4713DB600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89BD807-BC67-40FF-8A0C-C7BA2CD2C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34F9891-918B-4907-B215-68406A700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38704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91A07-6AB6-79F5-044F-7B13939F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1264180"/>
            <a:ext cx="6036101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Steps to Prevent Further Incidents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E42DBE-98BB-40FC-9C91-3BCB67F83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54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extBox 2">
            <a:extLst>
              <a:ext uri="{FF2B5EF4-FFF2-40B4-BE49-F238E27FC236}">
                <a16:creationId xmlns:a16="http://schemas.microsoft.com/office/drawing/2014/main" id="{E4AF36D1-BA0F-70B0-CBD0-F162C20681B0}"/>
              </a:ext>
            </a:extLst>
          </p:cNvPr>
          <p:cNvGraphicFramePr/>
          <p:nvPr/>
        </p:nvGraphicFramePr>
        <p:xfrm>
          <a:off x="3352800" y="1200727"/>
          <a:ext cx="8091055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8775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ssorted work tools">
            <a:extLst>
              <a:ext uri="{FF2B5EF4-FFF2-40B4-BE49-F238E27FC236}">
                <a16:creationId xmlns:a16="http://schemas.microsoft.com/office/drawing/2014/main" id="{BDC3C108-5E40-4662-F385-A7CDCD650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88" r="29534" b="-1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r>
              <a:rPr lang="en-US" sz="2000" dirty="0"/>
              <a:t>Tools</a:t>
            </a:r>
          </a:p>
          <a:p>
            <a:pPr lvl="1"/>
            <a:r>
              <a:rPr lang="en-US" dirty="0"/>
              <a:t>Network info</a:t>
            </a:r>
          </a:p>
          <a:p>
            <a:pPr lvl="1"/>
            <a:r>
              <a:rPr lang="en-US" dirty="0"/>
              <a:t>Firewalls</a:t>
            </a:r>
          </a:p>
          <a:p>
            <a:pPr lvl="1"/>
            <a:r>
              <a:rPr lang="en-US" dirty="0" err="1"/>
              <a:t>Qradar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C6CCBCA-0D51-C765-55F4-E544092B27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46860B-F52C-A071-9EDF-349A790D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Timeline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DEE6B52-739F-3A72-F1A2-D8B1B4C8C929}"/>
              </a:ext>
            </a:extLst>
          </p:cNvPr>
          <p:cNvSpPr txBox="1"/>
          <p:nvPr/>
        </p:nvSpPr>
        <p:spPr>
          <a:xfrm>
            <a:off x="4979938" y="639099"/>
            <a:ext cx="6591346" cy="4965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  12:33 First alert came in on </a:t>
            </a:r>
            <a:r>
              <a:rPr lang="en-US" dirty="0" err="1"/>
              <a:t>Qradar</a:t>
            </a:r>
            <a:endParaRPr lang="en-US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12:39 Admin log in failure to Apache2 DMZ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12:44 Successful admin log in to Apache 2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Attacker out in less than 7 minutes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Call from CSO at 1:10 stating there was a cartoon character on his screen</a:t>
            </a:r>
          </a:p>
        </p:txBody>
      </p:sp>
    </p:spTree>
    <p:extLst>
      <p:ext uri="{BB962C8B-B14F-4D97-AF65-F5344CB8AC3E}">
        <p14:creationId xmlns:p14="http://schemas.microsoft.com/office/powerpoint/2010/main" val="380879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0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3B7815-716A-AC4A-BBEC-7736C9D5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Our Process</a:t>
            </a:r>
            <a:endParaRPr lang="en-US" dirty="0"/>
          </a:p>
        </p:txBody>
      </p:sp>
      <p:pic>
        <p:nvPicPr>
          <p:cNvPr id="33" name="Graphic 7" descr="Laptop Secure">
            <a:extLst>
              <a:ext uri="{FF2B5EF4-FFF2-40B4-BE49-F238E27FC236}">
                <a16:creationId xmlns:a16="http://schemas.microsoft.com/office/drawing/2014/main" id="{87EA7189-6D69-0F7C-1F9D-9E352EAFA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9186" y="2695573"/>
            <a:ext cx="3047999" cy="304799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4" name="TextBox 3">
            <a:extLst>
              <a:ext uri="{FF2B5EF4-FFF2-40B4-BE49-F238E27FC236}">
                <a16:creationId xmlns:a16="http://schemas.microsoft.com/office/drawing/2014/main" id="{2D86D3A5-03A7-0B72-AC17-C2A60475A481}"/>
              </a:ext>
            </a:extLst>
          </p:cNvPr>
          <p:cNvSpPr txBox="1"/>
          <p:nvPr/>
        </p:nvSpPr>
        <p:spPr>
          <a:xfrm>
            <a:off x="6016336" y="2666999"/>
            <a:ext cx="5486687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We noticed the first alert for port scanning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We watched the alerts to determine if the alert was a false positive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We noticed the second alert for wrong password being used multiple times on DMZ Apache2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We logged into DMZ Apache 2 through </a:t>
            </a:r>
            <a:r>
              <a:rPr lang="en-US" dirty="0" err="1"/>
              <a:t>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01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29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51" name="Rectangle 37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25" descr="Robot operating a machine">
            <a:extLst>
              <a:ext uri="{FF2B5EF4-FFF2-40B4-BE49-F238E27FC236}">
                <a16:creationId xmlns:a16="http://schemas.microsoft.com/office/drawing/2014/main" id="{26592094-11D5-04EA-6BB9-C72DE73A52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09" r="19388" b="1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53" name="Group 39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074D83-E449-F87D-9347-D03C9D1EE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Phone call</a:t>
            </a:r>
          </a:p>
        </p:txBody>
      </p:sp>
      <p:sp>
        <p:nvSpPr>
          <p:cNvPr id="56" name="TextBox 2">
            <a:extLst>
              <a:ext uri="{FF2B5EF4-FFF2-40B4-BE49-F238E27FC236}">
                <a16:creationId xmlns:a16="http://schemas.microsoft.com/office/drawing/2014/main" id="{079F77AB-0A9C-E459-C51C-F704946E3AE3}"/>
              </a:ext>
            </a:extLst>
          </p:cNvPr>
          <p:cNvSpPr txBox="1"/>
          <p:nvPr/>
        </p:nvSpPr>
        <p:spPr>
          <a:xfrm>
            <a:off x="643468" y="2666999"/>
            <a:ext cx="5260680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CSO called the Cyber Range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Stated he was seeing a funny character on his screen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No further information was requested</a:t>
            </a:r>
          </a:p>
        </p:txBody>
      </p:sp>
    </p:spTree>
    <p:extLst>
      <p:ext uri="{BB962C8B-B14F-4D97-AF65-F5344CB8AC3E}">
        <p14:creationId xmlns:p14="http://schemas.microsoft.com/office/powerpoint/2010/main" val="32550521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CD66AC-1222-0140-8B03-611B88793479}"/>
              </a:ext>
            </a:extLst>
          </p:cNvPr>
          <p:cNvSpPr txBox="1"/>
          <p:nvPr/>
        </p:nvSpPr>
        <p:spPr>
          <a:xfrm>
            <a:off x="2828925" y="1171575"/>
            <a:ext cx="724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the Hacker Succeeded in doing?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D092B5-2B79-0397-FCB0-F083A420FC24}"/>
              </a:ext>
            </a:extLst>
          </p:cNvPr>
          <p:cNvSpPr txBox="1"/>
          <p:nvPr/>
        </p:nvSpPr>
        <p:spPr>
          <a:xfrm>
            <a:off x="2676525" y="22098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Hacker was able to access </a:t>
            </a:r>
            <a:r>
              <a:rPr lang="en-US" dirty="0">
                <a:hlinkClick r:id="rId2"/>
              </a:rPr>
              <a:t>www.ogani.com</a:t>
            </a:r>
            <a:r>
              <a:rPr lang="en-US" dirty="0"/>
              <a:t> and change the image on the homepage.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DDAC36-EAA8-9E90-52A0-BBCA6D0DB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490" y="2856131"/>
            <a:ext cx="1821019" cy="356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3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8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1" name="Rectangle 16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8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717F5D-C921-67CE-5F68-45B5A17C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Questions to ask while responding to an incident</a:t>
            </a:r>
            <a:endParaRPr lang="en-US" dirty="0"/>
          </a:p>
        </p:txBody>
      </p:sp>
      <p:pic>
        <p:nvPicPr>
          <p:cNvPr id="33" name="Picture 4" descr="Different coloured question marks">
            <a:extLst>
              <a:ext uri="{FF2B5EF4-FFF2-40B4-BE49-F238E27FC236}">
                <a16:creationId xmlns:a16="http://schemas.microsoft.com/office/drawing/2014/main" id="{D85138A8-B84C-DD87-8915-13A3902B0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21" r="37507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59015F-3339-B111-C937-07360118B8B4}"/>
              </a:ext>
            </a:extLst>
          </p:cNvPr>
          <p:cNvSpPr txBox="1"/>
          <p:nvPr/>
        </p:nvSpPr>
        <p:spPr>
          <a:xfrm>
            <a:off x="3843867" y="2048933"/>
            <a:ext cx="7659156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What do we know?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What don’t we know?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How do we find out?</a:t>
            </a:r>
          </a:p>
        </p:txBody>
      </p:sp>
    </p:spTree>
    <p:extLst>
      <p:ext uri="{BB962C8B-B14F-4D97-AF65-F5344CB8AC3E}">
        <p14:creationId xmlns:p14="http://schemas.microsoft.com/office/powerpoint/2010/main" val="27025759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88C9CD7-FDC0-26ED-85A1-8CCA131B88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518" b="78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9CCBD9-3881-3633-5E34-AAAB2C3A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How to fix the problem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3EF779-83DD-4EB0-9F4C-7304381A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72C8C0C-10E0-4305-95B6-F0A11F0AD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D6F480D-2F2A-4E97-B196-39B35C4BF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65ACA5CB-4926-4AA1-8B0D-0A8C294D3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1FC1EC6E-AED1-4539-B157-05226499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30ACEC">
                <a:lumMod val="50000"/>
              </a:srgb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F5C22045-92BD-4CA1-A655-5ADD00283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ACEC">
                <a:lumMod val="75000"/>
              </a:srgbClr>
            </a:solidFill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130A56D-449A-4985-94CD-B749D51FF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493722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54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9" name="Rectangle 62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64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1" name="Group 66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82" name="TextBox 1">
            <a:extLst>
              <a:ext uri="{FF2B5EF4-FFF2-40B4-BE49-F238E27FC236}">
                <a16:creationId xmlns:a16="http://schemas.microsoft.com/office/drawing/2014/main" id="{52250B1C-EBF0-103A-ADEF-FAFEF79FD8F0}"/>
              </a:ext>
            </a:extLst>
          </p:cNvPr>
          <p:cNvSpPr txBox="1"/>
          <p:nvPr/>
        </p:nvSpPr>
        <p:spPr>
          <a:xfrm>
            <a:off x="5117106" y="685801"/>
            <a:ext cx="6385918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Verify the hacker is out of the system on the firewall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Restore the website to the original state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Block the hacker IP address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Reimage the machine if possible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Document everything about the incident in the ticketing system thoroughly</a:t>
            </a:r>
          </a:p>
        </p:txBody>
      </p:sp>
    </p:spTree>
    <p:extLst>
      <p:ext uri="{BB962C8B-B14F-4D97-AF65-F5344CB8AC3E}">
        <p14:creationId xmlns:p14="http://schemas.microsoft.com/office/powerpoint/2010/main" val="1287893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331</TotalTime>
  <Words>455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Parallax</vt:lpstr>
      <vt:lpstr>Incident 1</vt:lpstr>
      <vt:lpstr>Preparation</vt:lpstr>
      <vt:lpstr>Timeline</vt:lpstr>
      <vt:lpstr>Our Process</vt:lpstr>
      <vt:lpstr>Phone call</vt:lpstr>
      <vt:lpstr>PowerPoint Presentation</vt:lpstr>
      <vt:lpstr>Questions to ask while responding to an incident</vt:lpstr>
      <vt:lpstr>How to fix the problem</vt:lpstr>
      <vt:lpstr>PowerPoint Presentation</vt:lpstr>
      <vt:lpstr>Things We Should Have Done</vt:lpstr>
      <vt:lpstr>Notice Fuzzing Attempt</vt:lpstr>
      <vt:lpstr>Apache2 History</vt:lpstr>
      <vt:lpstr>Asking Clarifying Questions</vt:lpstr>
      <vt:lpstr>Steps to Prevent Further Incidents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1</dc:title>
  <dc:creator>Jennifer Gonzales</dc:creator>
  <cp:lastModifiedBy>Jennifer Gonzales</cp:lastModifiedBy>
  <cp:revision>1</cp:revision>
  <dcterms:created xsi:type="dcterms:W3CDTF">2023-02-24T15:49:09Z</dcterms:created>
  <dcterms:modified xsi:type="dcterms:W3CDTF">2023-02-24T21:21:52Z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