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65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01966-F14F-EA45-806A-07F63E4623ED}" type="datetimeFigureOut">
              <a:rPr lang="en-US" smtClean="0"/>
              <a:t>8/15/15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D2C34-5021-9C4B-B977-D667535B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0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1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3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5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1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1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6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8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5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1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7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C3912-A3A9-D04D-BD3B-606E389382B7}" type="datetimeFigureOut">
              <a:rPr lang="en-US" smtClean="0"/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1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Representing Numbers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dirty="0" smtClean="0"/>
              <a:t> </a:t>
            </a:r>
            <a:r>
              <a:rPr lang="en-US" dirty="0" smtClean="0"/>
              <a:t>minute oyster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26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We’ve seen some of </a:t>
            </a:r>
            <a:r>
              <a:rPr lang="en-US" dirty="0" smtClean="0"/>
              <a:t>Python’s most basic types, and were going to learn dozens more.</a:t>
            </a:r>
          </a:p>
          <a:p>
            <a:r>
              <a:rPr lang="en-US" dirty="0" smtClean="0"/>
              <a:t>To </a:t>
            </a:r>
            <a:r>
              <a:rPr lang="en-US" dirty="0" smtClean="0"/>
              <a:t>program effectively, you’ll need to know what types of objects can hold your data and how they behave.</a:t>
            </a:r>
          </a:p>
          <a:p>
            <a:r>
              <a:rPr lang="en-US" dirty="0" smtClean="0"/>
              <a:t>For example, one of the first things you’ll need to do is store numbers.</a:t>
            </a:r>
          </a:p>
          <a:p>
            <a:r>
              <a:rPr lang="en-US" dirty="0" smtClean="0"/>
              <a:t>In python, there’s two main ways to do this, and it depends on what type of numbers you’re dealing with.</a:t>
            </a:r>
          </a:p>
          <a:p>
            <a:r>
              <a:rPr lang="en-US" dirty="0" smtClean="0"/>
              <a:t>First, if you’re working with whole numbers </a:t>
            </a:r>
          </a:p>
          <a:p>
            <a:pPr lvl="1"/>
            <a:r>
              <a:rPr lang="en-US" dirty="0" smtClean="0"/>
              <a:t>Say you need to record the number of visits to your website, or how many cats a survey respondent has.</a:t>
            </a:r>
          </a:p>
          <a:p>
            <a:r>
              <a:rPr lang="en-US" dirty="0" smtClean="0"/>
              <a:t>You can use an integer – an object of type int.</a:t>
            </a:r>
          </a:p>
          <a:p>
            <a:pPr lvl="1"/>
            <a:r>
              <a:rPr lang="en-US" dirty="0" smtClean="0"/>
              <a:t>You can store 0</a:t>
            </a:r>
            <a:r>
              <a:rPr lang="en-US" dirty="0"/>
              <a:t>, 1, 2, </a:t>
            </a:r>
            <a:r>
              <a:rPr lang="en-US" dirty="0" smtClean="0"/>
              <a:t>3… </a:t>
            </a:r>
            <a:r>
              <a:rPr lang="en-US" dirty="0"/>
              <a:t>(and negative ones, -1, -2, -</a:t>
            </a:r>
            <a:r>
              <a:rPr lang="en-US" dirty="0" smtClean="0"/>
              <a:t>3…)</a:t>
            </a:r>
            <a:endParaRPr lang="en-US" dirty="0"/>
          </a:p>
          <a:p>
            <a:pPr lvl="1"/>
            <a:r>
              <a:rPr lang="en-US" dirty="0" smtClean="0"/>
              <a:t>Interestingly, there’s no limit to how large the integer can be.  If you make an integer larger and larger, the python interpreter will allocate more and more memory to store it.</a:t>
            </a:r>
          </a:p>
          <a:p>
            <a:pPr lvl="2"/>
            <a:r>
              <a:rPr lang="en-US" dirty="0" smtClean="0"/>
              <a:t>Eventually, your computer will run out of memory, so that’s really the limit- but that’s a pretty remote possibility.</a:t>
            </a:r>
          </a:p>
        </p:txBody>
      </p:sp>
    </p:spTree>
    <p:extLst>
      <p:ext uri="{BB962C8B-B14F-4D97-AF65-F5344CB8AC3E}">
        <p14:creationId xmlns:p14="http://schemas.microsoft.com/office/powerpoint/2010/main" val="654642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8146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What if you need to record a number that’s not an integer</a:t>
            </a:r>
          </a:p>
          <a:p>
            <a:pPr lvl="1"/>
            <a:r>
              <a:rPr lang="en-US" dirty="0" smtClean="0"/>
              <a:t>Say the fraction of jellybeans that’s red, or ½, or </a:t>
            </a:r>
            <a:r>
              <a:rPr lang="en-US" i="1" dirty="0" smtClean="0"/>
              <a:t>π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can use a type of object called a float (short for floating point)</a:t>
            </a:r>
          </a:p>
          <a:p>
            <a:r>
              <a:rPr lang="en-US" dirty="0" smtClean="0"/>
              <a:t>This is an approximation for real numbers </a:t>
            </a:r>
          </a:p>
          <a:p>
            <a:r>
              <a:rPr lang="en-US" dirty="0" smtClean="0"/>
              <a:t>You can’t store most real numbers exactly, because a real number may not terminate</a:t>
            </a:r>
          </a:p>
          <a:p>
            <a:pPr lvl="1"/>
            <a:r>
              <a:rPr lang="en-US" dirty="0" smtClean="0"/>
              <a:t>It can have an infinite number of digits after the decimal point.</a:t>
            </a:r>
          </a:p>
          <a:p>
            <a:pPr lvl="1"/>
            <a:r>
              <a:rPr lang="en-US" dirty="0" smtClean="0"/>
              <a:t>Think about </a:t>
            </a:r>
            <a:r>
              <a:rPr lang="en-US" i="1" dirty="0" smtClean="0"/>
              <a:t>π</a:t>
            </a:r>
            <a:r>
              <a:rPr lang="en-US" dirty="0" smtClean="0"/>
              <a:t>, it’s 3.1415925635… and the digits go on.</a:t>
            </a:r>
          </a:p>
          <a:p>
            <a:r>
              <a:rPr lang="en-US" dirty="0" smtClean="0"/>
              <a:t>So python has to stop recording the digits after a while – and it does so after about 16 decimal places.</a:t>
            </a:r>
          </a:p>
          <a:p>
            <a:r>
              <a:rPr lang="en-US" dirty="0" smtClean="0"/>
              <a:t>Everything after that gets chopped off – this is called rounding error.</a:t>
            </a:r>
          </a:p>
          <a:p>
            <a:r>
              <a:rPr lang="en-US" dirty="0" smtClean="0"/>
              <a:t>And you can get rounding error when you don’t expect it, because python stores floats in base 2.</a:t>
            </a:r>
          </a:p>
          <a:p>
            <a:pPr lvl="1"/>
            <a:r>
              <a:rPr lang="en-US" dirty="0" smtClean="0"/>
              <a:t>A computer is binary, so everything has to be stored as zero’s and one’s.  </a:t>
            </a:r>
          </a:p>
          <a:p>
            <a:pPr lvl="1"/>
            <a:r>
              <a:rPr lang="en-US" dirty="0" smtClean="0"/>
              <a:t>In base 2, a number is written in just zero’s and one’s as well.</a:t>
            </a:r>
            <a:endParaRPr lang="en-US" dirty="0"/>
          </a:p>
          <a:p>
            <a:r>
              <a:rPr lang="en-US" dirty="0"/>
              <a:t>1</a:t>
            </a:r>
            <a:r>
              <a:rPr lang="en-US" dirty="0" smtClean="0"/>
              <a:t>.1 looks nice in base 10, but does not terminate in base 2:  </a:t>
            </a:r>
            <a:r>
              <a:rPr lang="en-US" dirty="0"/>
              <a:t>1</a:t>
            </a:r>
            <a:r>
              <a:rPr lang="en-US" dirty="0" smtClean="0"/>
              <a:t>.00011001100110011001100110011….</a:t>
            </a:r>
          </a:p>
          <a:p>
            <a:pPr lvl="1"/>
            <a:r>
              <a:rPr lang="en-US" dirty="0" smtClean="0"/>
              <a:t>So you get rounding error when you store 1.1 as a float.</a:t>
            </a:r>
          </a:p>
          <a:p>
            <a:r>
              <a:rPr lang="en-US" dirty="0" smtClean="0"/>
              <a:t>This type of rounding error is very small, but there are some situations where it can be important.  Be careful if you’re expecting floats to be </a:t>
            </a:r>
            <a:r>
              <a:rPr lang="en-US" smtClean="0"/>
              <a:t>exactly equal.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3331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451</Words>
  <Application>Microsoft Macintosh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Representing Numbers</vt:lpstr>
      <vt:lpstr>Representing Numbers</vt:lpstr>
      <vt:lpstr>Representing Numbers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</dc:title>
  <dc:creator>Paul Laskowski</dc:creator>
  <cp:lastModifiedBy>Paul Laskowski</cp:lastModifiedBy>
  <cp:revision>23</cp:revision>
  <dcterms:created xsi:type="dcterms:W3CDTF">2015-06-18T03:12:21Z</dcterms:created>
  <dcterms:modified xsi:type="dcterms:W3CDTF">2015-08-15T18:48:00Z</dcterms:modified>
</cp:coreProperties>
</file>