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966-F14F-EA45-806A-07F63E4623E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2C34-5021-9C4B-B977-D667535B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We’ve seen that data is held in containers called objects.</a:t>
            </a:r>
          </a:p>
          <a:p>
            <a:r>
              <a:rPr lang="en-US" dirty="0" smtClean="0"/>
              <a:t>We need a way to identify which object we want to access.</a:t>
            </a:r>
          </a:p>
          <a:p>
            <a:pPr lvl="1"/>
            <a:r>
              <a:rPr lang="en-US" dirty="0" smtClean="0"/>
              <a:t>One solution would be to use the memory location for the object</a:t>
            </a:r>
          </a:p>
          <a:p>
            <a:pPr lvl="2"/>
            <a:r>
              <a:rPr lang="en-US" dirty="0" smtClean="0"/>
              <a:t>But memory locations are large complicated numbers that may be different from computer to computer.</a:t>
            </a:r>
          </a:p>
          <a:p>
            <a:pPr lvl="1"/>
            <a:r>
              <a:rPr lang="en-US" dirty="0" smtClean="0"/>
              <a:t>Instead, we use a system of variables – these are the names we use to access objects.</a:t>
            </a:r>
          </a:p>
          <a:p>
            <a:pPr lvl="1"/>
            <a:r>
              <a:rPr lang="en-US" dirty="0" smtClean="0"/>
              <a:t>So when we type x = 5, we create a new variable, x, which becomes a name for the object, 5.</a:t>
            </a:r>
          </a:p>
          <a:p>
            <a:pPr lvl="1"/>
            <a:r>
              <a:rPr lang="en-US" dirty="0" smtClean="0"/>
              <a:t>Instead of typing in the memory address, we just type x when we want to use that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4325602"/>
            <a:ext cx="8229600" cy="241925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Here’s a picture of what’s happening.</a:t>
            </a:r>
          </a:p>
          <a:p>
            <a:r>
              <a:rPr lang="en-US" dirty="0" smtClean="0"/>
              <a:t>Variables go into a special object called a name space.</a:t>
            </a:r>
          </a:p>
          <a:p>
            <a:r>
              <a:rPr lang="en-US" dirty="0" smtClean="0"/>
              <a:t>When we write x = 5, we create a new name, x, and bind it to the object, 5.</a:t>
            </a:r>
          </a:p>
          <a:p>
            <a:r>
              <a:rPr lang="en-US" dirty="0" smtClean="0"/>
              <a:t>An object needs at least one name to be accessed.</a:t>
            </a:r>
          </a:p>
          <a:p>
            <a:pPr lvl="1"/>
            <a:r>
              <a:rPr lang="en-US" dirty="0" smtClean="0"/>
              <a:t>If we lose all names that point to an object, it’s lost forever (the interpreter will garbage collect it so the memory can be reused)</a:t>
            </a:r>
          </a:p>
          <a:p>
            <a:r>
              <a:rPr lang="en-US" dirty="0"/>
              <a:t>N</a:t>
            </a:r>
            <a:r>
              <a:rPr lang="en-US" dirty="0" smtClean="0"/>
              <a:t>ames don’t have types – Python is </a:t>
            </a:r>
            <a:r>
              <a:rPr lang="en-US" i="1" dirty="0" smtClean="0"/>
              <a:t>dynamically typed</a:t>
            </a:r>
          </a:p>
          <a:p>
            <a:pPr lvl="1"/>
            <a:r>
              <a:rPr lang="en-US" dirty="0" smtClean="0"/>
              <a:t>This means that x can refer to an </a:t>
            </a:r>
            <a:r>
              <a:rPr lang="en-US" dirty="0" err="1" smtClean="0"/>
              <a:t>int</a:t>
            </a:r>
            <a:r>
              <a:rPr lang="en-US" dirty="0" smtClean="0"/>
              <a:t> at one time, but maybe a function at a later time.</a:t>
            </a:r>
          </a:p>
          <a:p>
            <a:pPr lvl="2"/>
            <a:r>
              <a:rPr lang="en-US" dirty="0" smtClean="0"/>
              <a:t>This gives us a lot of freedom.</a:t>
            </a:r>
          </a:p>
          <a:p>
            <a:pPr lvl="2"/>
            <a:r>
              <a:rPr lang="en-US" dirty="0" smtClean="0"/>
              <a:t>It also means that we can make mistakes, thinking we have one type of object when we have another.</a:t>
            </a:r>
          </a:p>
          <a:p>
            <a:pPr lvl="2"/>
            <a:r>
              <a:rPr lang="en-US" dirty="0" smtClean="0"/>
              <a:t>A good idea is to include the type of object you’re expecting at the end of your variable name, so you know what type to expect.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052" y="1258309"/>
            <a:ext cx="4774875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2" y="1882588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5224" y="3280107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75224" y="2384701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1024" y="23677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8" idx="1"/>
          </p:cNvCxnSpPr>
          <p:nvPr/>
        </p:nvCxnSpPr>
        <p:spPr>
          <a:xfrm rot="16200000" flipH="1">
            <a:off x="5106861" y="2378230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1271" y="2840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1" name="Elbow Connector 10"/>
          <p:cNvCxnSpPr>
            <a:stCxn id="7" idx="2"/>
            <a:endCxn id="10" idx="1"/>
          </p:cNvCxnSpPr>
          <p:nvPr/>
        </p:nvCxnSpPr>
        <p:spPr>
          <a:xfrm rot="16200000" flipH="1">
            <a:off x="4332779" y="2866636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9949" y="3851411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12" idx="1"/>
          </p:cNvCxnSpPr>
          <p:nvPr/>
        </p:nvCxnSpPr>
        <p:spPr>
          <a:xfrm rot="16200000" flipH="1">
            <a:off x="5290206" y="3806333"/>
            <a:ext cx="220565" cy="2389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6047" y="3861478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2"/>
            <a:endCxn id="14" idx="1"/>
          </p:cNvCxnSpPr>
          <p:nvPr/>
        </p:nvCxnSpPr>
        <p:spPr>
          <a:xfrm rot="16200000" flipH="1">
            <a:off x="7729871" y="3639967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5027100_700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09" y="1335507"/>
            <a:ext cx="1778478" cy="247208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7896" y="1258310"/>
            <a:ext cx="2484956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4" y="1888751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228834" y="2501337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b_int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228834" y="3687256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greet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778373" y="2121839"/>
            <a:ext cx="2084639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7" idx="1"/>
          </p:cNvCxnSpPr>
          <p:nvPr/>
        </p:nvCxnSpPr>
        <p:spPr>
          <a:xfrm flipV="1">
            <a:off x="2778373" y="2617789"/>
            <a:ext cx="1296851" cy="11663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6" idx="1"/>
          </p:cNvCxnSpPr>
          <p:nvPr/>
        </p:nvCxnSpPr>
        <p:spPr>
          <a:xfrm flipV="1">
            <a:off x="2778373" y="3547810"/>
            <a:ext cx="1296851" cy="37253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28834" y="3101695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_int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25" idx="3"/>
            <a:endCxn id="7" idx="1"/>
          </p:cNvCxnSpPr>
          <p:nvPr/>
        </p:nvCxnSpPr>
        <p:spPr>
          <a:xfrm flipV="1">
            <a:off x="2778373" y="2617789"/>
            <a:ext cx="1296851" cy="71699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312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Variables</vt:lpstr>
      <vt:lpstr>Accessing containers</vt:lpstr>
      <vt:lpstr>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Paul Laskowski</dc:creator>
  <cp:lastModifiedBy>Olukayode Ashaolu</cp:lastModifiedBy>
  <cp:revision>25</cp:revision>
  <dcterms:created xsi:type="dcterms:W3CDTF">2015-06-18T03:12:21Z</dcterms:created>
  <dcterms:modified xsi:type="dcterms:W3CDTF">2015-08-22T23:02:55Z</dcterms:modified>
</cp:coreProperties>
</file>