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PyData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I’d like to just list a few of the main packages and say a sentence or two about each one.</a:t>
            </a:r>
          </a:p>
          <a:p>
            <a:pPr lvl="1"/>
            <a:r>
              <a:rPr lang="en-US" dirty="0" smtClean="0"/>
              <a:t>Also take some of the introduction Bill wrote for functional programming and put it to slides.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401189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Creates open-source Python based data analysis technologies including…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60" y="124521"/>
            <a:ext cx="2979680" cy="1238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3556906"/>
            <a:ext cx="1341321" cy="486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40983"/>
          <a:stretch/>
        </p:blipFill>
        <p:spPr>
          <a:xfrm>
            <a:off x="1985772" y="5112657"/>
            <a:ext cx="1599138" cy="4590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34" y="3161392"/>
            <a:ext cx="1739930" cy="5896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427" y="4934857"/>
            <a:ext cx="2602675" cy="4771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772" y="4043135"/>
            <a:ext cx="3293797" cy="6694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578" y="2945492"/>
            <a:ext cx="1524000" cy="43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5071" y="5939291"/>
            <a:ext cx="2900692" cy="3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IPython/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we’ve been using to teach you!</a:t>
            </a:r>
          </a:p>
          <a:p>
            <a:r>
              <a:rPr lang="en-US" dirty="0" smtClean="0"/>
              <a:t>Super simple, sharable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4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underlying abstraction that sits below basically all of these libraries</a:t>
            </a:r>
          </a:p>
          <a:p>
            <a:r>
              <a:rPr lang="en-US" dirty="0" smtClean="0"/>
              <a:t>Contains an efficient n-dimensional array representation</a:t>
            </a:r>
          </a:p>
          <a:p>
            <a:r>
              <a:rPr lang="en-US" dirty="0" smtClean="0"/>
              <a:t>The first package we’ll be reviewing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6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user friendly interface for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An excellent data manipulation framework</a:t>
            </a:r>
          </a:p>
          <a:p>
            <a:r>
              <a:rPr lang="en-US" dirty="0" smtClean="0"/>
              <a:t>Be covered in the coming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5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and graphics library</a:t>
            </a:r>
          </a:p>
          <a:p>
            <a:r>
              <a:rPr lang="en-US" dirty="0" smtClean="0"/>
              <a:t>Good integration with pandas</a:t>
            </a:r>
          </a:p>
          <a:p>
            <a:r>
              <a:rPr lang="en-US" dirty="0" smtClean="0"/>
              <a:t>Basics will be covered in the coming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5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Scientific computing framework</a:t>
            </a:r>
          </a:p>
          <a:p>
            <a:r>
              <a:rPr lang="en-US" dirty="0"/>
              <a:t>Sits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Won’t be covered in this course (at least not directly)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Machine Learning Library</a:t>
            </a:r>
          </a:p>
          <a:p>
            <a:r>
              <a:rPr lang="en-US" dirty="0" smtClean="0"/>
              <a:t>Won’t be covered in this course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6292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Scikit</a:t>
            </a:r>
            <a:r>
              <a:rPr lang="en-US" dirty="0" smtClean="0"/>
              <a:t>-Learn/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is the most popular data analysis/numerical processing ecosystem in Python</a:t>
            </a:r>
          </a:p>
          <a:p>
            <a:r>
              <a:rPr lang="en-US" dirty="0" smtClean="0"/>
              <a:t>Tools that you’re going to be using a lot over the coming months</a:t>
            </a:r>
          </a:p>
          <a:p>
            <a:r>
              <a:rPr lang="en-US" dirty="0" smtClean="0"/>
              <a:t>Integral to </a:t>
            </a:r>
            <a:r>
              <a:rPr lang="en-US" dirty="0" err="1" smtClean="0"/>
              <a:t>pythonic</a:t>
            </a:r>
            <a:r>
              <a:rPr lang="en-US" dirty="0" smtClean="0"/>
              <a:t> </a:t>
            </a:r>
            <a:r>
              <a:rPr lang="en-US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8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209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PyData Ecosystem</vt:lpstr>
      <vt:lpstr>Points to include</vt:lpstr>
      <vt:lpstr>PowerPoint Presentation</vt:lpstr>
      <vt:lpstr>IPython/Jupyter</vt:lpstr>
      <vt:lpstr>NumPy</vt:lpstr>
      <vt:lpstr>pandas</vt:lpstr>
      <vt:lpstr>MatPlotLib</vt:lpstr>
      <vt:lpstr>SciPy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William Chambers</cp:lastModifiedBy>
  <cp:revision>7</cp:revision>
  <dcterms:created xsi:type="dcterms:W3CDTF">2015-08-11T03:46:48Z</dcterms:created>
  <dcterms:modified xsi:type="dcterms:W3CDTF">2015-09-28T19:17:35Z</dcterms:modified>
</cp:coreProperties>
</file>