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3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3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8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9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5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5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10C02-35BF-C647-A35C-91B453C8803C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Pandas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60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599"/>
            <a:ext cx="8229600" cy="5658401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What is Pandas?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sits as the foundation of the Python Data Packages</a:t>
            </a:r>
          </a:p>
          <a:p>
            <a:pPr lvl="1"/>
            <a:r>
              <a:rPr lang="en-US" dirty="0" smtClean="0"/>
              <a:t>It has low-level machinery that can make data crunching efficient.</a:t>
            </a:r>
          </a:p>
          <a:p>
            <a:pPr lvl="1"/>
            <a:r>
              <a:rPr lang="en-US" dirty="0" smtClean="0"/>
              <a:t>But it would be a ton of work to perform a full data analysis using </a:t>
            </a:r>
            <a:r>
              <a:rPr lang="en-US" dirty="0" err="1" smtClean="0"/>
              <a:t>numpy</a:t>
            </a:r>
            <a:r>
              <a:rPr lang="en-US" dirty="0" smtClean="0"/>
              <a:t> arrays.</a:t>
            </a:r>
          </a:p>
          <a:p>
            <a:pPr lvl="2"/>
            <a:r>
              <a:rPr lang="en-US" dirty="0" smtClean="0"/>
              <a:t>You’d end up having to write procedures for common tasks from scratch</a:t>
            </a:r>
          </a:p>
          <a:p>
            <a:r>
              <a:rPr lang="en-US" dirty="0" smtClean="0"/>
              <a:t>Pandas is a separate package that addresses this gap.</a:t>
            </a:r>
          </a:p>
          <a:p>
            <a:pPr lvl="1"/>
            <a:r>
              <a:rPr lang="en-US" dirty="0" smtClean="0"/>
              <a:t>It takes the power of </a:t>
            </a:r>
            <a:r>
              <a:rPr lang="en-US" dirty="0" err="1" smtClean="0"/>
              <a:t>numpy</a:t>
            </a:r>
            <a:r>
              <a:rPr lang="en-US" dirty="0" smtClean="0"/>
              <a:t>, but wraps it up in a user-friendly package</a:t>
            </a:r>
          </a:p>
          <a:p>
            <a:pPr lvl="1"/>
            <a:r>
              <a:rPr lang="en-US" dirty="0" smtClean="0"/>
              <a:t>Gives us higher level tools to do the things we commonly do with data.</a:t>
            </a:r>
          </a:p>
          <a:p>
            <a:pPr lvl="1"/>
            <a:r>
              <a:rPr lang="en-US" dirty="0" smtClean="0"/>
              <a:t>A lot of the syntax is inspired by R, a very data-oriented language</a:t>
            </a:r>
          </a:p>
          <a:p>
            <a:pPr lvl="2"/>
            <a:r>
              <a:rPr lang="en-US" dirty="0" smtClean="0"/>
              <a:t>Emphasizes functional programming, very clean and explicit code.</a:t>
            </a:r>
          </a:p>
          <a:p>
            <a:r>
              <a:rPr lang="en-US" dirty="0" smtClean="0"/>
              <a:t>Several Core Types</a:t>
            </a:r>
          </a:p>
          <a:p>
            <a:pPr lvl="1"/>
            <a:r>
              <a:rPr lang="en-US" dirty="0" smtClean="0"/>
              <a:t>Index </a:t>
            </a:r>
          </a:p>
          <a:p>
            <a:pPr lvl="2"/>
            <a:r>
              <a:rPr lang="en-US" dirty="0" smtClean="0"/>
              <a:t>How you label </a:t>
            </a:r>
            <a:r>
              <a:rPr lang="en-US" dirty="0" smtClean="0"/>
              <a:t>the </a:t>
            </a:r>
            <a:r>
              <a:rPr lang="en-US" dirty="0" smtClean="0"/>
              <a:t>data, access different observations</a:t>
            </a:r>
            <a:endParaRPr lang="en-US" dirty="0" smtClean="0"/>
          </a:p>
          <a:p>
            <a:pPr lvl="1"/>
            <a:r>
              <a:rPr lang="en-US" dirty="0" smtClean="0"/>
              <a:t>Series</a:t>
            </a:r>
          </a:p>
          <a:p>
            <a:pPr lvl="2"/>
            <a:r>
              <a:rPr lang="en-US" dirty="0" smtClean="0"/>
              <a:t>a single column of data</a:t>
            </a:r>
          </a:p>
          <a:p>
            <a:pPr lvl="2"/>
            <a:r>
              <a:rPr lang="en-US" dirty="0" smtClean="0"/>
              <a:t>Has an Index</a:t>
            </a:r>
          </a:p>
          <a:p>
            <a:pPr lvl="2"/>
            <a:r>
              <a:rPr lang="en-US" dirty="0" smtClean="0"/>
              <a:t>This represents a variable, perhaps measurements</a:t>
            </a:r>
          </a:p>
          <a:p>
            <a:pPr lvl="1"/>
            <a:r>
              <a:rPr lang="en-US" dirty="0" err="1" smtClean="0"/>
              <a:t>DataFrame</a:t>
            </a:r>
            <a:endParaRPr lang="en-US" dirty="0" smtClean="0"/>
          </a:p>
          <a:p>
            <a:pPr lvl="2"/>
            <a:r>
              <a:rPr lang="en-US" dirty="0" smtClean="0"/>
              <a:t>A combination of multiple series</a:t>
            </a:r>
          </a:p>
          <a:p>
            <a:pPr lvl="2"/>
            <a:r>
              <a:rPr lang="en-US" dirty="0" smtClean="0"/>
              <a:t>Has an Index</a:t>
            </a:r>
          </a:p>
          <a:p>
            <a:pPr lvl="2"/>
            <a:r>
              <a:rPr lang="en-US" dirty="0" smtClean="0"/>
              <a:t>This is the usual way we represent a dataset.</a:t>
            </a:r>
          </a:p>
          <a:p>
            <a:pPr lvl="3"/>
            <a:r>
              <a:rPr lang="en-US" dirty="0" smtClean="0"/>
              <a:t>Each column becomes a variable</a:t>
            </a:r>
          </a:p>
          <a:p>
            <a:pPr lvl="3"/>
            <a:r>
              <a:rPr lang="en-US" dirty="0" smtClean="0"/>
              <a:t>Each row is an observation or a unit of analysis.</a:t>
            </a:r>
          </a:p>
        </p:txBody>
      </p:sp>
    </p:spTree>
    <p:extLst>
      <p:ext uri="{BB962C8B-B14F-4D97-AF65-F5344CB8AC3E}">
        <p14:creationId xmlns:p14="http://schemas.microsoft.com/office/powerpoint/2010/main" val="4011894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 to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Sits on top of </a:t>
            </a:r>
            <a:r>
              <a:rPr lang="en-US" dirty="0" err="1" smtClean="0"/>
              <a:t>NumPy</a:t>
            </a:r>
            <a:r>
              <a:rPr lang="en-US" dirty="0" smtClean="0"/>
              <a:t> so it’s fast and efficient</a:t>
            </a:r>
          </a:p>
          <a:p>
            <a:r>
              <a:rPr lang="en-US" dirty="0" smtClean="0"/>
              <a:t>Be patient when learning Pandas</a:t>
            </a:r>
          </a:p>
          <a:p>
            <a:r>
              <a:rPr lang="en-US" dirty="0" smtClean="0"/>
              <a:t>When asking questions, use pandas vocabulary</a:t>
            </a:r>
          </a:p>
          <a:p>
            <a:r>
              <a:rPr lang="en-US" dirty="0" smtClean="0"/>
              <a:t>Be patient (again!)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9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224</Words>
  <Application>Microsoft Macintosh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Introducing Pandas</vt:lpstr>
      <vt:lpstr>Pandas</vt:lpstr>
      <vt:lpstr>The Key to pandas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Mangle Data Like a Pro</dc:title>
  <dc:creator>Olukayode Ashaolu</dc:creator>
  <cp:lastModifiedBy>Paul Laskowski</cp:lastModifiedBy>
  <cp:revision>8</cp:revision>
  <dcterms:created xsi:type="dcterms:W3CDTF">2015-08-11T03:46:48Z</dcterms:created>
  <dcterms:modified xsi:type="dcterms:W3CDTF">2015-09-28T22:44:42Z</dcterms:modified>
</cp:coreProperties>
</file>