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0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C89F-F38D-1B49-8CA4-8263F9F179EB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9E0E-33B8-B44E-B18B-BBA5DD3E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Source Control Management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Versions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this point, you’ve already written one or two programs in Python.</a:t>
            </a:r>
          </a:p>
          <a:p>
            <a:pPr lvl="1"/>
            <a:r>
              <a:rPr lang="en-US" dirty="0" smtClean="0"/>
              <a:t>You’ve seen that writing programs is an incremental process</a:t>
            </a:r>
          </a:p>
          <a:p>
            <a:pPr lvl="2"/>
            <a:r>
              <a:rPr lang="en-US" dirty="0" smtClean="0"/>
              <a:t>You make a version of your program, try running it.</a:t>
            </a:r>
          </a:p>
          <a:p>
            <a:pPr lvl="2"/>
            <a:r>
              <a:rPr lang="en-US" dirty="0" smtClean="0"/>
              <a:t>If it breaks, or doesn’t give you exactly the output you want, you go back and edit it again, and you have a new version of your code.</a:t>
            </a:r>
          </a:p>
          <a:p>
            <a:pPr lvl="1"/>
            <a:r>
              <a:rPr lang="en-US" dirty="0" smtClean="0"/>
              <a:t>Sometimes, you might make a mistake, and want to go back to a previous version of your program.</a:t>
            </a:r>
          </a:p>
          <a:p>
            <a:pPr lvl="1"/>
            <a:r>
              <a:rPr lang="en-US" dirty="0" smtClean="0"/>
              <a:t>Or you’re passing code back and forth with a teammate and you need to keep track of what the most up-to-date copy is.</a:t>
            </a:r>
          </a:p>
          <a:p>
            <a:r>
              <a:rPr lang="en-US" dirty="0" smtClean="0"/>
              <a:t>For these reasons, as you move up to larger programs, it’ll be important to keep track of different versions of code in an organized way</a:t>
            </a:r>
          </a:p>
          <a:p>
            <a:pPr lvl="1"/>
            <a:r>
              <a:rPr lang="en-US" dirty="0" smtClean="0"/>
              <a:t>This is the job of a Source Control System…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 Control Management or Version Control</a:t>
            </a:r>
          </a:p>
          <a:p>
            <a:pPr lvl="1"/>
            <a:r>
              <a:rPr lang="en-US" dirty="0" smtClean="0"/>
              <a:t>A system for organizing different versions of a project under development</a:t>
            </a:r>
          </a:p>
          <a:p>
            <a:pPr lvl="2"/>
            <a:r>
              <a:rPr lang="en-US" dirty="0" smtClean="0"/>
              <a:t>It could be a document, a picture file, almost anything.</a:t>
            </a:r>
            <a:endParaRPr lang="en-US" dirty="0" smtClean="0"/>
          </a:p>
          <a:p>
            <a:pPr marL="1371600" lvl="2" indent="-457200"/>
            <a:r>
              <a:rPr lang="en-US" dirty="0" smtClean="0"/>
              <a:t>In our case, we want to keep track of different versions of the Python code we’re writing.</a:t>
            </a:r>
          </a:p>
          <a:p>
            <a:pPr marL="571500" indent="-457200"/>
            <a:r>
              <a:rPr lang="en-US" dirty="0" smtClean="0"/>
              <a:t>Version Control Systems are ubiquitous in the software development industry</a:t>
            </a:r>
          </a:p>
          <a:p>
            <a:pPr marL="971550" lvl="1" indent="-457200"/>
            <a:r>
              <a:rPr lang="en-US" dirty="0" smtClean="0"/>
              <a:t>Data scientists will run into them all the time.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Problem Does Version Control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You’ve probably set up your own form of version control in the past without realizing it.</a:t>
            </a:r>
          </a:p>
          <a:p>
            <a:r>
              <a:rPr lang="en-US" dirty="0" smtClean="0"/>
              <a:t>Perhaps you’ve organized a project by labeling files like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aper.doc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aperv1.doc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aperv2.doc</a:t>
            </a:r>
          </a:p>
          <a:p>
            <a:pPr lvl="1"/>
            <a:r>
              <a:rPr lang="en-US" dirty="0" err="1" smtClean="0"/>
              <a:t>papervFINAL.doc</a:t>
            </a:r>
            <a:endParaRPr lang="en-US" dirty="0" smtClean="0"/>
          </a:p>
          <a:p>
            <a:r>
              <a:rPr lang="en-US" dirty="0" smtClean="0"/>
              <a:t>By appending a version number, you keep track of changes that you’re making, and keep things simple</a:t>
            </a:r>
          </a:p>
          <a:p>
            <a:pPr lvl="1"/>
            <a:r>
              <a:rPr lang="en-US" dirty="0" smtClean="0"/>
              <a:t>You can go back to a previous state if you don’t like some changes.</a:t>
            </a:r>
          </a:p>
          <a:p>
            <a:r>
              <a:rPr lang="en-US" dirty="0" smtClean="0"/>
              <a:t>As you’ve surely seen, this system can get unwieldy</a:t>
            </a:r>
          </a:p>
          <a:p>
            <a:pPr lvl="1"/>
            <a:r>
              <a:rPr lang="en-US" dirty="0" smtClean="0"/>
              <a:t>Names can get long, or use detailed dates</a:t>
            </a:r>
          </a:p>
          <a:p>
            <a:pPr lvl="1"/>
            <a:r>
              <a:rPr lang="en-US" dirty="0" smtClean="0"/>
              <a:t>You may forget to store versions often enough</a:t>
            </a:r>
          </a:p>
          <a:p>
            <a:pPr lvl="1"/>
            <a:r>
              <a:rPr lang="en-US" dirty="0" smtClean="0"/>
              <a:t>It can be hard to work with others, if they don’t understand your system.</a:t>
            </a:r>
          </a:p>
          <a:p>
            <a:pPr lvl="2"/>
            <a:r>
              <a:rPr lang="en-US" dirty="0" smtClean="0"/>
              <a:t>What if they use a different 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4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Version Control System makes this process work better.</a:t>
            </a:r>
          </a:p>
          <a:p>
            <a:pPr lvl="1"/>
            <a:r>
              <a:rPr lang="en-US" dirty="0" smtClean="0"/>
              <a:t>It provides an organized way to track all changes systematically</a:t>
            </a:r>
          </a:p>
          <a:p>
            <a:pPr lvl="1"/>
            <a:r>
              <a:rPr lang="en-US" dirty="0" smtClean="0"/>
              <a:t>It includes a formal vocabulary and set of actions you can use to keep your files properly versioned.</a:t>
            </a:r>
          </a:p>
          <a:p>
            <a:pPr lvl="1"/>
            <a:r>
              <a:rPr lang="en-US" dirty="0" smtClean="0"/>
              <a:t>It does a lot of the work for you, speeding up development.</a:t>
            </a:r>
          </a:p>
          <a:p>
            <a:pPr lvl="1"/>
            <a:r>
              <a:rPr lang="en-US" dirty="0" smtClean="0"/>
              <a:t>It provides a common system that allows other people to contribute to your project with ease.</a:t>
            </a:r>
          </a:p>
          <a:p>
            <a:r>
              <a:rPr lang="en-US" dirty="0" smtClean="0"/>
              <a:t>We’re going to learn a popular version control system called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Although learning </a:t>
            </a:r>
            <a:r>
              <a:rPr lang="en-US" dirty="0" err="1" smtClean="0"/>
              <a:t>git</a:t>
            </a:r>
            <a:r>
              <a:rPr lang="en-US" dirty="0" smtClean="0"/>
              <a:t> can feel overwhelming at first, once you get the hang of it, you’ll never look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9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473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Source Control Management Systems</vt:lpstr>
      <vt:lpstr>Dealing with Versions of Code</vt:lpstr>
      <vt:lpstr>What is Source Control?</vt:lpstr>
      <vt:lpstr>What Problem Does Version Control Solve?</vt:lpstr>
      <vt:lpstr>Benefits of Version Control Systems</vt:lpstr>
    </vt:vector>
  </TitlesOfParts>
  <Company>School of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Source Control Management Systems</dc:title>
  <dc:creator>Paul Laskowski</dc:creator>
  <cp:lastModifiedBy>Paul Laskowski</cp:lastModifiedBy>
  <cp:revision>6</cp:revision>
  <dcterms:created xsi:type="dcterms:W3CDTF">2015-08-22T02:45:27Z</dcterms:created>
  <dcterms:modified xsi:type="dcterms:W3CDTF">2015-08-22T05:18:51Z</dcterms:modified>
</cp:coreProperties>
</file>