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9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1A6A-AB4B-C048-BD0A-5F08F0A61A4C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65E3-920D-F04C-87AC-0DCBB29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 Example</a:t>
            </a:r>
            <a:endParaRPr lang="en-US" dirty="0"/>
          </a:p>
        </p:txBody>
      </p:sp>
      <p:pic>
        <p:nvPicPr>
          <p:cNvPr id="8" name="Picture 7" descr="Screen Shot 2015-08-21 at 3.2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55" y="1265910"/>
            <a:ext cx="6163749" cy="2339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556" y="3682667"/>
            <a:ext cx="4828372" cy="29564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8053" y="4412877"/>
            <a:ext cx="167893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</a:t>
            </a:r>
            <a:r>
              <a:rPr lang="en-US" sz="2200" b="1" dirty="0" smtClean="0"/>
              <a:t>    </a:t>
            </a:r>
            <a:r>
              <a:rPr lang="en-US" sz="2200" b="1" dirty="0" smtClean="0"/>
              <a:t>, </a:t>
            </a:r>
            <a:r>
              <a:rPr lang="en-US" sz="2200" b="1" dirty="0" smtClean="0"/>
              <a:t> 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2422" y="4917260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7245163" y="487905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5293" y="3682667"/>
            <a:ext cx="2283165" cy="2956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28835" y="4412879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16" idx="3"/>
            <a:endCxn id="10" idx="1"/>
          </p:cNvCxnSpPr>
          <p:nvPr/>
        </p:nvCxnSpPr>
        <p:spPr>
          <a:xfrm flipV="1">
            <a:off x="2056361" y="4645965"/>
            <a:ext cx="3691692" cy="2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59715" y="1943620"/>
            <a:ext cx="15157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44682" y="5726567"/>
            <a:ext cx="44965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tu</a:t>
            </a:r>
            <a:endParaRPr lang="en-US" sz="2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94341" y="6211706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srt</a:t>
            </a:r>
            <a:endParaRPr lang="en-US" dirty="0"/>
          </a:p>
        </p:txBody>
      </p:sp>
      <p:cxnSp>
        <p:nvCxnSpPr>
          <p:cNvPr id="39" name="Elbow Connector 38"/>
          <p:cNvCxnSpPr>
            <a:endCxn id="38" idx="1"/>
          </p:cNvCxnSpPr>
          <p:nvPr/>
        </p:nvCxnSpPr>
        <p:spPr>
          <a:xfrm>
            <a:off x="6397082" y="619274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08962" y="5725015"/>
            <a:ext cx="44965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tu</a:t>
            </a:r>
            <a:endParaRPr lang="en-US" sz="2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58621" y="6210154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srt</a:t>
            </a:r>
            <a:endParaRPr lang="en-US" dirty="0"/>
          </a:p>
        </p:txBody>
      </p:sp>
      <p:cxnSp>
        <p:nvCxnSpPr>
          <p:cNvPr id="43" name="Elbow Connector 42"/>
          <p:cNvCxnSpPr>
            <a:endCxn id="42" idx="1"/>
          </p:cNvCxnSpPr>
          <p:nvPr/>
        </p:nvCxnSpPr>
        <p:spPr>
          <a:xfrm>
            <a:off x="7261362" y="619119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5817753" y="5072896"/>
            <a:ext cx="1006261" cy="15240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6571583" y="4962448"/>
            <a:ext cx="1006261" cy="37329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9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 Example</a:t>
            </a:r>
            <a:endParaRPr lang="en-US" dirty="0"/>
          </a:p>
        </p:txBody>
      </p:sp>
      <p:pic>
        <p:nvPicPr>
          <p:cNvPr id="8" name="Picture 7" descr="Screen Shot 2015-08-21 at 3.2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55" y="1265910"/>
            <a:ext cx="6163749" cy="2339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556" y="3682667"/>
            <a:ext cx="4828372" cy="29564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8053" y="4412877"/>
            <a:ext cx="167893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</a:t>
            </a:r>
            <a:r>
              <a:rPr lang="en-US" sz="2200" b="1" dirty="0" smtClean="0"/>
              <a:t>    </a:t>
            </a:r>
            <a:r>
              <a:rPr lang="en-US" sz="2200" b="1" dirty="0" smtClean="0"/>
              <a:t>, </a:t>
            </a:r>
            <a:r>
              <a:rPr lang="en-US" sz="2200" b="1" dirty="0" smtClean="0"/>
              <a:t> 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2422" y="4917260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7245163" y="487905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5293" y="3682667"/>
            <a:ext cx="2283165" cy="2956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28835" y="4412879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16" idx="3"/>
            <a:endCxn id="10" idx="1"/>
          </p:cNvCxnSpPr>
          <p:nvPr/>
        </p:nvCxnSpPr>
        <p:spPr>
          <a:xfrm flipV="1">
            <a:off x="2056361" y="4645965"/>
            <a:ext cx="3691692" cy="2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59715" y="2270768"/>
            <a:ext cx="15157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44682" y="5726567"/>
            <a:ext cx="44965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tu</a:t>
            </a:r>
            <a:endParaRPr lang="en-US" sz="2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94341" y="6211706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srt</a:t>
            </a:r>
            <a:endParaRPr lang="en-US" dirty="0"/>
          </a:p>
        </p:txBody>
      </p:sp>
      <p:cxnSp>
        <p:nvCxnSpPr>
          <p:cNvPr id="39" name="Elbow Connector 38"/>
          <p:cNvCxnSpPr>
            <a:endCxn id="38" idx="1"/>
          </p:cNvCxnSpPr>
          <p:nvPr/>
        </p:nvCxnSpPr>
        <p:spPr>
          <a:xfrm>
            <a:off x="6397082" y="619274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08962" y="5725015"/>
            <a:ext cx="44965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tu</a:t>
            </a:r>
            <a:endParaRPr lang="en-US" sz="2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58621" y="6210154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srt</a:t>
            </a:r>
            <a:endParaRPr lang="en-US" dirty="0"/>
          </a:p>
        </p:txBody>
      </p:sp>
      <p:cxnSp>
        <p:nvCxnSpPr>
          <p:cNvPr id="43" name="Elbow Connector 42"/>
          <p:cNvCxnSpPr>
            <a:endCxn id="42" idx="1"/>
          </p:cNvCxnSpPr>
          <p:nvPr/>
        </p:nvCxnSpPr>
        <p:spPr>
          <a:xfrm>
            <a:off x="7261362" y="619119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5817753" y="5072896"/>
            <a:ext cx="1006261" cy="15240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6571583" y="4962448"/>
            <a:ext cx="1006261" cy="37329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28835" y="506994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b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982777" y="5055205"/>
            <a:ext cx="928760" cy="46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cxnSp>
        <p:nvCxnSpPr>
          <p:cNvPr id="23" name="Elbow Connector 22"/>
          <p:cNvCxnSpPr/>
          <p:nvPr/>
        </p:nvCxnSpPr>
        <p:spPr>
          <a:xfrm>
            <a:off x="4267957" y="552138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5216" y="5515936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0" idx="3"/>
            <a:endCxn id="22" idx="1"/>
          </p:cNvCxnSpPr>
          <p:nvPr/>
        </p:nvCxnSpPr>
        <p:spPr>
          <a:xfrm flipV="1">
            <a:off x="2056361" y="5288294"/>
            <a:ext cx="1926416" cy="1473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4406052" y="4879052"/>
            <a:ext cx="1273565" cy="423980"/>
          </a:xfrm>
          <a:prstGeom prst="bentConnector3">
            <a:avLst>
              <a:gd name="adj1" fmla="val 145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0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 Example</a:t>
            </a:r>
            <a:endParaRPr lang="en-US" dirty="0"/>
          </a:p>
        </p:txBody>
      </p:sp>
      <p:pic>
        <p:nvPicPr>
          <p:cNvPr id="8" name="Picture 7" descr="Screen Shot 2015-08-21 at 3.2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55" y="1265910"/>
            <a:ext cx="6163749" cy="2339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556" y="3682667"/>
            <a:ext cx="4828372" cy="29564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8053" y="4412877"/>
            <a:ext cx="167893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</a:t>
            </a:r>
            <a:r>
              <a:rPr lang="en-US" sz="2200" b="1" dirty="0" smtClean="0"/>
              <a:t>    </a:t>
            </a:r>
            <a:r>
              <a:rPr lang="en-US" sz="2200" b="1" dirty="0" smtClean="0"/>
              <a:t>, </a:t>
            </a:r>
            <a:r>
              <a:rPr lang="en-US" sz="2200" b="1" dirty="0" smtClean="0"/>
              <a:t> 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2422" y="4917260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7245163" y="487905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5293" y="3682667"/>
            <a:ext cx="2283165" cy="2956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28835" y="4412879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16" idx="3"/>
            <a:endCxn id="10" idx="1"/>
          </p:cNvCxnSpPr>
          <p:nvPr/>
        </p:nvCxnSpPr>
        <p:spPr>
          <a:xfrm flipV="1">
            <a:off x="2056361" y="4645965"/>
            <a:ext cx="3691692" cy="2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59715" y="2655648"/>
            <a:ext cx="15157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44682" y="5726567"/>
            <a:ext cx="44965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tu</a:t>
            </a:r>
            <a:endParaRPr lang="en-US" sz="2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94341" y="6211706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srt</a:t>
            </a:r>
            <a:endParaRPr lang="en-US" dirty="0"/>
          </a:p>
        </p:txBody>
      </p:sp>
      <p:cxnSp>
        <p:nvCxnSpPr>
          <p:cNvPr id="39" name="Elbow Connector 38"/>
          <p:cNvCxnSpPr>
            <a:endCxn id="38" idx="1"/>
          </p:cNvCxnSpPr>
          <p:nvPr/>
        </p:nvCxnSpPr>
        <p:spPr>
          <a:xfrm>
            <a:off x="6397082" y="619274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08962" y="5725015"/>
            <a:ext cx="44965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tu</a:t>
            </a:r>
            <a:endParaRPr lang="en-US" sz="2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58621" y="6210154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srt</a:t>
            </a:r>
            <a:endParaRPr lang="en-US" dirty="0"/>
          </a:p>
        </p:txBody>
      </p:sp>
      <p:cxnSp>
        <p:nvCxnSpPr>
          <p:cNvPr id="43" name="Elbow Connector 42"/>
          <p:cNvCxnSpPr>
            <a:endCxn id="42" idx="1"/>
          </p:cNvCxnSpPr>
          <p:nvPr/>
        </p:nvCxnSpPr>
        <p:spPr>
          <a:xfrm>
            <a:off x="7261362" y="619119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5817753" y="5072896"/>
            <a:ext cx="1006261" cy="15240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6571583" y="4962448"/>
            <a:ext cx="1006261" cy="37329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28835" y="506994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b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228835" y="5842638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982777" y="5055205"/>
            <a:ext cx="928760" cy="46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cxnSp>
        <p:nvCxnSpPr>
          <p:cNvPr id="23" name="Elbow Connector 22"/>
          <p:cNvCxnSpPr/>
          <p:nvPr/>
        </p:nvCxnSpPr>
        <p:spPr>
          <a:xfrm>
            <a:off x="4267957" y="552138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50857" y="5842639"/>
            <a:ext cx="928760" cy="46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5497797" y="6308816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5216" y="5515936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5056" y="6284087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0" idx="3"/>
            <a:endCxn id="22" idx="1"/>
          </p:cNvCxnSpPr>
          <p:nvPr/>
        </p:nvCxnSpPr>
        <p:spPr>
          <a:xfrm flipV="1">
            <a:off x="2056361" y="5288294"/>
            <a:ext cx="1926416" cy="1473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26" idx="1"/>
          </p:cNvCxnSpPr>
          <p:nvPr/>
        </p:nvCxnSpPr>
        <p:spPr>
          <a:xfrm>
            <a:off x="2056361" y="6075726"/>
            <a:ext cx="2694496" cy="2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4406052" y="4879052"/>
            <a:ext cx="1273565" cy="423980"/>
          </a:xfrm>
          <a:prstGeom prst="bentConnector3">
            <a:avLst>
              <a:gd name="adj1" fmla="val 145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5038963" y="5092448"/>
            <a:ext cx="1158470" cy="80809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 Example</a:t>
            </a:r>
            <a:endParaRPr lang="en-US" dirty="0"/>
          </a:p>
        </p:txBody>
      </p:sp>
      <p:pic>
        <p:nvPicPr>
          <p:cNvPr id="8" name="Picture 7" descr="Screen Shot 2015-08-21 at 3.2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55" y="1265910"/>
            <a:ext cx="6163749" cy="2339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556" y="3682667"/>
            <a:ext cx="4828372" cy="29564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8053" y="4412877"/>
            <a:ext cx="167893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</a:t>
            </a:r>
            <a:r>
              <a:rPr lang="en-US" sz="2200" b="1" dirty="0" smtClean="0"/>
              <a:t>    </a:t>
            </a:r>
            <a:r>
              <a:rPr lang="en-US" sz="2200" b="1" dirty="0" smtClean="0"/>
              <a:t>, </a:t>
            </a:r>
            <a:r>
              <a:rPr lang="en-US" sz="2200" b="1" dirty="0" smtClean="0"/>
              <a:t> 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2422" y="4917260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7245163" y="487905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5293" y="3682667"/>
            <a:ext cx="2283165" cy="2956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28835" y="4412879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16" idx="3"/>
            <a:endCxn id="10" idx="1"/>
          </p:cNvCxnSpPr>
          <p:nvPr/>
        </p:nvCxnSpPr>
        <p:spPr>
          <a:xfrm flipV="1">
            <a:off x="2056361" y="4645965"/>
            <a:ext cx="3691692" cy="2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59715" y="3002040"/>
            <a:ext cx="15157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44682" y="5726567"/>
            <a:ext cx="44965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tu</a:t>
            </a:r>
            <a:endParaRPr lang="en-US" sz="2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94341" y="6211706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srt</a:t>
            </a:r>
            <a:endParaRPr lang="en-US" dirty="0"/>
          </a:p>
        </p:txBody>
      </p:sp>
      <p:cxnSp>
        <p:nvCxnSpPr>
          <p:cNvPr id="39" name="Elbow Connector 38"/>
          <p:cNvCxnSpPr>
            <a:endCxn id="38" idx="1"/>
          </p:cNvCxnSpPr>
          <p:nvPr/>
        </p:nvCxnSpPr>
        <p:spPr>
          <a:xfrm>
            <a:off x="6397082" y="619274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08962" y="5725015"/>
            <a:ext cx="44965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tu</a:t>
            </a:r>
            <a:endParaRPr lang="en-US" sz="2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58621" y="6210154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srt</a:t>
            </a:r>
            <a:endParaRPr lang="en-US" dirty="0"/>
          </a:p>
        </p:txBody>
      </p:sp>
      <p:cxnSp>
        <p:nvCxnSpPr>
          <p:cNvPr id="43" name="Elbow Connector 42"/>
          <p:cNvCxnSpPr>
            <a:endCxn id="42" idx="1"/>
          </p:cNvCxnSpPr>
          <p:nvPr/>
        </p:nvCxnSpPr>
        <p:spPr>
          <a:xfrm>
            <a:off x="7261362" y="619119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5817753" y="5072896"/>
            <a:ext cx="1006261" cy="15240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1"/>
          </p:cNvCxnSpPr>
          <p:nvPr/>
        </p:nvCxnSpPr>
        <p:spPr>
          <a:xfrm rot="16200000" flipH="1">
            <a:off x="6807785" y="4726245"/>
            <a:ext cx="942177" cy="781617"/>
          </a:xfrm>
          <a:prstGeom prst="bentConnector2">
            <a:avLst/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28835" y="506994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b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228835" y="5842638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982777" y="5055205"/>
            <a:ext cx="928760" cy="46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cxnSp>
        <p:nvCxnSpPr>
          <p:cNvPr id="23" name="Elbow Connector 22"/>
          <p:cNvCxnSpPr/>
          <p:nvPr/>
        </p:nvCxnSpPr>
        <p:spPr>
          <a:xfrm>
            <a:off x="4267957" y="552138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50857" y="5842639"/>
            <a:ext cx="928760" cy="46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5497797" y="6308816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5216" y="5515936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5056" y="6284087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0" idx="3"/>
            <a:endCxn id="22" idx="1"/>
          </p:cNvCxnSpPr>
          <p:nvPr/>
        </p:nvCxnSpPr>
        <p:spPr>
          <a:xfrm flipV="1">
            <a:off x="2056361" y="5288294"/>
            <a:ext cx="1926416" cy="1473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26" idx="1"/>
          </p:cNvCxnSpPr>
          <p:nvPr/>
        </p:nvCxnSpPr>
        <p:spPr>
          <a:xfrm>
            <a:off x="2056361" y="6075726"/>
            <a:ext cx="2694496" cy="2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4406052" y="4879052"/>
            <a:ext cx="1273565" cy="423980"/>
          </a:xfrm>
          <a:prstGeom prst="bentConnector3">
            <a:avLst>
              <a:gd name="adj1" fmla="val 145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5038963" y="5092448"/>
            <a:ext cx="1158470" cy="80809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69682" y="5355055"/>
            <a:ext cx="584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ba</a:t>
            </a:r>
            <a:endParaRPr lang="en-US" sz="2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19341" y="5840194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srt</a:t>
            </a:r>
            <a:endParaRPr lang="en-US" dirty="0"/>
          </a:p>
        </p:txBody>
      </p:sp>
      <p:cxnSp>
        <p:nvCxnSpPr>
          <p:cNvPr id="44" name="Elbow Connector 43"/>
          <p:cNvCxnSpPr>
            <a:endCxn id="35" idx="1"/>
          </p:cNvCxnSpPr>
          <p:nvPr/>
        </p:nvCxnSpPr>
        <p:spPr>
          <a:xfrm>
            <a:off x="7822082" y="582123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4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86</Words>
  <Application>Microsoft Macintosh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Nested Lists Example</vt:lpstr>
      <vt:lpstr>Nested Lists Example</vt:lpstr>
      <vt:lpstr>Nested Lists Example</vt:lpstr>
      <vt:lpstr>Nested Lists Example</vt:lpstr>
    </vt:vector>
  </TitlesOfParts>
  <Company>School of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Lists Example</dc:title>
  <dc:creator>Paul Laskowski</dc:creator>
  <cp:lastModifiedBy>Paul Laskowski</cp:lastModifiedBy>
  <cp:revision>3</cp:revision>
  <dcterms:created xsi:type="dcterms:W3CDTF">2015-08-21T22:23:14Z</dcterms:created>
  <dcterms:modified xsi:type="dcterms:W3CDTF">2015-08-21T23:50:35Z</dcterms:modified>
</cp:coreProperties>
</file>