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75" r:id="rId4"/>
    <p:sldId id="276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47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Here’s a depiction of what happens when we call a function with one parameter.</a:t>
            </a:r>
          </a:p>
          <a:p>
            <a:r>
              <a:rPr lang="en-US" dirty="0" smtClean="0"/>
              <a:t>We start in the main program (so there’s one stack frame) and we create a global variable, x.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3101" y="4038718"/>
            <a:ext cx="2789372" cy="25339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Object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2060" y="4662997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0072" y="5148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9" idx="1"/>
          </p:cNvCxnSpPr>
          <p:nvPr/>
        </p:nvCxnSpPr>
        <p:spPr>
          <a:xfrm rot="16200000" flipH="1">
            <a:off x="7075909" y="5158639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7899" y="4358917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Space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41" y="4705850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2720165" y="4938938"/>
            <a:ext cx="4111895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200" y="3706794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module()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x = 3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7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09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Next, we have our function call.</a:t>
            </a:r>
          </a:p>
          <a:p>
            <a:pPr lvl="1"/>
            <a:r>
              <a:rPr lang="en-US" dirty="0" smtClean="0"/>
              <a:t>The global variable x is our argument.</a:t>
            </a:r>
          </a:p>
          <a:p>
            <a:r>
              <a:rPr lang="en-US" dirty="0" smtClean="0"/>
              <a:t>We create a new stack frame, and a new local namespace. </a:t>
            </a:r>
          </a:p>
          <a:p>
            <a:pPr lvl="1"/>
            <a:r>
              <a:rPr lang="en-US" dirty="0" smtClean="0"/>
              <a:t>Our parameter is called x, so it becomes a local variable, and we bind it to the object being passed in.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3101" y="3970074"/>
            <a:ext cx="2789372" cy="25339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Object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2060" y="4594353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0072" y="5079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9" idx="1"/>
          </p:cNvCxnSpPr>
          <p:nvPr/>
        </p:nvCxnSpPr>
        <p:spPr>
          <a:xfrm rot="16200000" flipH="1">
            <a:off x="7075909" y="5089995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7899" y="4290273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Space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41" y="4637206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2720165" y="4870294"/>
            <a:ext cx="4111895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200" y="3638150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module()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 = </a:t>
            </a:r>
            <a:r>
              <a:rPr lang="en-US" sz="2000" dirty="0" err="1">
                <a:solidFill>
                  <a:schemeClr val="tx1"/>
                </a:solidFill>
              </a:rPr>
              <a:t>add_one</a:t>
            </a:r>
            <a:r>
              <a:rPr lang="en-US" sz="2000" dirty="0">
                <a:solidFill>
                  <a:schemeClr val="tx1"/>
                </a:solidFill>
              </a:rPr>
              <a:t>(x)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899" y="5907904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Space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541" y="6254837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5255781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</a:rPr>
              <a:t>add_one</a:t>
            </a:r>
            <a:r>
              <a:rPr lang="en-US" sz="2000" dirty="0" smtClean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20165" y="5060527"/>
            <a:ext cx="4111895" cy="1403695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1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0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we execute </a:t>
            </a:r>
            <a:r>
              <a:rPr lang="fr-FR" dirty="0"/>
              <a:t>x = x + </a:t>
            </a:r>
            <a:r>
              <a:rPr lang="fr-FR" dirty="0" smtClean="0"/>
              <a:t>1 in the </a:t>
            </a:r>
            <a:r>
              <a:rPr lang="fr-FR" dirty="0" err="1" smtClean="0"/>
              <a:t>function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creates</a:t>
            </a:r>
            <a:r>
              <a:rPr lang="fr-FR" dirty="0" smtClean="0"/>
              <a:t> a new </a:t>
            </a:r>
            <a:r>
              <a:rPr lang="fr-FR" dirty="0" err="1" smtClean="0"/>
              <a:t>object</a:t>
            </a:r>
            <a:r>
              <a:rPr lang="fr-FR" dirty="0" smtClean="0"/>
              <a:t> and </a:t>
            </a:r>
            <a:r>
              <a:rPr lang="fr-FR" dirty="0" err="1" smtClean="0"/>
              <a:t>binds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the local variable to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That’s</a:t>
            </a:r>
            <a:r>
              <a:rPr lang="fr-FR" dirty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print</a:t>
            </a:r>
            <a:r>
              <a:rPr lang="fr-FR" dirty="0" smtClean="0"/>
              <a:t> x </a:t>
            </a:r>
            <a:r>
              <a:rPr lang="fr-FR" dirty="0" err="1" smtClean="0"/>
              <a:t>inside</a:t>
            </a:r>
            <a:r>
              <a:rPr lang="fr-FR" dirty="0" smtClean="0"/>
              <a:t> the </a:t>
            </a:r>
            <a:r>
              <a:rPr lang="fr-FR" dirty="0" err="1" smtClean="0"/>
              <a:t>function</a:t>
            </a:r>
            <a:r>
              <a:rPr lang="fr-FR" dirty="0" smtClean="0"/>
              <a:t> or </a:t>
            </a:r>
            <a:r>
              <a:rPr lang="fr-FR" dirty="0" err="1" smtClean="0"/>
              <a:t>outside</a:t>
            </a:r>
            <a:r>
              <a:rPr lang="fr-FR" dirty="0" smtClean="0"/>
              <a:t> of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3101" y="3970074"/>
            <a:ext cx="2789372" cy="25339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Object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2060" y="4594353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0072" y="5079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9" idx="1"/>
          </p:cNvCxnSpPr>
          <p:nvPr/>
        </p:nvCxnSpPr>
        <p:spPr>
          <a:xfrm rot="16200000" flipH="1">
            <a:off x="7075909" y="5089995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7899" y="4290273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Space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41" y="4637206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2720165" y="4870294"/>
            <a:ext cx="4111895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200" y="3638150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module()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 = </a:t>
            </a:r>
            <a:r>
              <a:rPr lang="en-US" sz="2000" dirty="0" err="1">
                <a:solidFill>
                  <a:schemeClr val="tx1"/>
                </a:solidFill>
              </a:rPr>
              <a:t>add_one</a:t>
            </a:r>
            <a:r>
              <a:rPr lang="en-US" sz="2000" dirty="0">
                <a:solidFill>
                  <a:schemeClr val="tx1"/>
                </a:solidFill>
              </a:rPr>
              <a:t>(x)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899" y="5907904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Space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541" y="6254837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5255781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</a:rPr>
              <a:t>add_one</a:t>
            </a:r>
            <a:r>
              <a:rPr lang="en-US" sz="2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fr-FR" sz="2000" dirty="0">
                <a:solidFill>
                  <a:srgbClr val="000000"/>
                </a:solidFill>
              </a:rPr>
              <a:t>x = x + 1 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 flipV="1">
            <a:off x="2720165" y="5729940"/>
            <a:ext cx="4135676" cy="734283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55841" y="5496852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3853" y="59819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1"/>
          </p:cNvCxnSpPr>
          <p:nvPr/>
        </p:nvCxnSpPr>
        <p:spPr>
          <a:xfrm rot="16200000" flipH="1">
            <a:off x="7099690" y="5992494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Each Function get a Namespace?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prevents a function from accidentally altering variables in other parts of the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 </a:t>
            </a:r>
            <a:r>
              <a:rPr lang="en-US" dirty="0"/>
              <a:t>functions may be written by different programmers.  It would be a huge pain to make sure they use different names.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large programs, we won’t run out of nice short variable names, since they can be reused.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effects of a function are limited to the parameters it takes, making it easier to understand.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55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303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Namespaces</vt:lpstr>
      <vt:lpstr>The Local Namespace</vt:lpstr>
      <vt:lpstr>The Local Namespace</vt:lpstr>
      <vt:lpstr>The Local Namespace</vt:lpstr>
      <vt:lpstr>Why Does Each Function get a Namespace?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Paul Laskowski</dc:creator>
  <cp:lastModifiedBy>Paul Laskowski</cp:lastModifiedBy>
  <cp:revision>33</cp:revision>
  <dcterms:created xsi:type="dcterms:W3CDTF">2012-09-13T01:19:10Z</dcterms:created>
  <dcterms:modified xsi:type="dcterms:W3CDTF">2015-08-25T20:22:24Z</dcterms:modified>
</cp:coreProperties>
</file>