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5" r:id="rId5"/>
    <p:sldId id="267" r:id="rId6"/>
    <p:sldId id="268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6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Control Moves Through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100"/>
            <a:ext cx="8073195" cy="23749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Think about how control moves through a program when you call a function.  </a:t>
            </a:r>
            <a:endParaRPr lang="en-US" dirty="0" smtClean="0"/>
          </a:p>
          <a:p>
            <a:r>
              <a:rPr lang="en-US" dirty="0" smtClean="0"/>
              <a:t>Control </a:t>
            </a:r>
            <a:r>
              <a:rPr lang="en-US" dirty="0"/>
              <a:t>begins moving from the top of our script</a:t>
            </a:r>
            <a:r>
              <a:rPr lang="en-US" dirty="0" smtClean="0"/>
              <a:t>, first the function is defined, then it gets </a:t>
            </a:r>
            <a:r>
              <a:rPr lang="en-US" dirty="0"/>
              <a:t>to </a:t>
            </a:r>
            <a:r>
              <a:rPr lang="en-US" dirty="0" smtClean="0"/>
              <a:t>a statement with the first </a:t>
            </a:r>
            <a:r>
              <a:rPr lang="en-US" dirty="0"/>
              <a:t>function call. </a:t>
            </a:r>
          </a:p>
          <a:p>
            <a:r>
              <a:rPr lang="en-US" dirty="0" smtClean="0"/>
              <a:t>It can’t assign a value to root yet, because it doesn’t know the </a:t>
            </a:r>
            <a:r>
              <a:rPr lang="en-US" dirty="0" err="1" smtClean="0"/>
              <a:t>squareroot</a:t>
            </a:r>
            <a:r>
              <a:rPr lang="en-US" dirty="0" smtClean="0"/>
              <a:t> of 5 at this point.</a:t>
            </a:r>
          </a:p>
        </p:txBody>
      </p:sp>
      <p:pic>
        <p:nvPicPr>
          <p:cNvPr id="6" name="Picture 5" descr="Screen Shot 2015-07-31 at 2.3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4" y="1554024"/>
            <a:ext cx="5740400" cy="2692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870851" y="3672473"/>
            <a:ext cx="1973834" cy="343222"/>
          </a:xfrm>
          <a:prstGeom prst="ellipse">
            <a:avLst/>
          </a:prstGeom>
          <a:noFill/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Control Moves Through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100"/>
            <a:ext cx="8073195" cy="2374900"/>
          </a:xfrm>
        </p:spPr>
        <p:txBody>
          <a:bodyPr>
            <a:normAutofit/>
          </a:bodyPr>
          <a:lstStyle/>
          <a:p>
            <a:r>
              <a:rPr lang="en-US" dirty="0" smtClean="0"/>
              <a:t>At this point, we pause on executing the main program, and control jumps up to the start of the function.</a:t>
            </a:r>
          </a:p>
        </p:txBody>
      </p:sp>
      <p:pic>
        <p:nvPicPr>
          <p:cNvPr id="6" name="Picture 5" descr="Screen Shot 2015-07-31 at 2.3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4" y="1554024"/>
            <a:ext cx="5740400" cy="2692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870851" y="3672473"/>
            <a:ext cx="1973834" cy="343222"/>
          </a:xfrm>
          <a:prstGeom prst="ellipse">
            <a:avLst/>
          </a:prstGeom>
          <a:noFill/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7" idx="6"/>
          </p:cNvCxnSpPr>
          <p:nvPr/>
        </p:nvCxnSpPr>
        <p:spPr>
          <a:xfrm flipH="1" flipV="1">
            <a:off x="3535737" y="1698948"/>
            <a:ext cx="308948" cy="2145136"/>
          </a:xfrm>
          <a:prstGeom prst="curvedConnector4">
            <a:avLst>
              <a:gd name="adj1" fmla="val -546215"/>
              <a:gd name="adj2" fmla="val 100400"/>
            </a:avLst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9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Control Moves Through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100"/>
            <a:ext cx="8073195" cy="23749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We’re passing two objects into our function, 5 and 0.00001.</a:t>
            </a:r>
          </a:p>
          <a:p>
            <a:r>
              <a:rPr lang="en-US" dirty="0" smtClean="0"/>
              <a:t>The function’s parameters, x and epsilon get bound to these two objects.  So when control moves into the function, x will equal 5 and epsilon will equal 0.00001.</a:t>
            </a:r>
          </a:p>
        </p:txBody>
      </p:sp>
      <p:pic>
        <p:nvPicPr>
          <p:cNvPr id="6" name="Picture 5" descr="Screen Shot 2015-07-31 at 2.3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4" y="1554024"/>
            <a:ext cx="5740400" cy="2692400"/>
          </a:xfrm>
          <a:prstGeom prst="rect">
            <a:avLst/>
          </a:prstGeom>
        </p:spPr>
      </p:pic>
      <p:cxnSp>
        <p:nvCxnSpPr>
          <p:cNvPr id="5" name="Curved Connector 4"/>
          <p:cNvCxnSpPr/>
          <p:nvPr/>
        </p:nvCxnSpPr>
        <p:spPr>
          <a:xfrm rot="16200000" flipV="1">
            <a:off x="1484813" y="2599873"/>
            <a:ext cx="1870558" cy="411930"/>
          </a:xfrm>
          <a:prstGeom prst="curvedConnector3">
            <a:avLst/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V="1">
            <a:off x="2102709" y="2634200"/>
            <a:ext cx="1870559" cy="343276"/>
          </a:xfrm>
          <a:prstGeom prst="curvedConnector3">
            <a:avLst/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0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Control Moves Through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100"/>
            <a:ext cx="8073195" cy="23749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Now, control enters the function body and executes the statements in the function.</a:t>
            </a:r>
          </a:p>
          <a:p>
            <a:r>
              <a:rPr lang="en-US" dirty="0" smtClean="0"/>
              <a:t>Eventually, control reaches the return statement.  At this point, </a:t>
            </a:r>
            <a:r>
              <a:rPr lang="en-US" dirty="0" err="1" smtClean="0"/>
              <a:t>ans</a:t>
            </a:r>
            <a:r>
              <a:rPr lang="en-US" dirty="0" smtClean="0"/>
              <a:t> contains the value 2.236. </a:t>
            </a:r>
          </a:p>
        </p:txBody>
      </p:sp>
      <p:pic>
        <p:nvPicPr>
          <p:cNvPr id="6" name="Picture 5" descr="Screen Shot 2015-07-31 at 2.3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4" y="1554024"/>
            <a:ext cx="5740400" cy="2692400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 rot="5400000">
            <a:off x="815391" y="2599904"/>
            <a:ext cx="1458693" cy="12700"/>
          </a:xfrm>
          <a:prstGeom prst="curvedConnector3">
            <a:avLst/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3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Control Moves Through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100"/>
            <a:ext cx="8073195" cy="23749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value is passed back to the place the function was called.</a:t>
            </a:r>
          </a:p>
          <a:p>
            <a:r>
              <a:rPr lang="en-US" dirty="0" smtClean="0"/>
              <a:t>Imagine that the </a:t>
            </a:r>
            <a:r>
              <a:rPr lang="en-US" dirty="0" err="1" smtClean="0"/>
              <a:t>sqrt</a:t>
            </a:r>
            <a:r>
              <a:rPr lang="en-US" dirty="0" smtClean="0"/>
              <a:t> function call is replaced with 2.236. </a:t>
            </a:r>
          </a:p>
          <a:p>
            <a:r>
              <a:rPr lang="en-US" dirty="0" smtClean="0"/>
              <a:t>Now control returns to this part of the main program and can complete the statement, assigning 2.236 to the variable root.</a:t>
            </a:r>
            <a:endParaRPr lang="en-US" dirty="0"/>
          </a:p>
          <a:p>
            <a:r>
              <a:rPr lang="en-US" dirty="0" smtClean="0"/>
              <a:t>Control then continues moving to the next statement and the program completes.</a:t>
            </a:r>
          </a:p>
        </p:txBody>
      </p:sp>
      <p:pic>
        <p:nvPicPr>
          <p:cNvPr id="6" name="Picture 5" descr="Screen Shot 2015-07-31 at 2.3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4" y="1554024"/>
            <a:ext cx="5740400" cy="2692400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2763369" y="3335605"/>
            <a:ext cx="497748" cy="388351"/>
          </a:xfrm>
          <a:prstGeom prst="curvedConnector3">
            <a:avLst>
              <a:gd name="adj1" fmla="val 91379"/>
            </a:avLst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96963" y="3723956"/>
            <a:ext cx="1424593" cy="20593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196963" y="3723956"/>
            <a:ext cx="1424593" cy="20593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1556" y="3560557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2.236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8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0400"/>
            <a:ext cx="8229600" cy="204216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Note that there’s a difference between parameters and arguments.</a:t>
            </a:r>
          </a:p>
          <a:p>
            <a:r>
              <a:rPr lang="en-US" dirty="0" smtClean="0"/>
              <a:t>When we’re inside a function, we call the values passed in Parameters</a:t>
            </a:r>
          </a:p>
          <a:p>
            <a:r>
              <a:rPr lang="en-US" dirty="0" smtClean="0"/>
              <a:t>But when we call a function from the outside, we call the values we pass in arguments.</a:t>
            </a:r>
          </a:p>
          <a:p>
            <a:r>
              <a:rPr lang="en-US" dirty="0" smtClean="0"/>
              <a:t>People will understand you if you get these mixed up, but keep in mind that there is this difference.</a:t>
            </a:r>
            <a:endParaRPr lang="en-US" dirty="0"/>
          </a:p>
        </p:txBody>
      </p:sp>
      <p:pic>
        <p:nvPicPr>
          <p:cNvPr id="4" name="Picture 3" descr="Screen Shot 2015-07-31 at 2.3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4" y="1554024"/>
            <a:ext cx="5740400" cy="269240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0800000">
            <a:off x="3535737" y="1698948"/>
            <a:ext cx="3930504" cy="12700"/>
          </a:xfrm>
          <a:prstGeom prst="curvedConnector3">
            <a:avLst>
              <a:gd name="adj1" fmla="val 50000"/>
            </a:avLst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0800000">
            <a:off x="3688137" y="3807713"/>
            <a:ext cx="3930504" cy="12700"/>
          </a:xfrm>
          <a:prstGeom prst="curvedConnector3">
            <a:avLst>
              <a:gd name="adj1" fmla="val 50000"/>
            </a:avLst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323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Calling Functions</vt:lpstr>
      <vt:lpstr>How Control Moves Through a Function</vt:lpstr>
      <vt:lpstr>How Control Moves Through a Function</vt:lpstr>
      <vt:lpstr>How Control Moves Through a Function</vt:lpstr>
      <vt:lpstr>How Control Moves Through a Function</vt:lpstr>
      <vt:lpstr>How Control Moves Through a Function</vt:lpstr>
      <vt:lpstr>A Note on Terminology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Paul Laskowski</dc:creator>
  <cp:lastModifiedBy>Paul Laskowski</cp:lastModifiedBy>
  <cp:revision>33</cp:revision>
  <dcterms:created xsi:type="dcterms:W3CDTF">2012-09-13T01:19:10Z</dcterms:created>
  <dcterms:modified xsi:type="dcterms:W3CDTF">2015-08-25T20:18:54Z</dcterms:modified>
</cp:coreProperties>
</file>