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9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9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3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4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5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9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6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9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E8072-164C-4D4B-9010-AE18EBBCFA36}" type="datetimeFigureOut">
              <a:rPr lang="en-US" smtClean="0"/>
              <a:t>8/25/15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A04C-C2B1-454C-AA76-67B16C6D5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6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Advantages of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(1 min Oyster)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5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Decomposition</a:t>
            </a:r>
          </a:p>
          <a:p>
            <a:pPr lvl="1"/>
            <a:r>
              <a:rPr lang="en-US" dirty="0" smtClean="0"/>
              <a:t>Break programming tasks up into self-contained pieces</a:t>
            </a:r>
          </a:p>
          <a:p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Write flexible code that can be reused</a:t>
            </a:r>
          </a:p>
          <a:p>
            <a:pPr lvl="1"/>
            <a:r>
              <a:rPr lang="en-US" dirty="0" smtClean="0"/>
              <a:t>Make code more readable</a:t>
            </a:r>
          </a:p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Hide implementation details</a:t>
            </a:r>
          </a:p>
          <a:p>
            <a:pPr lvl="1"/>
            <a:r>
              <a:rPr lang="en-US" dirty="0" smtClean="0"/>
              <a:t>Create layers for low-level and high-level tasks</a:t>
            </a:r>
          </a:p>
          <a:p>
            <a:pPr lvl="1"/>
            <a:r>
              <a:rPr lang="en-US" dirty="0" smtClean="0"/>
              <a:t>Define interaction between program components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02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6989</TotalTime>
  <Words>53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Advantages of Functions</vt:lpstr>
      <vt:lpstr>Advantages of Functions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Paul Laskowski</dc:creator>
  <cp:lastModifiedBy>Paul Laskowski</cp:lastModifiedBy>
  <cp:revision>33</cp:revision>
  <dcterms:created xsi:type="dcterms:W3CDTF">2012-09-13T01:19:10Z</dcterms:created>
  <dcterms:modified xsi:type="dcterms:W3CDTF">2015-08-25T20:22:09Z</dcterms:modified>
</cp:coreProperties>
</file>