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4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8AD5C-5E70-9A4D-AD24-5B2F387410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EA4D-C162-9F43-A319-4A72A6FB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class code…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6EA4D-C162-9F43-A319-4A72A6FB57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6F7C-BD0C-FE48-8E13-F9E8BDD40FB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New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solve hard problems effectively, we need powerful</a:t>
            </a:r>
            <a:r>
              <a:rPr lang="en-US" dirty="0"/>
              <a:t> </a:t>
            </a:r>
            <a:r>
              <a:rPr lang="en-US" dirty="0" smtClean="0"/>
              <a:t>and specialized data structures.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ints</a:t>
            </a:r>
            <a:r>
              <a:rPr lang="en-US" dirty="0" smtClean="0"/>
              <a:t> and </a:t>
            </a:r>
            <a:r>
              <a:rPr lang="en-US" dirty="0" err="1" smtClean="0"/>
              <a:t>strs</a:t>
            </a:r>
            <a:r>
              <a:rPr lang="en-US" dirty="0" smtClean="0"/>
              <a:t>, to lists, sets and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We’ve seen how these different types can help us solve problem effectively</a:t>
            </a:r>
          </a:p>
          <a:p>
            <a:r>
              <a:rPr lang="en-US" dirty="0" smtClean="0"/>
              <a:t>Now we’ll see how you can create your own classes/types in Python.</a:t>
            </a:r>
          </a:p>
          <a:p>
            <a:r>
              <a:rPr lang="en-US" dirty="0" smtClean="0"/>
              <a:t>Why create your own types?</a:t>
            </a:r>
          </a:p>
          <a:p>
            <a:pPr lvl="1"/>
            <a:r>
              <a:rPr lang="en-US" dirty="0" smtClean="0"/>
              <a:t>Can be more complicated than built-in types</a:t>
            </a:r>
          </a:p>
          <a:p>
            <a:pPr lvl="1"/>
            <a:r>
              <a:rPr lang="en-US" dirty="0" smtClean="0"/>
              <a:t>Can be tailored to specific tasks</a:t>
            </a:r>
          </a:p>
          <a:p>
            <a:pPr lvl="1"/>
            <a:r>
              <a:rPr lang="en-US" dirty="0" smtClean="0"/>
              <a:t>Don’t just store data – classes can interact with each other and perform extensive computations</a:t>
            </a:r>
          </a:p>
          <a:p>
            <a:pPr lvl="1"/>
            <a:r>
              <a:rPr lang="en-US" dirty="0" smtClean="0"/>
              <a:t>In fact, most large-scale software development is Object Oriented – meaning most of what developers actually do is design new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7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vs.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0760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exactly is a type, and how is it related to objects?</a:t>
            </a:r>
          </a:p>
          <a:p>
            <a:r>
              <a:rPr lang="en-US" dirty="0" smtClean="0"/>
              <a:t>A class / type is a template for making objects.  It defines methods and other attributes shared by all objects it creates.</a:t>
            </a:r>
          </a:p>
          <a:p>
            <a:r>
              <a:rPr lang="en-US" dirty="0" smtClean="0"/>
              <a:t>An object is an instance of a class.  Each instance shares (many of) the same behaviors, but is filled with its own, possibly unique, data.</a:t>
            </a:r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3212" y="1417638"/>
            <a:ext cx="1793588" cy="239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094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Class can Have Many Instances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4925" y="2042802"/>
            <a:ext cx="2567129" cy="785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 Student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254703" y="2042802"/>
            <a:ext cx="2080548" cy="78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Student_1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254703" y="3116703"/>
            <a:ext cx="2080548" cy="78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Student_2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254703" y="4133742"/>
            <a:ext cx="2080548" cy="78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Student_3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5" idx="1"/>
            <a:endCxn id="4" idx="3"/>
          </p:cNvCxnSpPr>
          <p:nvPr/>
        </p:nvCxnSpPr>
        <p:spPr>
          <a:xfrm flipH="1">
            <a:off x="3442054" y="2435523"/>
            <a:ext cx="1812649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4" idx="3"/>
          </p:cNvCxnSpPr>
          <p:nvPr/>
        </p:nvCxnSpPr>
        <p:spPr>
          <a:xfrm flipH="1" flipV="1">
            <a:off x="3442054" y="2435523"/>
            <a:ext cx="1812649" cy="107390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4" idx="3"/>
          </p:cNvCxnSpPr>
          <p:nvPr/>
        </p:nvCxnSpPr>
        <p:spPr>
          <a:xfrm flipH="1" flipV="1">
            <a:off x="3442054" y="2435523"/>
            <a:ext cx="1812649" cy="209094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9525" y="20889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928">
            <a:off x="3848661" y="26101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941574">
            <a:off x="3747164" y="35511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7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we create a class, we have to decide what outward behaviors we want its instances to share.</a:t>
            </a:r>
          </a:p>
          <a:p>
            <a:r>
              <a:rPr lang="en-US" dirty="0" smtClean="0"/>
              <a:t>These outward behaviors are what we call attributes. </a:t>
            </a:r>
          </a:p>
          <a:p>
            <a:pPr lvl="1"/>
            <a:r>
              <a:rPr lang="en-US" dirty="0" smtClean="0"/>
              <a:t>They include methods, as well as other data.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 A student object might contain: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.add_class</a:t>
            </a:r>
            <a:r>
              <a:rPr lang="en-US" dirty="0" smtClean="0"/>
              <a:t>(), </a:t>
            </a:r>
            <a:r>
              <a:rPr lang="en-US" dirty="0" err="1" smtClean="0"/>
              <a:t>s.get_gpa</a:t>
            </a:r>
            <a:r>
              <a:rPr lang="en-US" dirty="0" smtClean="0"/>
              <a:t>(), </a:t>
            </a:r>
            <a:r>
              <a:rPr lang="en-US" dirty="0" err="1" smtClean="0"/>
              <a:t>s.get_schedule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s.first_name</a:t>
            </a:r>
            <a:r>
              <a:rPr lang="en-US" dirty="0" smtClean="0"/>
              <a:t>, </a:t>
            </a:r>
            <a:r>
              <a:rPr lang="en-US" dirty="0" err="1" smtClean="0"/>
              <a:t>s.last_name</a:t>
            </a:r>
            <a:r>
              <a:rPr lang="en-US" dirty="0" smtClean="0"/>
              <a:t>, </a:t>
            </a:r>
            <a:r>
              <a:rPr lang="en-US" dirty="0" err="1" smtClean="0"/>
              <a:t>s.class_list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next few lessons, we’ll learn </a:t>
            </a:r>
            <a:r>
              <a:rPr lang="en-US" smtClean="0"/>
              <a:t>how to </a:t>
            </a:r>
            <a:r>
              <a:rPr lang="en-US" smtClean="0"/>
              <a:t>create </a:t>
            </a:r>
            <a:r>
              <a:rPr lang="en-US" dirty="0" smtClean="0"/>
              <a:t>a new class in Python…</a:t>
            </a:r>
          </a:p>
        </p:txBody>
      </p:sp>
    </p:spTree>
    <p:extLst>
      <p:ext uri="{BB962C8B-B14F-4D97-AF65-F5344CB8AC3E}">
        <p14:creationId xmlns:p14="http://schemas.microsoft.com/office/powerpoint/2010/main" val="385484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296</Words>
  <Application>Microsoft Macintosh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Creating New Classes</vt:lpstr>
      <vt:lpstr>Classes</vt:lpstr>
      <vt:lpstr>Class vs. Instance</vt:lpstr>
      <vt:lpstr>One Class can Have Many Instances</vt:lpstr>
      <vt:lpstr>Attributes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Paul Laskowski</dc:creator>
  <cp:lastModifiedBy>Paul Laskowski</cp:lastModifiedBy>
  <cp:revision>28</cp:revision>
  <dcterms:created xsi:type="dcterms:W3CDTF">2012-10-22T00:00:39Z</dcterms:created>
  <dcterms:modified xsi:type="dcterms:W3CDTF">2015-09-21T20:37:05Z</dcterms:modified>
</cp:coreProperties>
</file>