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8AD5C-5E70-9A4D-AD24-5B2F387410D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EA4D-C162-9F43-A319-4A72A6FB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6F7C-BD0C-FE48-8E13-F9E8BDD40FB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E757-5CD0-DF48-8BAB-FFE2E543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Method is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/>
              <a:t>Drone: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smtClean="0"/>
              <a:t>ascend(</a:t>
            </a:r>
            <a:r>
              <a:rPr lang="en-US" dirty="0" smtClean="0"/>
              <a:t>self, </a:t>
            </a:r>
            <a:r>
              <a:rPr lang="en-US" dirty="0" smtClean="0"/>
              <a:t>change)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self.altitude</a:t>
            </a:r>
            <a:r>
              <a:rPr lang="en-US" dirty="0" smtClean="0"/>
              <a:t> += change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d.ascend</a:t>
            </a:r>
            <a:r>
              <a:rPr lang="en-US" dirty="0" smtClean="0"/>
              <a:t>(100)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90224" y="2289727"/>
            <a:ext cx="17886" cy="3219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110" y="2289727"/>
            <a:ext cx="2476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84286" y="2289727"/>
            <a:ext cx="0" cy="44721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8307" y="2289727"/>
            <a:ext cx="0" cy="44721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612571" y="5008777"/>
            <a:ext cx="0" cy="500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8307" y="2289727"/>
            <a:ext cx="2698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6916" y="2289727"/>
            <a:ext cx="0" cy="2719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12571" y="5008777"/>
            <a:ext cx="4434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7029</TotalTime>
  <Words>26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a Method is Called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Paul Laskowski</dc:creator>
  <cp:lastModifiedBy>Paul Laskowski</cp:lastModifiedBy>
  <cp:revision>29</cp:revision>
  <dcterms:created xsi:type="dcterms:W3CDTF">2012-10-22T00:00:39Z</dcterms:created>
  <dcterms:modified xsi:type="dcterms:W3CDTF">2015-09-28T04:08:19Z</dcterms:modified>
</cp:coreProperties>
</file>