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8843-13F5-DF43-96AC-37A016C9EE1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433F-11FE-AB49-8543-A2232EE3C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1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8843-13F5-DF43-96AC-37A016C9EE1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433F-11FE-AB49-8543-A2232EE3C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3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8843-13F5-DF43-96AC-37A016C9EE1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433F-11FE-AB49-8543-A2232EE3C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8843-13F5-DF43-96AC-37A016C9EE1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433F-11FE-AB49-8543-A2232EE3C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1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8843-13F5-DF43-96AC-37A016C9EE1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433F-11FE-AB49-8543-A2232EE3C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8843-13F5-DF43-96AC-37A016C9EE1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433F-11FE-AB49-8543-A2232EE3C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8843-13F5-DF43-96AC-37A016C9EE1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433F-11FE-AB49-8543-A2232EE3C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6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8843-13F5-DF43-96AC-37A016C9EE1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433F-11FE-AB49-8543-A2232EE3C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6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8843-13F5-DF43-96AC-37A016C9EE1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433F-11FE-AB49-8543-A2232EE3C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3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8843-13F5-DF43-96AC-37A016C9EE1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433F-11FE-AB49-8543-A2232EE3C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8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8843-13F5-DF43-96AC-37A016C9EE1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433F-11FE-AB49-8543-A2232EE3C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9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8843-13F5-DF43-96AC-37A016C9EE1C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F433F-11FE-AB49-8543-A2232EE3C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7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4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We’ve been learning how to design our own classes</a:t>
            </a:r>
          </a:p>
          <a:p>
            <a:pPr lvl="1"/>
            <a:r>
              <a:rPr lang="en-US" dirty="0" smtClean="0"/>
              <a:t>You don’t always need classes.  For small software projects, or for a script to run a one-time analysis of a dataset, it’s ok to program in a script style.</a:t>
            </a:r>
          </a:p>
          <a:p>
            <a:pPr lvl="1"/>
            <a:r>
              <a:rPr lang="en-US" dirty="0" smtClean="0"/>
              <a:t>But as coding projects get larger with multiple programmers, there’s really just one framework that dominates the way we program – Object Oriented Programming.</a:t>
            </a:r>
          </a:p>
          <a:p>
            <a:pPr lvl="1"/>
            <a:r>
              <a:rPr lang="en-US" dirty="0" smtClean="0"/>
              <a:t>This means that we organize our code into different classes.</a:t>
            </a:r>
          </a:p>
          <a:p>
            <a:pPr lvl="2"/>
            <a:r>
              <a:rPr lang="en-US" dirty="0" smtClean="0"/>
              <a:t>Coding becomes a process of designing types and the interfaces that govern their interaction.</a:t>
            </a:r>
          </a:p>
          <a:p>
            <a:pPr lvl="1"/>
            <a:r>
              <a:rPr lang="en-US" dirty="0" smtClean="0"/>
              <a:t>When a project gets large, you can end up with many types, some of which are closely related.</a:t>
            </a:r>
            <a:endParaRPr lang="en-US" dirty="0"/>
          </a:p>
          <a:p>
            <a:pPr lvl="1"/>
            <a:r>
              <a:rPr lang="en-US" dirty="0" smtClean="0"/>
              <a:t>It becomes important to have a way to organize the classes that you create according to their functionality.</a:t>
            </a:r>
          </a:p>
          <a:p>
            <a:pPr lvl="2"/>
            <a:r>
              <a:rPr lang="en-US" dirty="0" smtClean="0"/>
              <a:t>One of the main ways we do this is with inheritance.</a:t>
            </a:r>
          </a:p>
        </p:txBody>
      </p:sp>
    </p:spTree>
    <p:extLst>
      <p:ext uri="{BB962C8B-B14F-4D97-AF65-F5344CB8AC3E}">
        <p14:creationId xmlns:p14="http://schemas.microsoft.com/office/powerpoint/2010/main" val="108883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9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Inheritance is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relationship between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When we create a class, we can also specify a parent class.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child class inherits the attributes of its </a:t>
            </a:r>
            <a:r>
              <a:rPr lang="en-US" dirty="0" smtClean="0"/>
              <a:t>parent.</a:t>
            </a:r>
            <a:endParaRPr lang="en-US" dirty="0" smtClean="0"/>
          </a:p>
          <a:p>
            <a:r>
              <a:rPr lang="en-US" dirty="0" smtClean="0"/>
              <a:t>The child class can also define new attributes, or overwrite those of its </a:t>
            </a:r>
            <a:r>
              <a:rPr lang="en-US" dirty="0" smtClean="0"/>
              <a:t>parent.</a:t>
            </a:r>
          </a:p>
          <a:p>
            <a:pPr lvl="1"/>
            <a:r>
              <a:rPr lang="en-US" dirty="0" smtClean="0"/>
              <a:t>So children can be individualized as much as we want.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7743" y="2726418"/>
            <a:ext cx="4510868" cy="5985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r>
              <a:rPr lang="en-US" sz="2800" dirty="0" smtClean="0"/>
              <a:t>lass Student(object)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897742" y="4017560"/>
            <a:ext cx="4510869" cy="5985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  <a:r>
              <a:rPr lang="en-US" sz="2800" dirty="0" smtClean="0"/>
              <a:t>lass </a:t>
            </a:r>
            <a:r>
              <a:rPr lang="en-US" sz="2800" dirty="0" err="1" smtClean="0"/>
              <a:t>FirstYear</a:t>
            </a:r>
            <a:r>
              <a:rPr lang="en-US" sz="2800" dirty="0" smtClean="0"/>
              <a:t> (Student)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V="1">
            <a:off x="6153177" y="3324987"/>
            <a:ext cx="0" cy="69257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74427" y="2841037"/>
            <a:ext cx="132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 Class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4427" y="4130005"/>
            <a:ext cx="117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Class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>
            <a:off x="2650049" y="4314671"/>
            <a:ext cx="1247693" cy="2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4" idx="1"/>
          </p:cNvCxnSpPr>
          <p:nvPr/>
        </p:nvCxnSpPr>
        <p:spPr>
          <a:xfrm>
            <a:off x="2802209" y="3025703"/>
            <a:ext cx="10955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28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8223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One class can have multiple children</a:t>
            </a:r>
          </a:p>
          <a:p>
            <a:pPr marL="457200" lvl="1" indent="0">
              <a:buNone/>
            </a:pPr>
            <a:r>
              <a:rPr lang="en-US" dirty="0" smtClean="0"/>
              <a:t>(in fact, a class can have multiple parents in python too, but to keep things simple, let’s say we just give each class one parent)</a:t>
            </a:r>
          </a:p>
          <a:p>
            <a:r>
              <a:rPr lang="en-US" dirty="0" smtClean="0"/>
              <a:t>This means that python has an entire hierarchy of classes.</a:t>
            </a:r>
          </a:p>
          <a:p>
            <a:pPr lvl="1"/>
            <a:r>
              <a:rPr lang="en-US" dirty="0" smtClean="0"/>
              <a:t>And we add on to that hierarchy when we make our own classes.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94683" y="3382430"/>
            <a:ext cx="1386836" cy="5985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object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204043" y="4600575"/>
            <a:ext cx="1386836" cy="5985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Student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006980" y="5856111"/>
            <a:ext cx="1511803" cy="5985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FirstYear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161108" y="5862524"/>
            <a:ext cx="1912375" cy="5985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SecondYear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7" idx="0"/>
            <a:endCxn id="6" idx="2"/>
          </p:cNvCxnSpPr>
          <p:nvPr/>
        </p:nvCxnSpPr>
        <p:spPr>
          <a:xfrm flipV="1">
            <a:off x="1762882" y="5199144"/>
            <a:ext cx="1134579" cy="65696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6" idx="2"/>
          </p:cNvCxnSpPr>
          <p:nvPr/>
        </p:nvCxnSpPr>
        <p:spPr>
          <a:xfrm flipH="1" flipV="1">
            <a:off x="2897461" y="5199144"/>
            <a:ext cx="1219835" cy="66338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4" idx="2"/>
          </p:cNvCxnSpPr>
          <p:nvPr/>
        </p:nvCxnSpPr>
        <p:spPr>
          <a:xfrm flipV="1">
            <a:off x="2897461" y="3980999"/>
            <a:ext cx="1190640" cy="6195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80065" y="4600575"/>
            <a:ext cx="1386836" cy="5985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list</a:t>
            </a:r>
            <a:endParaRPr lang="en-US" sz="2800" dirty="0"/>
          </a:p>
        </p:txBody>
      </p:sp>
      <p:cxnSp>
        <p:nvCxnSpPr>
          <p:cNvPr id="17" name="Straight Arrow Connector 16"/>
          <p:cNvCxnSpPr>
            <a:stCxn id="15" idx="0"/>
            <a:endCxn id="4" idx="2"/>
          </p:cNvCxnSpPr>
          <p:nvPr/>
        </p:nvCxnSpPr>
        <p:spPr>
          <a:xfrm flipH="1" flipV="1">
            <a:off x="4088101" y="3980999"/>
            <a:ext cx="985382" cy="6195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1793" y="5199632"/>
            <a:ext cx="259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 many others…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15151" y="3382431"/>
            <a:ext cx="2442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very top of the hierarchy is the class object.</a:t>
            </a:r>
          </a:p>
          <a:p>
            <a:r>
              <a:rPr lang="en-US" dirty="0" smtClean="0"/>
              <a:t>Everything in python inherits from this class.</a:t>
            </a:r>
          </a:p>
        </p:txBody>
      </p:sp>
    </p:spTree>
    <p:extLst>
      <p:ext uri="{BB962C8B-B14F-4D97-AF65-F5344CB8AC3E}">
        <p14:creationId xmlns:p14="http://schemas.microsoft.com/office/powerpoint/2010/main" val="269160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Suppose we want an variable, </a:t>
            </a:r>
            <a:r>
              <a:rPr lang="en-US" dirty="0" err="1" smtClean="0"/>
              <a:t>self.x</a:t>
            </a:r>
            <a:r>
              <a:rPr lang="en-US" dirty="0" smtClean="0"/>
              <a:t>, or a method, </a:t>
            </a:r>
            <a:r>
              <a:rPr lang="en-US" dirty="0" err="1" smtClean="0"/>
              <a:t>self.x</a:t>
            </a:r>
            <a:r>
              <a:rPr lang="en-US" dirty="0" smtClean="0"/>
              <a:t>() inside an object.  How does python find that attribute?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in the </a:t>
            </a:r>
            <a:r>
              <a:rPr lang="en-US" dirty="0" smtClean="0"/>
              <a:t>instance for </a:t>
            </a:r>
            <a:r>
              <a:rPr lang="en-US" dirty="0"/>
              <a:t>the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 in the </a:t>
            </a:r>
            <a:r>
              <a:rPr lang="en-US" dirty="0" smtClean="0"/>
              <a:t>instance, </a:t>
            </a:r>
            <a:r>
              <a:rPr lang="en-US" dirty="0"/>
              <a:t>look to the object's class for the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 in the object's class, look up the hierarchy of that class for the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hit object, then the attribute does not exist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8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Subclasses can reuse code found in parent class</a:t>
            </a:r>
          </a:p>
          <a:p>
            <a:r>
              <a:rPr lang="en-US" dirty="0" smtClean="0"/>
              <a:t>Instead of writing a class from scratch, can try to specialize an existing class by extending it</a:t>
            </a:r>
          </a:p>
          <a:p>
            <a:r>
              <a:rPr lang="en-US" dirty="0" smtClean="0"/>
              <a:t>Parent class can define an interface that allows many subclasses to interact with a program</a:t>
            </a:r>
          </a:p>
          <a:p>
            <a:r>
              <a:rPr lang="en-US" dirty="0" smtClean="0"/>
              <a:t>Inheritance allows a programmer to organize related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5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446</Words>
  <Application>Microsoft Macintosh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Inheritance</vt:lpstr>
      <vt:lpstr>Object Oriented Programming</vt:lpstr>
      <vt:lpstr>Inheritance</vt:lpstr>
      <vt:lpstr>Class Hierarchy</vt:lpstr>
      <vt:lpstr>Finding an Attribute</vt:lpstr>
      <vt:lpstr>Benefits of Inheritance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Paul Laskowski</dc:creator>
  <cp:lastModifiedBy>Paul Laskowski</cp:lastModifiedBy>
  <cp:revision>19</cp:revision>
  <dcterms:created xsi:type="dcterms:W3CDTF">2012-10-23T04:18:11Z</dcterms:created>
  <dcterms:modified xsi:type="dcterms:W3CDTF">2015-09-28T02:59:53Z</dcterms:modified>
</cp:coreProperties>
</file>