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6D0-2897-2B4B-AF1A-F00144352A04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AD0A-90E5-944A-95E8-37433B8F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9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6D0-2897-2B4B-AF1A-F00144352A04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AD0A-90E5-944A-95E8-37433B8F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6D0-2897-2B4B-AF1A-F00144352A04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AD0A-90E5-944A-95E8-37433B8F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6D0-2897-2B4B-AF1A-F00144352A04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AD0A-90E5-944A-95E8-37433B8F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6D0-2897-2B4B-AF1A-F00144352A04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AD0A-90E5-944A-95E8-37433B8F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6D0-2897-2B4B-AF1A-F00144352A04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AD0A-90E5-944A-95E8-37433B8F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6D0-2897-2B4B-AF1A-F00144352A04}" type="datetimeFigureOut">
              <a:rPr lang="en-US" smtClean="0"/>
              <a:t>9/19/15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AD0A-90E5-944A-95E8-37433B8F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4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6D0-2897-2B4B-AF1A-F00144352A04}" type="datetimeFigureOut">
              <a:rPr lang="en-US" smtClean="0"/>
              <a:t>9/19/15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AD0A-90E5-944A-95E8-37433B8F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6D0-2897-2B4B-AF1A-F00144352A04}" type="datetimeFigureOut">
              <a:rPr lang="en-US" smtClean="0"/>
              <a:t>9/19/15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AD0A-90E5-944A-95E8-37433B8F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1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6D0-2897-2B4B-AF1A-F00144352A04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AD0A-90E5-944A-95E8-37433B8F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6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6D0-2897-2B4B-AF1A-F00144352A04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AD0A-90E5-944A-95E8-37433B8F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66D0-2897-2B4B-AF1A-F00144352A04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AD0A-90E5-944A-95E8-37433B8F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0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Test-Driven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0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accomplish this, our code needs to be modular</a:t>
            </a:r>
          </a:p>
          <a:p>
            <a:r>
              <a:rPr lang="en-US" dirty="0" smtClean="0"/>
              <a:t>Our classes need to have a single purpose</a:t>
            </a:r>
          </a:p>
          <a:p>
            <a:r>
              <a:rPr lang="en-US" dirty="0" smtClean="0"/>
              <a:t>Our functions need to accomplish a single goal</a:t>
            </a:r>
          </a:p>
          <a:p>
            <a:r>
              <a:rPr lang="en-US" dirty="0" smtClean="0"/>
              <a:t>When we write code that can be well tested, our code is naturally more modular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8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code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current way of making sure our program works:</a:t>
            </a:r>
          </a:p>
          <a:p>
            <a:pPr lvl="1"/>
            <a:r>
              <a:rPr lang="en-US" dirty="0" smtClean="0"/>
              <a:t>We first write code</a:t>
            </a:r>
          </a:p>
          <a:p>
            <a:pPr lvl="1"/>
            <a:r>
              <a:rPr lang="en-US" dirty="0" smtClean="0"/>
              <a:t>We run the code</a:t>
            </a:r>
          </a:p>
          <a:p>
            <a:pPr lvl="1"/>
            <a:r>
              <a:rPr lang="en-US" dirty="0" smtClean="0"/>
              <a:t>We fix the errors that we run into</a:t>
            </a:r>
          </a:p>
          <a:p>
            <a:pPr lvl="1"/>
            <a:r>
              <a:rPr lang="en-US" dirty="0" smtClean="0"/>
              <a:t>We go back to the first step</a:t>
            </a:r>
          </a:p>
          <a:p>
            <a:r>
              <a:rPr lang="en-US" dirty="0" smtClean="0"/>
              <a:t>When do we say we are done?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7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code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let’s say we want to edit our code a few weeks later. How do we make sure our program still works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We write code</a:t>
            </a:r>
          </a:p>
          <a:p>
            <a:pPr lvl="1"/>
            <a:r>
              <a:rPr lang="en-US" dirty="0" smtClean="0"/>
              <a:t>We run our code to test our new code, as well as make sure our old code still works</a:t>
            </a:r>
          </a:p>
          <a:p>
            <a:pPr lvl="1"/>
            <a:r>
              <a:rPr lang="en-US" dirty="0" smtClean="0"/>
              <a:t>We fix the errors that we run into</a:t>
            </a:r>
          </a:p>
          <a:p>
            <a:pPr lvl="1"/>
            <a:r>
              <a:rPr lang="en-US" dirty="0" smtClean="0"/>
              <a:t>We go back to the first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7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both cases, we had to run our code in the same ways over and over again</a:t>
            </a:r>
          </a:p>
          <a:p>
            <a:r>
              <a:rPr lang="en-US" dirty="0" smtClean="0"/>
              <a:t>Time consuming and error prone</a:t>
            </a:r>
          </a:p>
          <a:p>
            <a:r>
              <a:rPr lang="en-US" dirty="0" smtClean="0"/>
              <a:t>What can we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write code that automate this process called tests</a:t>
            </a:r>
          </a:p>
          <a:p>
            <a:r>
              <a:rPr lang="en-US" dirty="0" smtClean="0"/>
              <a:t>Tests run your code and determines if your code produced the results you expect</a:t>
            </a:r>
          </a:p>
          <a:p>
            <a:r>
              <a:rPr lang="en-US" dirty="0" smtClean="0"/>
              <a:t>Tests gives you confidence that new code did not break old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9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Case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of statements that checks for a specific response to a set of inputs</a:t>
            </a:r>
          </a:p>
          <a:p>
            <a:r>
              <a:rPr lang="en-US" dirty="0" smtClean="0"/>
              <a:t>Test Suite</a:t>
            </a:r>
          </a:p>
          <a:p>
            <a:pPr lvl="1"/>
            <a:r>
              <a:rPr lang="en-US" dirty="0" smtClean="0"/>
              <a:t>collection of test cases or test suites that are run together</a:t>
            </a:r>
          </a:p>
          <a:p>
            <a:r>
              <a:rPr lang="en-US" dirty="0" smtClean="0"/>
              <a:t>Test Fixture</a:t>
            </a:r>
          </a:p>
          <a:p>
            <a:pPr lvl="1"/>
            <a:r>
              <a:rPr lang="en-US" dirty="0" smtClean="0"/>
              <a:t>preparation done before running test cases</a:t>
            </a:r>
          </a:p>
          <a:p>
            <a:r>
              <a:rPr lang="en-US" dirty="0" smtClean="0"/>
              <a:t>Test Runner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 that runs your test suites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9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1667" y="1871346"/>
            <a:ext cx="62794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unittest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class </a:t>
            </a:r>
            <a:r>
              <a:rPr lang="en-US" sz="2400" dirty="0" err="1" smtClean="0"/>
              <a:t>TestStringMethods</a:t>
            </a:r>
            <a:r>
              <a:rPr lang="en-US" sz="2400" dirty="0" smtClean="0"/>
              <a:t>(</a:t>
            </a:r>
            <a:r>
              <a:rPr lang="en-US" sz="2400" dirty="0" err="1" smtClean="0"/>
              <a:t>unittest.TestCase</a:t>
            </a:r>
            <a:r>
              <a:rPr lang="en-US" sz="2400" dirty="0" smtClean="0"/>
              <a:t>):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test_isupper</a:t>
            </a:r>
            <a:r>
              <a:rPr lang="en-US" sz="2400" dirty="0" smtClean="0"/>
              <a:t>(self):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self.assertTrue</a:t>
            </a:r>
            <a:r>
              <a:rPr lang="en-US" sz="2400" dirty="0" smtClean="0"/>
              <a:t>('FOO'.</a:t>
            </a:r>
            <a:r>
              <a:rPr lang="en-US" sz="2400" dirty="0" err="1" smtClean="0"/>
              <a:t>isupper</a:t>
            </a:r>
            <a:r>
              <a:rPr lang="en-US" sz="2400" dirty="0" smtClean="0"/>
              <a:t>())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self.assertFalse</a:t>
            </a:r>
            <a:r>
              <a:rPr lang="en-US" sz="2400" dirty="0" smtClean="0"/>
              <a:t>('Foo'.</a:t>
            </a:r>
            <a:r>
              <a:rPr lang="en-US" sz="2400" dirty="0" err="1" smtClean="0"/>
              <a:t>isupper</a:t>
            </a:r>
            <a:r>
              <a:rPr lang="en-US" sz="2400" dirty="0" smtClean="0"/>
              <a:t>())</a:t>
            </a:r>
          </a:p>
          <a:p>
            <a:endParaRPr lang="en-US" sz="2400" dirty="0" smtClean="0"/>
          </a:p>
          <a:p>
            <a:r>
              <a:rPr lang="en-US" sz="2400" dirty="0" smtClean="0"/>
              <a:t>if __name__ == '__main__':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unittest.main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875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code works as expected after modifications</a:t>
            </a:r>
          </a:p>
          <a:p>
            <a:r>
              <a:rPr lang="en-US" dirty="0" smtClean="0"/>
              <a:t>Can determine that every piece of code as been evaluated (Test Coverage)</a:t>
            </a:r>
          </a:p>
          <a:p>
            <a:r>
              <a:rPr lang="en-US" dirty="0" smtClean="0"/>
              <a:t>Typically forces better organization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8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where tests are written before the actual code</a:t>
            </a:r>
          </a:p>
          <a:p>
            <a:r>
              <a:rPr lang="en-US" dirty="0" smtClean="0"/>
              <a:t>Write tests that will fail, then write code that will make those tests pass</a:t>
            </a:r>
          </a:p>
          <a:p>
            <a:r>
              <a:rPr lang="en-US" dirty="0" smtClean="0"/>
              <a:t>Forces better organization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0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389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Test-Driven Design</vt:lpstr>
      <vt:lpstr>How we code now</vt:lpstr>
      <vt:lpstr>How we code now</vt:lpstr>
      <vt:lpstr>The problem</vt:lpstr>
      <vt:lpstr>The solution</vt:lpstr>
      <vt:lpstr>Testing Terms</vt:lpstr>
      <vt:lpstr>Example</vt:lpstr>
      <vt:lpstr>Benefits</vt:lpstr>
      <vt:lpstr>Test Driven Development</vt:lpstr>
      <vt:lpstr>Test-Driven Design</vt:lpstr>
    </vt:vector>
  </TitlesOfParts>
  <Company>Ancestry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Olukayode Ashaolu</dc:creator>
  <cp:lastModifiedBy>Olukayode Ashaolu</cp:lastModifiedBy>
  <cp:revision>8</cp:revision>
  <dcterms:created xsi:type="dcterms:W3CDTF">2015-09-19T18:28:08Z</dcterms:created>
  <dcterms:modified xsi:type="dcterms:W3CDTF">2015-09-19T19:17:56Z</dcterms:modified>
</cp:coreProperties>
</file>