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1" autoAdjust="0"/>
  </p:normalViewPr>
  <p:slideViewPr>
    <p:cSldViewPr snapToGrid="0" snapToObjects="1">
      <p:cViewPr varScale="1">
        <p:scale>
          <a:sx n="101" d="100"/>
          <a:sy n="101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8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0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CFB0-9270-494A-8B2A-55790DE50F5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3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Mid-Course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0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of Scrabble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scrabble is to place letters onto a 15x15 grid of squares in a way that maximizes your total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30" y="3310853"/>
            <a:ext cx="4961706" cy="32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4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python to score the highest each turn that you </a:t>
            </a:r>
            <a:r>
              <a:rPr lang="en-US" dirty="0" smtClean="0"/>
              <a:t>can</a:t>
            </a:r>
          </a:p>
          <a:p>
            <a:r>
              <a:rPr lang="en-US" dirty="0" smtClean="0"/>
              <a:t>Yes, you will learn how to cheat at scrabble!</a:t>
            </a:r>
            <a:endParaRPr lang="en-US" dirty="0" smtClean="0"/>
          </a:p>
          <a:p>
            <a:r>
              <a:rPr lang="en-US" dirty="0" smtClean="0"/>
              <a:t>Accept a list of tiles and return the ranking of all permutations of </a:t>
            </a:r>
            <a:r>
              <a:rPr lang="en-US" smtClean="0"/>
              <a:t>those </a:t>
            </a:r>
            <a:r>
              <a:rPr lang="en-US" smtClean="0"/>
              <a:t>tiles that </a:t>
            </a:r>
            <a:r>
              <a:rPr lang="en-US" dirty="0" smtClean="0"/>
              <a:t>are valid words</a:t>
            </a:r>
          </a:p>
          <a:p>
            <a:r>
              <a:rPr lang="en-US" dirty="0" smtClean="0"/>
              <a:t>Be sure to try and leverage Test Driven Design</a:t>
            </a:r>
          </a:p>
          <a:p>
            <a:r>
              <a:rPr lang="en-US" dirty="0" smtClean="0"/>
              <a:t>See the </a:t>
            </a:r>
            <a:r>
              <a:rPr lang="en-US" dirty="0" smtClean="0"/>
              <a:t>assignment </a:t>
            </a:r>
            <a:r>
              <a:rPr lang="en-US" dirty="0" smtClean="0"/>
              <a:t>for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88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Mid-Course Project</vt:lpstr>
      <vt:lpstr>The Game of Scrabble</vt:lpstr>
      <vt:lpstr>Your Objective</vt:lpstr>
    </vt:vector>
  </TitlesOfParts>
  <Company>Procore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Mid-Course Project</dc:title>
  <dc:creator>William Chambers</dc:creator>
  <cp:lastModifiedBy>William Chambers</cp:lastModifiedBy>
  <cp:revision>5</cp:revision>
  <dcterms:created xsi:type="dcterms:W3CDTF">2015-09-21T01:59:32Z</dcterms:created>
  <dcterms:modified xsi:type="dcterms:W3CDTF">2015-09-28T20:06:08Z</dcterms:modified>
</cp:coreProperties>
</file>