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1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8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3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1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5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9/28/15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2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9/28/15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7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9/28/15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2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0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9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93EB-2383-2845-944A-5D674B010819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4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Workflow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3455438" cy="489385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To understand what we’re going to do, look at this </a:t>
            </a:r>
            <a:r>
              <a:rPr lang="en-US" dirty="0" smtClean="0"/>
              <a:t>diagram.</a:t>
            </a:r>
            <a:endParaRPr lang="en-US" dirty="0" smtClean="0"/>
          </a:p>
          <a:p>
            <a:r>
              <a:rPr lang="en-US" dirty="0" smtClean="0"/>
              <a:t>Your instructors created a repository for this week’s materials on </a:t>
            </a:r>
            <a:r>
              <a:rPr lang="en-US" dirty="0" err="1" smtClean="0"/>
              <a:t>github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It includes </a:t>
            </a:r>
            <a:r>
              <a:rPr lang="en-US" dirty="0" smtClean="0"/>
              <a:t>IPython </a:t>
            </a:r>
            <a:r>
              <a:rPr lang="en-US" dirty="0" smtClean="0"/>
              <a:t>notebook files, .</a:t>
            </a:r>
            <a:r>
              <a:rPr lang="en-US" dirty="0" err="1" smtClean="0"/>
              <a:t>py</a:t>
            </a:r>
            <a:r>
              <a:rPr lang="en-US" dirty="0" smtClean="0"/>
              <a:t> files, and other files you need.</a:t>
            </a:r>
          </a:p>
          <a:p>
            <a:r>
              <a:rPr lang="en-US" dirty="0" smtClean="0"/>
              <a:t>You can’t go in and start editing files in this repository because </a:t>
            </a:r>
            <a:r>
              <a:rPr lang="en-US" dirty="0" smtClean="0"/>
              <a:t>you don’t have write access, you can only read or copy these files.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12861" y="1600201"/>
            <a:ext cx="4693004" cy="24270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467427" y="4476481"/>
            <a:ext cx="3438438" cy="23006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Local Machine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22631" y="2091091"/>
            <a:ext cx="1641776" cy="1936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3 Repository</a:t>
            </a:r>
          </a:p>
          <a:p>
            <a:pPr algn="ctr"/>
            <a:r>
              <a:rPr lang="en-US" dirty="0" smtClean="0"/>
              <a:t>(owned by instructors)</a:t>
            </a:r>
          </a:p>
          <a:p>
            <a:pPr algn="ctr"/>
            <a:r>
              <a:rPr lang="en-US" dirty="0" smtClean="0"/>
              <a:t>1.1 </a:t>
            </a:r>
            <a:r>
              <a:rPr lang="en-US" dirty="0" err="1" smtClean="0"/>
              <a:t>Intro.ipnb</a:t>
            </a:r>
            <a:endParaRPr lang="en-US" dirty="0" smtClean="0"/>
          </a:p>
          <a:p>
            <a:pPr algn="ctr"/>
            <a:r>
              <a:rPr lang="en-US" dirty="0" smtClean="0"/>
              <a:t>1.2 </a:t>
            </a:r>
            <a:r>
              <a:rPr lang="en-US" dirty="0" err="1" smtClean="0"/>
              <a:t>git.ipnb</a:t>
            </a:r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4932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Workflow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3455438" cy="517695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first step is to create a copy of the repository that you can make changes to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is called “forking” the repository.</a:t>
            </a:r>
          </a:p>
          <a:p>
            <a:r>
              <a:rPr lang="en-US" dirty="0" smtClean="0"/>
              <a:t>When you do this, there will be two identical copies of </a:t>
            </a:r>
            <a:r>
              <a:rPr lang="en-US" smtClean="0"/>
              <a:t>the </a:t>
            </a:r>
            <a:r>
              <a:rPr lang="en-US" smtClean="0"/>
              <a:t>repository. </a:t>
            </a:r>
            <a:r>
              <a:rPr lang="en-US" dirty="0" smtClean="0"/>
              <a:t>One that belongs to us and one that belongs to you.</a:t>
            </a:r>
            <a:endParaRPr lang="en-US" dirty="0" smtClean="0"/>
          </a:p>
          <a:p>
            <a:r>
              <a:rPr lang="en-US" dirty="0" smtClean="0"/>
              <a:t>You’re obviously allowed to change your copy but not ours. This paradigm is one of the foundations of the open-source software movement.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12861" y="1600201"/>
            <a:ext cx="4693004" cy="24270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467427" y="4476481"/>
            <a:ext cx="3438438" cy="23006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Local Machine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22631" y="2091091"/>
            <a:ext cx="1641776" cy="1936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3 Repository</a:t>
            </a:r>
          </a:p>
          <a:p>
            <a:pPr algn="ctr"/>
            <a:r>
              <a:rPr lang="en-US" dirty="0" smtClean="0"/>
              <a:t>(owned by instructors)</a:t>
            </a:r>
          </a:p>
          <a:p>
            <a:pPr algn="ctr"/>
            <a:r>
              <a:rPr lang="en-US" dirty="0" smtClean="0"/>
              <a:t>1.1 </a:t>
            </a:r>
            <a:r>
              <a:rPr lang="en-US" dirty="0" err="1" smtClean="0"/>
              <a:t>Intro.ipnb</a:t>
            </a:r>
            <a:endParaRPr lang="en-US" dirty="0" smtClean="0"/>
          </a:p>
          <a:p>
            <a:pPr algn="ctr"/>
            <a:r>
              <a:rPr lang="en-US" dirty="0" smtClean="0"/>
              <a:t>1.2 </a:t>
            </a:r>
            <a:r>
              <a:rPr lang="en-US" dirty="0" err="1" smtClean="0"/>
              <a:t>git.ipnb</a:t>
            </a:r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104493" y="2091091"/>
            <a:ext cx="1641776" cy="1936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3 Repository</a:t>
            </a:r>
          </a:p>
          <a:p>
            <a:pPr algn="ctr"/>
            <a:r>
              <a:rPr lang="en-US" dirty="0" smtClean="0"/>
              <a:t>(owned by you)</a:t>
            </a:r>
          </a:p>
          <a:p>
            <a:pPr algn="ctr"/>
            <a:r>
              <a:rPr lang="en-US" dirty="0" smtClean="0"/>
              <a:t>1.1 </a:t>
            </a:r>
            <a:r>
              <a:rPr lang="en-US" dirty="0" err="1" smtClean="0"/>
              <a:t>Intro.ipnb</a:t>
            </a:r>
            <a:endParaRPr lang="en-US" dirty="0" smtClean="0"/>
          </a:p>
          <a:p>
            <a:pPr algn="ctr"/>
            <a:r>
              <a:rPr lang="en-US" dirty="0" smtClean="0"/>
              <a:t>1.2 </a:t>
            </a:r>
            <a:r>
              <a:rPr lang="en-US" dirty="0" err="1" smtClean="0"/>
              <a:t>git.ipnb</a:t>
            </a:r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</p:txBody>
      </p:sp>
      <p:cxnSp>
        <p:nvCxnSpPr>
          <p:cNvPr id="3" name="Straight Arrow Connector 2"/>
          <p:cNvCxnSpPr>
            <a:stCxn id="8" idx="3"/>
            <a:endCxn id="9" idx="1"/>
          </p:cNvCxnSpPr>
          <p:nvPr/>
        </p:nvCxnSpPr>
        <p:spPr>
          <a:xfrm>
            <a:off x="6164407" y="3059188"/>
            <a:ext cx="940086" cy="0"/>
          </a:xfrm>
          <a:prstGeom prst="straightConnector1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19292" y="2710672"/>
            <a:ext cx="56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Workflow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3455438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To be able to actually edit files, or to execute code in </a:t>
            </a:r>
            <a:r>
              <a:rPr lang="en-US" dirty="0" err="1" smtClean="0"/>
              <a:t>Ipython</a:t>
            </a:r>
            <a:r>
              <a:rPr lang="en-US" dirty="0" smtClean="0"/>
              <a:t> notebooks, you’ll need the files on your local machine.</a:t>
            </a:r>
          </a:p>
          <a:p>
            <a:r>
              <a:rPr lang="en-US" dirty="0" smtClean="0"/>
              <a:t>To do this we create a third copy of the </a:t>
            </a:r>
            <a:r>
              <a:rPr lang="en-US" dirty="0" smtClean="0"/>
              <a:t>repository, this time on your local machine.</a:t>
            </a:r>
            <a:endParaRPr lang="en-US" dirty="0" smtClean="0"/>
          </a:p>
          <a:p>
            <a:r>
              <a:rPr lang="en-US" dirty="0" smtClean="0"/>
              <a:t>This is called cloning.</a:t>
            </a:r>
          </a:p>
          <a:p>
            <a:r>
              <a:rPr lang="en-US" dirty="0" smtClean="0"/>
              <a:t>Now you’ll have a local copy of the </a:t>
            </a:r>
            <a:r>
              <a:rPr lang="en-US" dirty="0" smtClean="0"/>
              <a:t>files, that you can edit and change around as you see fit.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12861" y="1600201"/>
            <a:ext cx="4693004" cy="24270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467427" y="4476481"/>
            <a:ext cx="3438438" cy="23006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Local Machine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22631" y="2091091"/>
            <a:ext cx="1641776" cy="1936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3 Repository</a:t>
            </a:r>
          </a:p>
          <a:p>
            <a:pPr algn="ctr"/>
            <a:r>
              <a:rPr lang="en-US" dirty="0" smtClean="0"/>
              <a:t>(owned by instructors)</a:t>
            </a:r>
          </a:p>
          <a:p>
            <a:pPr algn="ctr"/>
            <a:r>
              <a:rPr lang="en-US" dirty="0" smtClean="0"/>
              <a:t>1.1 </a:t>
            </a:r>
            <a:r>
              <a:rPr lang="en-US" dirty="0" err="1" smtClean="0"/>
              <a:t>Intro.ipnb</a:t>
            </a:r>
            <a:endParaRPr lang="en-US" dirty="0" smtClean="0"/>
          </a:p>
          <a:p>
            <a:pPr algn="ctr"/>
            <a:r>
              <a:rPr lang="en-US" dirty="0" smtClean="0"/>
              <a:t>1.2 </a:t>
            </a:r>
            <a:r>
              <a:rPr lang="en-US" dirty="0" err="1" smtClean="0"/>
              <a:t>git.ipnb</a:t>
            </a:r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104493" y="2091091"/>
            <a:ext cx="1641776" cy="1936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3 Repository</a:t>
            </a:r>
          </a:p>
          <a:p>
            <a:pPr algn="ctr"/>
            <a:r>
              <a:rPr lang="en-US" dirty="0" smtClean="0"/>
              <a:t>(owned by you)</a:t>
            </a:r>
          </a:p>
          <a:p>
            <a:pPr algn="ctr"/>
            <a:r>
              <a:rPr lang="en-US" dirty="0" smtClean="0"/>
              <a:t>1.1 </a:t>
            </a:r>
            <a:r>
              <a:rPr lang="en-US" dirty="0" err="1" smtClean="0"/>
              <a:t>Intro.ipnb</a:t>
            </a:r>
            <a:endParaRPr lang="en-US" dirty="0" smtClean="0"/>
          </a:p>
          <a:p>
            <a:pPr algn="ctr"/>
            <a:r>
              <a:rPr lang="en-US" dirty="0" smtClean="0"/>
              <a:t>1.2 </a:t>
            </a:r>
            <a:r>
              <a:rPr lang="en-US" dirty="0" err="1" smtClean="0"/>
              <a:t>git.ipnb</a:t>
            </a:r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</p:txBody>
      </p:sp>
      <p:cxnSp>
        <p:nvCxnSpPr>
          <p:cNvPr id="3" name="Straight Arrow Connector 2"/>
          <p:cNvCxnSpPr>
            <a:stCxn id="9" idx="2"/>
            <a:endCxn id="11" idx="0"/>
          </p:cNvCxnSpPr>
          <p:nvPr/>
        </p:nvCxnSpPr>
        <p:spPr>
          <a:xfrm>
            <a:off x="7925381" y="4027285"/>
            <a:ext cx="2483" cy="813674"/>
          </a:xfrm>
          <a:prstGeom prst="straightConnector1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45024" y="4107149"/>
            <a:ext cx="69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clone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06976" y="4840959"/>
            <a:ext cx="1641776" cy="1936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3 Repository</a:t>
            </a:r>
          </a:p>
          <a:p>
            <a:pPr algn="ctr"/>
            <a:r>
              <a:rPr lang="en-US" dirty="0" smtClean="0"/>
              <a:t>(owned by you)</a:t>
            </a:r>
          </a:p>
          <a:p>
            <a:pPr algn="ctr"/>
            <a:r>
              <a:rPr lang="en-US" dirty="0" smtClean="0"/>
              <a:t>1.1 </a:t>
            </a:r>
            <a:r>
              <a:rPr lang="en-US" dirty="0" err="1" smtClean="0"/>
              <a:t>Intro.ipnb</a:t>
            </a:r>
            <a:endParaRPr lang="en-US" dirty="0" smtClean="0"/>
          </a:p>
          <a:p>
            <a:pPr algn="ctr"/>
            <a:r>
              <a:rPr lang="en-US" dirty="0" smtClean="0"/>
              <a:t>1.2 </a:t>
            </a:r>
            <a:r>
              <a:rPr lang="en-US" dirty="0" err="1" smtClean="0"/>
              <a:t>git.ipnb</a:t>
            </a:r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5195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Workflow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3455438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As you work through the week’s material, you’ll edit the files in your repository and commit the changes using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Finally, you’ll want to push those changes into your repository on </a:t>
            </a:r>
            <a:r>
              <a:rPr lang="en-US" dirty="0" err="1" smtClean="0"/>
              <a:t>github</a:t>
            </a:r>
            <a:r>
              <a:rPr lang="en-US" dirty="0" smtClean="0"/>
              <a:t> so that your instructors can assess your work.</a:t>
            </a:r>
          </a:p>
          <a:p>
            <a:r>
              <a:rPr lang="en-US" dirty="0" smtClean="0"/>
              <a:t>This is called a push in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12861" y="1600201"/>
            <a:ext cx="4693004" cy="24270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467427" y="4476481"/>
            <a:ext cx="3438438" cy="23006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Local Machine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22631" y="2091091"/>
            <a:ext cx="1641776" cy="1936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3 Repository</a:t>
            </a:r>
          </a:p>
          <a:p>
            <a:pPr algn="ctr"/>
            <a:r>
              <a:rPr lang="en-US" dirty="0" smtClean="0"/>
              <a:t>(owned by instructors)</a:t>
            </a:r>
          </a:p>
          <a:p>
            <a:pPr algn="ctr"/>
            <a:r>
              <a:rPr lang="en-US" dirty="0" smtClean="0"/>
              <a:t>1.1 </a:t>
            </a:r>
            <a:r>
              <a:rPr lang="en-US" dirty="0" err="1" smtClean="0"/>
              <a:t>Intro.ipnb</a:t>
            </a:r>
            <a:endParaRPr lang="en-US" dirty="0" smtClean="0"/>
          </a:p>
          <a:p>
            <a:pPr algn="ctr"/>
            <a:r>
              <a:rPr lang="en-US" dirty="0" smtClean="0"/>
              <a:t>1.2 </a:t>
            </a:r>
            <a:r>
              <a:rPr lang="en-US" dirty="0" err="1" smtClean="0"/>
              <a:t>git.ipnb</a:t>
            </a:r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104493" y="2091091"/>
            <a:ext cx="1641776" cy="1936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3 Repository</a:t>
            </a:r>
          </a:p>
          <a:p>
            <a:pPr algn="ctr"/>
            <a:r>
              <a:rPr lang="en-US" dirty="0" smtClean="0"/>
              <a:t>(owned by you)</a:t>
            </a:r>
          </a:p>
          <a:p>
            <a:pPr algn="ctr"/>
            <a:r>
              <a:rPr lang="en-US" dirty="0" smtClean="0"/>
              <a:t>1.1 </a:t>
            </a:r>
            <a:r>
              <a:rPr lang="en-US" dirty="0" err="1" smtClean="0"/>
              <a:t>Intro.ipnb</a:t>
            </a:r>
            <a:endParaRPr lang="en-US" dirty="0" smtClean="0"/>
          </a:p>
          <a:p>
            <a:pPr algn="ctr"/>
            <a:r>
              <a:rPr lang="en-US" dirty="0" smtClean="0"/>
              <a:t>1.2 </a:t>
            </a:r>
            <a:r>
              <a:rPr lang="en-US" dirty="0" err="1" smtClean="0"/>
              <a:t>git.ipnb</a:t>
            </a:r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106976" y="4840959"/>
            <a:ext cx="1641776" cy="1936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3 Repository</a:t>
            </a:r>
          </a:p>
          <a:p>
            <a:pPr algn="ctr"/>
            <a:r>
              <a:rPr lang="en-US" dirty="0" smtClean="0"/>
              <a:t>(owned by you)</a:t>
            </a:r>
          </a:p>
          <a:p>
            <a:pPr algn="ctr"/>
            <a:r>
              <a:rPr lang="en-US" dirty="0" smtClean="0"/>
              <a:t>1.1 </a:t>
            </a:r>
            <a:r>
              <a:rPr lang="en-US" dirty="0" err="1" smtClean="0"/>
              <a:t>Intro.ipnb</a:t>
            </a:r>
            <a:endParaRPr lang="en-US" dirty="0" smtClean="0"/>
          </a:p>
          <a:p>
            <a:pPr algn="ctr"/>
            <a:r>
              <a:rPr lang="en-US" dirty="0" smtClean="0"/>
              <a:t>1.2 </a:t>
            </a:r>
            <a:r>
              <a:rPr lang="en-US" dirty="0" err="1" smtClean="0"/>
              <a:t>git.ipnb</a:t>
            </a:r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7927864" y="4027285"/>
            <a:ext cx="0" cy="813674"/>
          </a:xfrm>
          <a:prstGeom prst="straightConnector1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64090" y="4151200"/>
            <a:ext cx="63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6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414</Words>
  <Application>Microsoft Macintosh PowerPoint</Application>
  <PresentationFormat>On-screen Show (4:3)</PresentationFormat>
  <Paragraphs>75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The Course Workflow</vt:lpstr>
      <vt:lpstr>The Course Workflow</vt:lpstr>
      <vt:lpstr>The Course Workflow</vt:lpstr>
      <vt:lpstr>The Course Workflow</vt:lpstr>
    </vt:vector>
  </TitlesOfParts>
  <Company>School of Information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Course Workflow</dc:title>
  <dc:creator>Paul Laskowski</dc:creator>
  <cp:lastModifiedBy>William Chambers</cp:lastModifiedBy>
  <cp:revision>11</cp:revision>
  <dcterms:created xsi:type="dcterms:W3CDTF">2015-08-24T23:36:28Z</dcterms:created>
  <dcterms:modified xsi:type="dcterms:W3CDTF">2015-09-28T19:57:13Z</dcterms:modified>
</cp:coreProperties>
</file>