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40FE-8D3D-4D81-8479-78961E421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8BF43-F741-491F-B842-16512CFAA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40B0-D504-4147-BCF8-8CEC34E4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B787-73ED-4500-B0E9-5E41EB7F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0E70-C228-4549-8563-84A4E96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BA8-C0C0-4EF3-9160-2BE7ED9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8CB9C-B793-4F03-972C-8BB1039F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1ED6-13D3-4C5F-828B-2255CD13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752D-7778-4C1F-9118-738ABB4F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7A7B-3A15-4A14-903A-02C6F824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3CF2D-B430-4657-9AEA-B34A91CB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CF058-6781-4E7F-A3C2-6110ADC12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DA76-801C-4988-A16C-F24B9D9F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C1A3-299E-44F0-AD1E-1A246853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ECE0C-F12B-49C4-BF70-EDE877C0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5DAB-A199-452C-8B5D-9CBFF06B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7E6-910E-402A-8A4C-1779B617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9B63-06D5-45F6-9970-F101F681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B683-FA9C-4924-BE6C-783255F5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0E65-78D3-492A-862D-7E422425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F46A-77B8-44FF-B52A-CF37F0F0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1F2EA-B61D-4377-ABC1-58D76E77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CFCD-F70D-4388-BEF5-3DE14F31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7C324-5847-4CDA-8EAA-DE1F1F72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82DF-A8F0-49EC-ADAC-6BDCE88B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BBDD-73AC-4711-9D94-5CC195BA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C5FB-F716-41CB-86EA-A843D065A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37E33-B0B7-4A52-8D8D-C4579A817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D561-8A0F-48A0-8854-4A513BAE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AA513-4821-4D2B-97DD-754129EB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A2F24-876A-4423-A3B6-1FFC5EA5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7024-B1F6-499E-8462-DF9FDA3F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EB27F-01E8-4DC5-8A42-118F9386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12F1A-B1B5-48B3-8221-011341180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FDAD1-7F23-4953-84D1-3BB73C81B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21AF7-7128-4D0D-8F30-C84E1EF39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31BE1-44FB-423F-88C9-5A8633FD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5B56C-D284-40CA-A153-A6BB446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6D3C5-08EC-4961-B400-02FEE70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BCCB-9E56-434D-AD9C-5B0CCCB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B92C3-6996-403C-B3AD-BA1161B7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659AA-07A4-4CAD-B93E-DCFFE4FF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032F2-0BF8-4D58-8717-98BF7FC2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E1326-1184-4C83-9B7A-C5F311F2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B700F-1A5E-44B0-82B2-394E127D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68BD0-B4B9-4412-8D96-2A782D36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D9-9C27-4F3A-92B9-42695260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19A1-7013-408F-881E-125EDCD5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ED6B-6A29-4DEC-8CAD-8A09D266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FC1D-3CBD-4A3F-B9A3-FD15E718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FBCEE-D97C-4730-A210-1F8775FF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DF4D-65B7-44A1-8F02-C06AC3B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B443-D009-4EE1-A422-2DBEC4CF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5F401-80F6-40E5-A564-B85ADA3C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55E1C-1D28-4C5E-9E5A-EF16CE025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089E-E296-4A80-96A6-00C20E51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A99D-7780-45AC-8445-52C05EDE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92C4-83AA-46EC-8CEC-7DC3BCCD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D1D94-0275-45DE-91FF-6B594383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910A-DA37-4AF4-95B5-16C414F6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EC9B-B9EA-4610-AE62-03D4DC944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3091-8368-4E04-9968-E897046FC1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B5AF-F93A-4157-8893-9F881EEA9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6756-4E99-4CF7-A217-FEB3F06A2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12BD6-4B86-424F-80FD-6DF5E4230E63}"/>
              </a:ext>
            </a:extLst>
          </p:cNvPr>
          <p:cNvSpPr/>
          <p:nvPr/>
        </p:nvSpPr>
        <p:spPr>
          <a:xfrm>
            <a:off x="5365295" y="680356"/>
            <a:ext cx="1434195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AppUI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1E4C3-2AC1-4C3D-B9A2-F4EF6E9B13D5}"/>
              </a:ext>
            </a:extLst>
          </p:cNvPr>
          <p:cNvSpPr/>
          <p:nvPr/>
        </p:nvSpPr>
        <p:spPr>
          <a:xfrm>
            <a:off x="3767853" y="3689430"/>
            <a:ext cx="143419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csvParse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F303A-8C3F-4FCD-8238-D0DA4BB07259}"/>
              </a:ext>
            </a:extLst>
          </p:cNvPr>
          <p:cNvSpPr/>
          <p:nvPr/>
        </p:nvSpPr>
        <p:spPr>
          <a:xfrm>
            <a:off x="3767958" y="2572946"/>
            <a:ext cx="143419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Institute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DF4FC-5688-4F3C-8010-8CB11F66CE83}"/>
              </a:ext>
            </a:extLst>
          </p:cNvPr>
          <p:cNvSpPr/>
          <p:nvPr/>
        </p:nvSpPr>
        <p:spPr>
          <a:xfrm>
            <a:off x="6864140" y="3689430"/>
            <a:ext cx="143419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0A1BAE-C1AB-4C15-B829-DA4009DF2412}"/>
              </a:ext>
            </a:extLst>
          </p:cNvPr>
          <p:cNvSpPr/>
          <p:nvPr/>
        </p:nvSpPr>
        <p:spPr>
          <a:xfrm>
            <a:off x="6864193" y="2572946"/>
            <a:ext cx="143419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FD615-46E4-440B-8E56-F546F8A2C85F}"/>
              </a:ext>
            </a:extLst>
          </p:cNvPr>
          <p:cNvSpPr/>
          <p:nvPr/>
        </p:nvSpPr>
        <p:spPr>
          <a:xfrm>
            <a:off x="5392510" y="5354945"/>
            <a:ext cx="1434195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E5DD46-E4A7-4F51-A73E-3BEE522DB148}"/>
              </a:ext>
            </a:extLst>
          </p:cNvPr>
          <p:cNvSpPr/>
          <p:nvPr/>
        </p:nvSpPr>
        <p:spPr>
          <a:xfrm>
            <a:off x="2204357" y="342900"/>
            <a:ext cx="7756072" cy="1338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Presentation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3F9FD3-7D83-465D-9063-C381550B6D2B}"/>
              </a:ext>
            </a:extLst>
          </p:cNvPr>
          <p:cNvSpPr/>
          <p:nvPr/>
        </p:nvSpPr>
        <p:spPr>
          <a:xfrm>
            <a:off x="2204356" y="2291441"/>
            <a:ext cx="7756072" cy="2311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App Logic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9E5260-305F-4BAF-B6D3-650F147C23AE}"/>
              </a:ext>
            </a:extLst>
          </p:cNvPr>
          <p:cNvSpPr/>
          <p:nvPr/>
        </p:nvSpPr>
        <p:spPr>
          <a:xfrm>
            <a:off x="2231572" y="5017489"/>
            <a:ext cx="7756072" cy="1338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Persistent Data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59DDC8-5788-4FC6-855F-F5105887F0F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485055" y="1344386"/>
            <a:ext cx="1597338" cy="122856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10240A-C0EB-4938-AD24-10B0A5F59918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82393" y="1344386"/>
            <a:ext cx="1498897" cy="122856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881747-ADD6-4253-BFAE-93857A85AAC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82393" y="1344386"/>
            <a:ext cx="1498844" cy="234504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925D50-FBC2-4EA9-BFB1-45D4E57A0A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4484950" y="4353459"/>
            <a:ext cx="1624658" cy="10014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34E36E-3BD0-425D-ADDC-907FBEFE1C5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4484950" y="3236975"/>
            <a:ext cx="105" cy="4524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DCCB7F-60B5-4E6F-B694-F309394E895E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5202047" y="4021445"/>
            <a:ext cx="166209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9A22DA-7D97-4583-AC02-4C6F3A92D5F6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5202047" y="2904961"/>
            <a:ext cx="1662146" cy="11164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DFF7024-B9D8-4ADB-A15B-5C3BA0DCF75A}"/>
              </a:ext>
            </a:extLst>
          </p:cNvPr>
          <p:cNvSpPr/>
          <p:nvPr/>
        </p:nvSpPr>
        <p:spPr>
          <a:xfrm>
            <a:off x="9167446" y="481342"/>
            <a:ext cx="531447" cy="531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7A800E-FEFF-486A-9706-EB4614F76BDD}"/>
              </a:ext>
            </a:extLst>
          </p:cNvPr>
          <p:cNvCxnSpPr>
            <a:stCxn id="57" idx="2"/>
          </p:cNvCxnSpPr>
          <p:nvPr/>
        </p:nvCxnSpPr>
        <p:spPr>
          <a:xfrm flipH="1">
            <a:off x="8917354" y="746857"/>
            <a:ext cx="250092" cy="34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10B54A-DAF2-459B-860F-C1D87A746C91}"/>
              </a:ext>
            </a:extLst>
          </p:cNvPr>
          <p:cNvCxnSpPr>
            <a:cxnSpLocks/>
          </p:cNvCxnSpPr>
          <p:nvPr/>
        </p:nvCxnSpPr>
        <p:spPr>
          <a:xfrm flipV="1">
            <a:off x="8917355" y="481342"/>
            <a:ext cx="0" cy="5310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BAE4F05-1AF5-41EE-A292-9432CF99D338}"/>
              </a:ext>
            </a:extLst>
          </p:cNvPr>
          <p:cNvSpPr/>
          <p:nvPr/>
        </p:nvSpPr>
        <p:spPr>
          <a:xfrm>
            <a:off x="9183077" y="5155931"/>
            <a:ext cx="531447" cy="531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05E61D-A1D6-4085-89C1-4310DB14227A}"/>
              </a:ext>
            </a:extLst>
          </p:cNvPr>
          <p:cNvCxnSpPr>
            <a:cxnSpLocks/>
          </p:cNvCxnSpPr>
          <p:nvPr/>
        </p:nvCxnSpPr>
        <p:spPr>
          <a:xfrm flipH="1">
            <a:off x="9198708" y="5716029"/>
            <a:ext cx="5158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63AC2B6D-AB28-4771-93D7-D7DFE624418D}"/>
              </a:ext>
            </a:extLst>
          </p:cNvPr>
          <p:cNvSpPr/>
          <p:nvPr/>
        </p:nvSpPr>
        <p:spPr>
          <a:xfrm>
            <a:off x="9163285" y="2516908"/>
            <a:ext cx="531447" cy="531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10EEED-33CF-4FF6-9590-AAC2698E7D13}"/>
              </a:ext>
            </a:extLst>
          </p:cNvPr>
          <p:cNvCxnSpPr>
            <a:cxnSpLocks/>
          </p:cNvCxnSpPr>
          <p:nvPr/>
        </p:nvCxnSpPr>
        <p:spPr>
          <a:xfrm flipH="1">
            <a:off x="9366739" y="2418607"/>
            <a:ext cx="101599" cy="10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480903-84E3-41E0-BAE1-95A72235D1AC}"/>
              </a:ext>
            </a:extLst>
          </p:cNvPr>
          <p:cNvCxnSpPr>
            <a:cxnSpLocks/>
          </p:cNvCxnSpPr>
          <p:nvPr/>
        </p:nvCxnSpPr>
        <p:spPr>
          <a:xfrm>
            <a:off x="9366739" y="2530665"/>
            <a:ext cx="133152" cy="845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3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#LIN ZIXING#</dc:creator>
  <cp:lastModifiedBy>#LIN ZIXING#</cp:lastModifiedBy>
  <cp:revision>2</cp:revision>
  <dcterms:created xsi:type="dcterms:W3CDTF">2021-10-26T10:53:57Z</dcterms:created>
  <dcterms:modified xsi:type="dcterms:W3CDTF">2021-10-26T11:06:49Z</dcterms:modified>
</cp:coreProperties>
</file>