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051-DB48-D945-8FCA-B54E06EC6697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91FE-DE4C-3A40-9521-6CF3F702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091FE-DE4C-3A40-9521-6CF3F7020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Pylaga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video game in the same spirit as arcade top-down shooters like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challenge of </a:t>
            </a: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enemy types that require color matching laser hits to 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destroy.  Specifically, we aimed to improve upon the open-source game,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 standard practices for Python modules, and make the game extensible for later developers.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Language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in Python using the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PyGame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library.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was chosen because of its widespread use, the availability of open-source components on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PyPI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the ease with which modules can be packaged and released.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Lines of Code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total, we had 1120 lines of code.  (Including internal documentation and tests.)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L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87" y="2996182"/>
            <a:ext cx="4658424" cy="3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Functions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were a total of 84 functions.  When considering lines of code (including documentation) that makes each function/method around 13 lines long.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function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43" y="3711137"/>
            <a:ext cx="5018802" cy="29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Methods Used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made use of the Spiral Method to implement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LazerBlast</a:t>
            </a: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when developing the graphics, we first rendered each player as a simple box, then in the next go around added color, and finally added actual images.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addition, we  used Test Driven Development for each arm of the spiral.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72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4360" y="1910520"/>
            <a:ext cx="795492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we have a finished game?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  The finished product satisfies all of the functional requirements specified in the Planning phase.</a:t>
            </a:r>
            <a:endParaRPr lang="en-CA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expand upon </a:t>
            </a:r>
            <a:r>
              <a:rPr lang="en-CA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adding color, increasing difficulty?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 There are colors, and difficulty can be controlled through the settings module.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follow standard practices for Python modules, and make the game extensible for later developers?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The module can be installed using pip.  Logic is encapsulated in classes and has a clear hierarchy.  Tests also exist to prevent regression.</a:t>
            </a:r>
            <a:endParaRPr lang="en-CA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336240"/>
            <a:ext cx="8226000" cy="11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of Project</a:t>
            </a: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242</TotalTime>
  <Words>329</Words>
  <Application>Microsoft Macintosh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subject/>
  <dc:creator>Terrence Reilly</dc:creator>
  <dc:description/>
  <cp:lastModifiedBy>Terrence Reilly</cp:lastModifiedBy>
  <cp:revision>32</cp:revision>
  <dcterms:created xsi:type="dcterms:W3CDTF">2017-04-08T17:48:51Z</dcterms:created>
  <dcterms:modified xsi:type="dcterms:W3CDTF">2017-04-12T11:03:29Z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