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691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LazerBlast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397560" cy="17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Improvement on Pylaga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Brad’s Section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Keefer’s Section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Meagon’s Section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Structure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Lazer Blast uses the Python setuptools module, to make installation and development easier.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could easily be hosted on PypI, and users could install it just by typing `pip3 install lazer_blast`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also gives a common entry point for tests and requirements installation.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Base Classes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help reduce duplication, we made two base classes: RenderedBase and ActorBase.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Anything  which is rendered will inherit from RenderedBase, and anything which has agency inherits from ActorBase.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also hides complexity from the API, and allows for easier use by later developers.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Unit Tests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Our base classes, Player class and Enemy class all have unit tests for their main methods.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helped to reduce regression.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also provided an example of the expected use, and so helped when working as a team.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Settings File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additional improvement over Pylaga was the use of a settings file.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Things such as key-bindings, spawn rates, speed and strength can easily be changed.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helped when performing usability testing, as updates could be made in real time.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39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the future we would move it to another format (like YAML or JSON) and allow all settings to be edited/saved through the GUI.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Scenes 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 modularize the main game loop, we used scenes.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scene implements input handling and graphical rendering separately.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modular design makes adding or modifying scenes easy for later developers.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Laser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Ships in Pylaga fire slow-moving projectiles which require precise timing and estimation of trajectory.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 Lazer Blast ships fire laser beams that instantly hit their targets, which  requires no trajectory estimation.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user’s focus is instead directed toward the color changing mechanic.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Laser (Continued) 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user switches the color of their laser to enemies to damage them.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introduces challenge that was provided by the slow projectiles in Pylaga.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selection of colors can be edited in the settings file to adjust aesthetics and difficulty.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63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CA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User Input 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6360" cy="452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 default Lazer Blast uses WASD for movement and the spacebar for firing.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These movement keys are a conventional configuration for many modern computer games.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1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settings file allows custom key bindings as well as separate bindings for a Dvorak keyboard.</a:t>
            </a:r>
            <a:endParaRPr b="0" lang="en-CA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66</TotalTime>
  <Application>LibreOffice/5.1.6.2$Linux_X86_64 LibreOffice_project/10m0$Build-2</Application>
  <Words>239</Words>
  <Paragraphs>23</Paragraphs>
  <Company>Savant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2017-04-08T17:48:51Z</dcterms:created>
  <dc:creator>Terrence Reilly</dc:creator>
  <dc:description/>
  <dc:language>en-CA</dc:language>
  <cp:lastModifiedBy/>
  <dcterms:modified xsi:type="dcterms:W3CDTF">2017-04-09T19:08:15Z</dcterms:modified>
  <cp:revision>13</cp:revision>
  <dc:subject/>
  <dc:title>LazerBlast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Savant Group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21</vt:i4>
  </property>
</Properties>
</file>