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12" r:id="rId2"/>
  </p:sldMasterIdLst>
  <p:notesMasterIdLst>
    <p:notesMasterId r:id="rId10"/>
  </p:notesMasterIdLst>
  <p:sldIdLst>
    <p:sldId id="256" r:id="rId3"/>
    <p:sldId id="257" r:id="rId4"/>
    <p:sldId id="258" r:id="rId5"/>
    <p:sldId id="260" r:id="rId6"/>
    <p:sldId id="261" r:id="rId7"/>
    <p:sldId id="262" r:id="rId8"/>
    <p:sldId id="259" r:id="rId9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3"/>
  </p:normalViewPr>
  <p:slideViewPr>
    <p:cSldViewPr snapToGrid="0" snapToObjects="1">
      <p:cViewPr varScale="1">
        <p:scale>
          <a:sx n="93" d="100"/>
          <a:sy n="93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9D051-DB48-D945-8FCA-B54E06EC669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091FE-DE4C-3A40-9521-6CF3F7020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39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091FE-DE4C-3A40-9521-6CF3F7020F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7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28077EF-3DB9-4852-A8C8-9AA18A70A9F8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28077EF-3DB9-4852-A8C8-9AA18A70A9F8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28077EF-3DB9-4852-A8C8-9AA18A70A9F8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97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4400" b="0" strike="noStrike" spc="-1" dirty="0" err="1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LazerBlast</a:t>
            </a:r>
            <a:endParaRPr lang="en-CA" sz="1800" b="0" strike="noStrike" spc="-1" dirty="0">
              <a:solidFill>
                <a:schemeClr val="bg1">
                  <a:lumMod val="9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7560" cy="17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CA" sz="3200" b="0" strike="noStrike" spc="-1" dirty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Improvement on </a:t>
            </a:r>
            <a:r>
              <a:rPr lang="en-CA" sz="3200" b="0" strike="noStrike" spc="-1" dirty="0" err="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Pylaga</a:t>
            </a:r>
            <a:endParaRPr lang="en-CA" sz="1800" b="0" strike="noStrike" spc="-1" dirty="0">
              <a:solidFill>
                <a:srgbClr val="F2F2F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4400" b="0" strike="noStrike" spc="-1" dirty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 Objectives</a:t>
            </a:r>
            <a:endParaRPr lang="en-CA" sz="1800" b="0" strike="noStrike" spc="-1" dirty="0">
              <a:solidFill>
                <a:srgbClr val="F2F2F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360" cy="35612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840">
              <a:lnSpc>
                <a:spcPct val="100000"/>
              </a:lnSpc>
              <a:spcAft>
                <a:spcPts val="1200"/>
              </a:spcAft>
              <a:buClr>
                <a:srgbClr val="FFFFFF"/>
              </a:buClr>
              <a:buFont typeface="Arial"/>
              <a:buChar char="•"/>
            </a:pPr>
            <a:r>
              <a:rPr lang="en-CA" sz="2800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had two main improvements that we wanted to make:</a:t>
            </a:r>
          </a:p>
          <a:p>
            <a:pPr marL="800280" lvl="1" indent="-339840">
              <a:spcAft>
                <a:spcPts val="1200"/>
              </a:spcAft>
              <a:buClr>
                <a:srgbClr val="FFFFFF"/>
              </a:buClr>
              <a:buFont typeface="Arial"/>
              <a:buChar char="•"/>
            </a:pPr>
            <a:r>
              <a:rPr lang="en-CA" sz="2800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a color changing-component to arcade-like shooters.</a:t>
            </a:r>
            <a:endParaRPr lang="en-CA" sz="2800" spc="-1" dirty="0">
              <a:solidFill>
                <a:srgbClr val="F2F2F2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800280" lvl="1" indent="-339840">
              <a:spcAft>
                <a:spcPts val="1200"/>
              </a:spcAft>
              <a:buClr>
                <a:srgbClr val="FFFFFF"/>
              </a:buClr>
              <a:buFont typeface="Arial"/>
              <a:buChar char="•"/>
            </a:pPr>
            <a:r>
              <a:rPr lang="en-CA" sz="2800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Follow </a:t>
            </a:r>
            <a:r>
              <a:rPr lang="en-CA" sz="2800" spc="-1" dirty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standard practices for Python modules, and make the game extensible for later developers</a:t>
            </a:r>
            <a:r>
              <a:rPr lang="en-CA" sz="2800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.*</a:t>
            </a:r>
            <a:endParaRPr lang="en-CA" sz="2800" spc="-1" dirty="0">
              <a:solidFill>
                <a:srgbClr val="F2F2F2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3240">
              <a:lnSpc>
                <a:spcPct val="100000"/>
              </a:lnSpc>
              <a:spcAft>
                <a:spcPts val="1200"/>
              </a:spcAft>
              <a:buClr>
                <a:srgbClr val="FFFFFF"/>
              </a:buClr>
            </a:pPr>
            <a:endParaRPr lang="en-CA" sz="3200" spc="-1" dirty="0">
              <a:solidFill>
                <a:srgbClr val="F2F2F2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5899426"/>
            <a:ext cx="631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*This improvement will be the topic of this presentation.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4400" spc="-1" dirty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Implementation Language</a:t>
            </a:r>
            <a:endParaRPr lang="en-CA" sz="1800" b="0" strike="noStrike" spc="-1" dirty="0">
              <a:solidFill>
                <a:srgbClr val="F2F2F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840">
              <a:lnSpc>
                <a:spcPct val="100000"/>
              </a:lnSpc>
              <a:spcAft>
                <a:spcPts val="1200"/>
              </a:spcAft>
              <a:buClr>
                <a:srgbClr val="FFFFFF"/>
              </a:buClr>
              <a:buFont typeface="Arial"/>
              <a:buChar char="•"/>
            </a:pPr>
            <a:r>
              <a:rPr lang="en-CA" sz="2800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Written in Python using the </a:t>
            </a:r>
            <a:r>
              <a:rPr lang="en-CA" sz="2800" spc="-1" dirty="0" err="1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PyGame</a:t>
            </a:r>
            <a:r>
              <a:rPr lang="en-CA" sz="2800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library.</a:t>
            </a:r>
            <a:endParaRPr lang="en-CA" sz="2800" spc="-1" dirty="0">
              <a:solidFill>
                <a:srgbClr val="F2F2F2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343080" indent="-339840">
              <a:lnSpc>
                <a:spcPct val="100000"/>
              </a:lnSpc>
              <a:spcAft>
                <a:spcPts val="1200"/>
              </a:spcAft>
              <a:buClr>
                <a:srgbClr val="FFFFFF"/>
              </a:buClr>
              <a:buFont typeface="Arial"/>
              <a:buChar char="•"/>
            </a:pPr>
            <a:r>
              <a:rPr lang="en-CA" sz="2800" b="0" strike="noStrike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was chosen because of its widespread use, the availability of open-source components on </a:t>
            </a:r>
            <a:r>
              <a:rPr lang="en-CA" sz="2800" b="0" strike="noStrike" spc="-1" dirty="0" err="1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PyPI</a:t>
            </a:r>
            <a:r>
              <a:rPr lang="en-CA" sz="2800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and the ease with which modules can be packaged and released</a:t>
            </a:r>
            <a:r>
              <a:rPr lang="en-CA" sz="2800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 marL="800280" lvl="1" indent="-339840">
              <a:spcAft>
                <a:spcPts val="1200"/>
              </a:spcAft>
              <a:buClr>
                <a:srgbClr val="FFFFFF"/>
              </a:buClr>
              <a:buFont typeface="Arial"/>
              <a:buChar char="•"/>
            </a:pPr>
            <a:r>
              <a:rPr lang="en-CA" sz="2800" b="0" strike="noStrike" spc="-1" dirty="0" err="1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Pylaga</a:t>
            </a:r>
            <a:r>
              <a:rPr lang="en-CA" sz="2800" b="0" strike="noStrike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did not take advantage of </a:t>
            </a:r>
            <a:r>
              <a:rPr lang="en-CA" sz="2800" b="0" strike="noStrike" spc="-1" dirty="0" err="1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PyPI</a:t>
            </a:r>
            <a:r>
              <a:rPr lang="en-CA" sz="2800" b="0" strike="noStrike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or the python’s </a:t>
            </a:r>
            <a:r>
              <a:rPr lang="en-CA" sz="2800" b="0" strike="noStrike" spc="-1" dirty="0" err="1" smtClean="0">
                <a:solidFill>
                  <a:schemeClr val="tx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Andale Mono"/>
                <a:cs typeface="Andale Mono"/>
              </a:rPr>
              <a:t>setup_utils</a:t>
            </a:r>
            <a:r>
              <a:rPr lang="en-CA" sz="2800" b="0" strike="noStrike" spc="-1" dirty="0" smtClean="0">
                <a:solidFill>
                  <a:schemeClr val="tx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CA" sz="2800" b="0" strike="noStrike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module.</a:t>
            </a:r>
            <a:endParaRPr lang="en-CA" sz="2800" b="0" strike="noStrike" spc="-1" dirty="0">
              <a:solidFill>
                <a:srgbClr val="F2F2F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4400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Lines of Code</a:t>
            </a:r>
            <a:endParaRPr lang="en-CA" sz="1800" b="0" strike="noStrike" spc="-1" dirty="0">
              <a:solidFill>
                <a:srgbClr val="F2F2F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2800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total, we had 1120 lines of code.  (Including internal documentation and tests.</a:t>
            </a:r>
            <a:r>
              <a:rPr lang="en-CA" sz="2800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 </a:t>
            </a:r>
            <a:r>
              <a:rPr lang="en-CA" sz="2800" spc="-1" dirty="0" err="1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Pylaga</a:t>
            </a:r>
            <a:r>
              <a:rPr lang="en-CA" sz="2800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had 1445 lines total.</a:t>
            </a:r>
            <a:endParaRPr lang="en-CA" sz="2800" b="0" strike="noStrike" spc="-1" dirty="0">
              <a:solidFill>
                <a:srgbClr val="F2F2F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 descr="Lo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87" y="2996182"/>
            <a:ext cx="4658424" cy="305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25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4400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of Functions</a:t>
            </a:r>
            <a:endParaRPr lang="en-CA" sz="1800" b="0" strike="noStrike" spc="-1" dirty="0">
              <a:solidFill>
                <a:srgbClr val="F2F2F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2800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were a total of 84 functions.  When considering lines of code (including documentation) that makes each function/method around 13 lines long</a:t>
            </a:r>
            <a:r>
              <a:rPr lang="en-CA" sz="2800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 </a:t>
            </a:r>
            <a:r>
              <a:rPr lang="en-CA" sz="2800" spc="-1" dirty="0" err="1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Pylaga</a:t>
            </a:r>
            <a:r>
              <a:rPr lang="en-CA" sz="2800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had a total of 106 (so, also around 13 lines per function.)</a:t>
            </a:r>
            <a:endParaRPr lang="en-CA" sz="2800" b="0" strike="noStrike" spc="-1" dirty="0">
              <a:solidFill>
                <a:srgbClr val="F2F2F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 descr="function_cou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243" y="3836083"/>
            <a:ext cx="4806702" cy="283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3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4400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Specific Methods Used</a:t>
            </a:r>
            <a:endParaRPr lang="en-CA" sz="1800" b="0" strike="noStrike" spc="-1" dirty="0">
              <a:solidFill>
                <a:srgbClr val="F2F2F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840">
              <a:lnSpc>
                <a:spcPct val="100000"/>
              </a:lnSpc>
              <a:spcAft>
                <a:spcPts val="1200"/>
              </a:spcAft>
              <a:buClr>
                <a:srgbClr val="FFFFFF"/>
              </a:buClr>
              <a:buFont typeface="Arial"/>
              <a:buChar char="•"/>
            </a:pPr>
            <a:r>
              <a:rPr lang="en-CA" sz="2800" b="0" strike="noStrike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made use of the Spiral Method to implement </a:t>
            </a:r>
            <a:r>
              <a:rPr lang="en-CA" sz="2800" b="0" strike="noStrike" spc="-1" dirty="0" err="1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LazerBlast</a:t>
            </a:r>
            <a:r>
              <a:rPr lang="en-CA" sz="2800" b="0" strike="noStrike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 marL="800280" lvl="1" indent="-339840">
              <a:spcAft>
                <a:spcPts val="1200"/>
              </a:spcAft>
              <a:buClr>
                <a:srgbClr val="FFFFFF"/>
              </a:buClr>
              <a:buFont typeface="Arial"/>
              <a:buChar char="•"/>
            </a:pPr>
            <a:r>
              <a:rPr lang="en-CA" sz="2800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the first iteration, we created base classes for objects which are rendered and in motion.  This gave the game more structure.</a:t>
            </a:r>
            <a:endParaRPr lang="en-CA" sz="2800" spc="-1" dirty="0" smtClean="0">
              <a:solidFill>
                <a:srgbClr val="F2F2F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39840">
              <a:lnSpc>
                <a:spcPct val="100000"/>
              </a:lnSpc>
              <a:spcAft>
                <a:spcPts val="1200"/>
              </a:spcAft>
              <a:buClr>
                <a:srgbClr val="FFFFFF"/>
              </a:buClr>
              <a:buFont typeface="Arial"/>
              <a:buChar char="•"/>
            </a:pPr>
            <a:r>
              <a:rPr lang="en-CA" sz="2800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addition, we  used Test Driven Development for each arm of the spiral</a:t>
            </a:r>
            <a:r>
              <a:rPr lang="en-CA" sz="2800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 marL="800280" lvl="1" indent="-339840">
              <a:spcAft>
                <a:spcPts val="1200"/>
              </a:spcAft>
              <a:buClr>
                <a:srgbClr val="FFFFFF"/>
              </a:buClr>
              <a:buFont typeface="Arial"/>
              <a:buChar char="•"/>
            </a:pPr>
            <a:r>
              <a:rPr lang="en-CA" sz="2800" b="0" strike="noStrike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 are primarily on the base classes and models.</a:t>
            </a:r>
            <a:endParaRPr lang="en-CA" sz="2800" b="0" strike="noStrike" spc="-1" dirty="0">
              <a:solidFill>
                <a:srgbClr val="F2F2F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772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94360" y="1910520"/>
            <a:ext cx="7954920" cy="4352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2000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we have a finished game? </a:t>
            </a:r>
          </a:p>
          <a:p>
            <a:pPr marL="800280" lvl="1" indent="-339840">
              <a:buClr>
                <a:srgbClr val="FFFFFF"/>
              </a:buClr>
              <a:buFont typeface="Arial"/>
              <a:buChar char="•"/>
            </a:pPr>
            <a:r>
              <a:rPr lang="en-CA" sz="2000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Yes.  The finished product satisfies all of the functional requirements specified in the Planning phase.</a:t>
            </a:r>
            <a:endParaRPr lang="en-CA" sz="1200" spc="-1" dirty="0" smtClean="0">
              <a:solidFill>
                <a:srgbClr val="F2F2F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2000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Did the project expand upon </a:t>
            </a:r>
            <a:r>
              <a:rPr lang="en-CA" sz="2000" spc="-1" dirty="0" err="1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Pylaga</a:t>
            </a:r>
            <a:r>
              <a:rPr lang="en-CA" sz="2000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by adding color, increasing difficulty? </a:t>
            </a:r>
          </a:p>
          <a:p>
            <a:pPr marL="800280" lvl="1" indent="-339840">
              <a:buClr>
                <a:srgbClr val="FFFFFF"/>
              </a:buClr>
              <a:buFont typeface="Arial"/>
              <a:buChar char="•"/>
            </a:pPr>
            <a:r>
              <a:rPr lang="en-CA" sz="2000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Yes.  There are colors, and difficulty can be controlled through the settings module.</a:t>
            </a: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2000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Did the project follow standard practices for Python modules, and make the game extensible for later developers?</a:t>
            </a:r>
          </a:p>
          <a:p>
            <a:pPr marL="800280" lvl="1" indent="-339840">
              <a:buClr>
                <a:srgbClr val="FFFFFF"/>
              </a:buClr>
              <a:buFont typeface="Arial"/>
              <a:buChar char="•"/>
            </a:pPr>
            <a:r>
              <a:rPr lang="en-CA" sz="2000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Yes. The module can be installed using pip.  Logic is encapsulated in classes and has a clear hierarchy.  Tests also exist to prevent regression.</a:t>
            </a:r>
            <a:endParaRPr lang="en-CA" sz="2400" spc="-1" dirty="0">
              <a:solidFill>
                <a:srgbClr val="F2F2F2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57200" y="336240"/>
            <a:ext cx="8226000" cy="11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4400" b="0" strike="noStrike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Results of Project</a:t>
            </a:r>
            <a:r>
              <a:rPr lang="en-CA" sz="4400" b="0" strike="noStrike" spc="-1" dirty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lang="en-CA" sz="1800" b="0" strike="noStrike" spc="-1" dirty="0">
              <a:solidFill>
                <a:srgbClr val="F2F2F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7657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259</TotalTime>
  <Words>356</Words>
  <Application>Microsoft Macintosh PowerPoint</Application>
  <PresentationFormat>On-screen Show (4:3)</PresentationFormat>
  <Paragraphs>28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Savant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LazerBlast</dc:title>
  <dc:subject/>
  <dc:creator>Terrence Reilly</dc:creator>
  <dc:description/>
  <cp:lastModifiedBy>Terrence Reilly</cp:lastModifiedBy>
  <cp:revision>36</cp:revision>
  <dcterms:created xsi:type="dcterms:W3CDTF">2017-04-08T17:48:51Z</dcterms:created>
  <dcterms:modified xsi:type="dcterms:W3CDTF">2017-04-20T22:31:52Z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Savant Group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21</vt:i4>
  </property>
</Properties>
</file>