
<file path=[Content_Types].xml><?xml version="1.0" encoding="utf-8"?>
<Types xmlns="http://schemas.openxmlformats.org/package/2006/content-types">
  <Override PartName="/_rels/.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9.png" ContentType="image/png"/>
  <Override PartName="/ppt/media/image8.png" ContentType="image/png"/>
  <Override PartName="/ppt/media/image7.png" ContentType="image/png"/>
  <Override PartName="/ppt/media/image6.png" ContentType="image/png"/>
  <Override PartName="/ppt/media/image5.png" ContentType="image/png"/>
  <Override PartName="/ppt/media/image1.png" ContentType="image/png"/>
  <Override PartName="/ppt/media/image2.png" ContentType="image/png"/>
  <Override PartName="/ppt/media/image3.png" ContentType="image/png"/>
  <Override PartName="/ppt/media/image4.png" ContentType="image/png"/>
  <Override PartName="/ppt/presentation.xml" ContentType="application/vnd.openxmlformats-officedocument.presentationml.presentation.main+xml"/>
  <Override PartName="/ppt/slideMasters/slideMaster3.xml" ContentType="application/vnd.openxmlformats-officedocument.presentationml.slideMaster+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31.xml.rels" ContentType="application/vnd.openxmlformats-package.relationships+xml"/>
  <Override PartName="/ppt/slideLayouts/_rels/slideLayout20.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5.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 Id="rId3" Type="http://schemas.openxmlformats.org/officeDocument/2006/relationships/image" Target="../media/image8.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2171880" y="764280"/>
            <a:ext cx="6377760" cy="129276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24" name="PlaceHolder 2"/>
          <p:cNvSpPr>
            <a:spLocks noGrp="1"/>
          </p:cNvSpPr>
          <p:nvPr>
            <p:ph type="body"/>
          </p:nvPr>
        </p:nvSpPr>
        <p:spPr>
          <a:xfrm>
            <a:off x="594360" y="2194560"/>
            <a:ext cx="7954920" cy="194076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
        <p:nvSpPr>
          <p:cNvPr id="25" name="PlaceHolder 3"/>
          <p:cNvSpPr>
            <a:spLocks noGrp="1"/>
          </p:cNvSpPr>
          <p:nvPr>
            <p:ph type="body"/>
          </p:nvPr>
        </p:nvSpPr>
        <p:spPr>
          <a:xfrm>
            <a:off x="594360" y="4320000"/>
            <a:ext cx="7954920" cy="194076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2171880" y="764280"/>
            <a:ext cx="6377760" cy="129276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27" name="PlaceHolder 2"/>
          <p:cNvSpPr>
            <a:spLocks noGrp="1"/>
          </p:cNvSpPr>
          <p:nvPr>
            <p:ph type="body"/>
          </p:nvPr>
        </p:nvSpPr>
        <p:spPr>
          <a:xfrm>
            <a:off x="594360" y="2194560"/>
            <a:ext cx="3881880" cy="194076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
        <p:nvSpPr>
          <p:cNvPr id="28" name="PlaceHolder 3"/>
          <p:cNvSpPr>
            <a:spLocks noGrp="1"/>
          </p:cNvSpPr>
          <p:nvPr>
            <p:ph type="body"/>
          </p:nvPr>
        </p:nvSpPr>
        <p:spPr>
          <a:xfrm>
            <a:off x="4670640" y="2194560"/>
            <a:ext cx="3881880" cy="194076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
        <p:nvSpPr>
          <p:cNvPr id="29" name="PlaceHolder 4"/>
          <p:cNvSpPr>
            <a:spLocks noGrp="1"/>
          </p:cNvSpPr>
          <p:nvPr>
            <p:ph type="body"/>
          </p:nvPr>
        </p:nvSpPr>
        <p:spPr>
          <a:xfrm>
            <a:off x="4670640" y="4320000"/>
            <a:ext cx="3881880" cy="194076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
        <p:nvSpPr>
          <p:cNvPr id="30" name="PlaceHolder 5"/>
          <p:cNvSpPr>
            <a:spLocks noGrp="1"/>
          </p:cNvSpPr>
          <p:nvPr>
            <p:ph type="body"/>
          </p:nvPr>
        </p:nvSpPr>
        <p:spPr>
          <a:xfrm>
            <a:off x="594360" y="4320000"/>
            <a:ext cx="3881880" cy="194076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2171880" y="764280"/>
            <a:ext cx="6377760" cy="129276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32" name="PlaceHolder 2"/>
          <p:cNvSpPr>
            <a:spLocks noGrp="1"/>
          </p:cNvSpPr>
          <p:nvPr>
            <p:ph type="body"/>
          </p:nvPr>
        </p:nvSpPr>
        <p:spPr>
          <a:xfrm>
            <a:off x="594360" y="2194560"/>
            <a:ext cx="7954920" cy="406872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
        <p:nvSpPr>
          <p:cNvPr id="33" name="PlaceHolder 3"/>
          <p:cNvSpPr>
            <a:spLocks noGrp="1"/>
          </p:cNvSpPr>
          <p:nvPr>
            <p:ph type="body"/>
          </p:nvPr>
        </p:nvSpPr>
        <p:spPr>
          <a:xfrm>
            <a:off x="594360" y="2194560"/>
            <a:ext cx="7954920" cy="406872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pic>
        <p:nvPicPr>
          <p:cNvPr id="34" name="" descr=""/>
          <p:cNvPicPr/>
          <p:nvPr/>
        </p:nvPicPr>
        <p:blipFill>
          <a:blip r:embed="rId2"/>
          <a:stretch/>
        </p:blipFill>
        <p:spPr>
          <a:xfrm>
            <a:off x="2021760" y="2194560"/>
            <a:ext cx="5099400" cy="4068720"/>
          </a:xfrm>
          <a:prstGeom prst="rect">
            <a:avLst/>
          </a:prstGeom>
          <a:ln>
            <a:noFill/>
          </a:ln>
        </p:spPr>
      </p:pic>
      <p:pic>
        <p:nvPicPr>
          <p:cNvPr id="35" name="" descr=""/>
          <p:cNvPicPr/>
          <p:nvPr/>
        </p:nvPicPr>
        <p:blipFill>
          <a:blip r:embed="rId3"/>
          <a:stretch/>
        </p:blipFill>
        <p:spPr>
          <a:xfrm>
            <a:off x="2021760" y="2194560"/>
            <a:ext cx="5099400" cy="406872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2171880" y="764280"/>
            <a:ext cx="6377760" cy="129276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43" name="PlaceHolder 2"/>
          <p:cNvSpPr>
            <a:spLocks noGrp="1"/>
          </p:cNvSpPr>
          <p:nvPr>
            <p:ph type="subTitle"/>
          </p:nvPr>
        </p:nvSpPr>
        <p:spPr>
          <a:xfrm>
            <a:off x="594360" y="2194560"/>
            <a:ext cx="7954920" cy="4068720"/>
          </a:xfrm>
          <a:prstGeom prst="rect">
            <a:avLst/>
          </a:prstGeom>
        </p:spPr>
        <p:txBody>
          <a:bodyPr lIns="0" rIns="0" tIns="0" bIns="0" anchor="ctr"/>
          <a:p>
            <a:pPr algn="ctr"/>
            <a:endParaRPr b="0" lang="en-CA" sz="3200" spc="-1" strike="noStrike">
              <a:solidFill>
                <a:srgbClr val="ffffff"/>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2171880" y="764280"/>
            <a:ext cx="6377760" cy="129276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45" name="PlaceHolder 2"/>
          <p:cNvSpPr>
            <a:spLocks noGrp="1"/>
          </p:cNvSpPr>
          <p:nvPr>
            <p:ph type="body"/>
          </p:nvPr>
        </p:nvSpPr>
        <p:spPr>
          <a:xfrm>
            <a:off x="594360" y="2194560"/>
            <a:ext cx="7954920" cy="406872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2171880" y="764280"/>
            <a:ext cx="6377760" cy="129276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47" name="PlaceHolder 2"/>
          <p:cNvSpPr>
            <a:spLocks noGrp="1"/>
          </p:cNvSpPr>
          <p:nvPr>
            <p:ph type="body"/>
          </p:nvPr>
        </p:nvSpPr>
        <p:spPr>
          <a:xfrm>
            <a:off x="594360" y="2194560"/>
            <a:ext cx="3881880" cy="406872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
        <p:nvSpPr>
          <p:cNvPr id="48" name="PlaceHolder 3"/>
          <p:cNvSpPr>
            <a:spLocks noGrp="1"/>
          </p:cNvSpPr>
          <p:nvPr>
            <p:ph type="body"/>
          </p:nvPr>
        </p:nvSpPr>
        <p:spPr>
          <a:xfrm>
            <a:off x="4670640" y="2194560"/>
            <a:ext cx="3881880" cy="406872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2171880" y="764280"/>
            <a:ext cx="6377760" cy="129276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2171880" y="764280"/>
            <a:ext cx="6377760" cy="5993640"/>
          </a:xfrm>
          <a:prstGeom prst="rect">
            <a:avLst/>
          </a:prstGeom>
        </p:spPr>
        <p:txBody>
          <a:bodyPr lIns="0" rIns="0" tIns="0" bIns="0" anchor="ctr"/>
          <a:p>
            <a:pPr algn="ctr"/>
            <a:endParaRPr b="0" lang="en-CA" sz="3200" spc="-1" strike="noStrike">
              <a:solidFill>
                <a:srgbClr val="ffffff"/>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2171880" y="764280"/>
            <a:ext cx="6377760" cy="129276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52" name="PlaceHolder 2"/>
          <p:cNvSpPr>
            <a:spLocks noGrp="1"/>
          </p:cNvSpPr>
          <p:nvPr>
            <p:ph type="body"/>
          </p:nvPr>
        </p:nvSpPr>
        <p:spPr>
          <a:xfrm>
            <a:off x="594360" y="2194560"/>
            <a:ext cx="3881880" cy="194076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
        <p:nvSpPr>
          <p:cNvPr id="53" name="PlaceHolder 3"/>
          <p:cNvSpPr>
            <a:spLocks noGrp="1"/>
          </p:cNvSpPr>
          <p:nvPr>
            <p:ph type="body"/>
          </p:nvPr>
        </p:nvSpPr>
        <p:spPr>
          <a:xfrm>
            <a:off x="594360" y="4320000"/>
            <a:ext cx="3881880" cy="194076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
        <p:nvSpPr>
          <p:cNvPr id="54" name="PlaceHolder 4"/>
          <p:cNvSpPr>
            <a:spLocks noGrp="1"/>
          </p:cNvSpPr>
          <p:nvPr>
            <p:ph type="body"/>
          </p:nvPr>
        </p:nvSpPr>
        <p:spPr>
          <a:xfrm>
            <a:off x="4670640" y="2194560"/>
            <a:ext cx="3881880" cy="406872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2171880" y="764280"/>
            <a:ext cx="6377760" cy="129276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3" name="PlaceHolder 2"/>
          <p:cNvSpPr>
            <a:spLocks noGrp="1"/>
          </p:cNvSpPr>
          <p:nvPr>
            <p:ph type="subTitle"/>
          </p:nvPr>
        </p:nvSpPr>
        <p:spPr>
          <a:xfrm>
            <a:off x="594360" y="2194560"/>
            <a:ext cx="7954920" cy="4068720"/>
          </a:xfrm>
          <a:prstGeom prst="rect">
            <a:avLst/>
          </a:prstGeom>
        </p:spPr>
        <p:txBody>
          <a:bodyPr lIns="0" rIns="0" tIns="0" bIns="0" anchor="ctr"/>
          <a:p>
            <a:pPr algn="ctr"/>
            <a:endParaRPr b="0" lang="en-CA" sz="3200" spc="-1" strike="noStrike">
              <a:solidFill>
                <a:srgbClr val="ffffff"/>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2171880" y="764280"/>
            <a:ext cx="6377760" cy="129276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56" name="PlaceHolder 2"/>
          <p:cNvSpPr>
            <a:spLocks noGrp="1"/>
          </p:cNvSpPr>
          <p:nvPr>
            <p:ph type="body"/>
          </p:nvPr>
        </p:nvSpPr>
        <p:spPr>
          <a:xfrm>
            <a:off x="594360" y="2194560"/>
            <a:ext cx="3881880" cy="406872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
        <p:nvSpPr>
          <p:cNvPr id="57" name="PlaceHolder 3"/>
          <p:cNvSpPr>
            <a:spLocks noGrp="1"/>
          </p:cNvSpPr>
          <p:nvPr>
            <p:ph type="body"/>
          </p:nvPr>
        </p:nvSpPr>
        <p:spPr>
          <a:xfrm>
            <a:off x="4670640" y="2194560"/>
            <a:ext cx="3881880" cy="194076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
        <p:nvSpPr>
          <p:cNvPr id="58" name="PlaceHolder 4"/>
          <p:cNvSpPr>
            <a:spLocks noGrp="1"/>
          </p:cNvSpPr>
          <p:nvPr>
            <p:ph type="body"/>
          </p:nvPr>
        </p:nvSpPr>
        <p:spPr>
          <a:xfrm>
            <a:off x="4670640" y="4320000"/>
            <a:ext cx="3881880" cy="194076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2171880" y="764280"/>
            <a:ext cx="6377760" cy="129276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60" name="PlaceHolder 2"/>
          <p:cNvSpPr>
            <a:spLocks noGrp="1"/>
          </p:cNvSpPr>
          <p:nvPr>
            <p:ph type="body"/>
          </p:nvPr>
        </p:nvSpPr>
        <p:spPr>
          <a:xfrm>
            <a:off x="594360" y="2194560"/>
            <a:ext cx="3881880" cy="194076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
        <p:nvSpPr>
          <p:cNvPr id="61" name="PlaceHolder 3"/>
          <p:cNvSpPr>
            <a:spLocks noGrp="1"/>
          </p:cNvSpPr>
          <p:nvPr>
            <p:ph type="body"/>
          </p:nvPr>
        </p:nvSpPr>
        <p:spPr>
          <a:xfrm>
            <a:off x="4670640" y="2194560"/>
            <a:ext cx="3881880" cy="194076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
        <p:nvSpPr>
          <p:cNvPr id="62" name="PlaceHolder 4"/>
          <p:cNvSpPr>
            <a:spLocks noGrp="1"/>
          </p:cNvSpPr>
          <p:nvPr>
            <p:ph type="body"/>
          </p:nvPr>
        </p:nvSpPr>
        <p:spPr>
          <a:xfrm>
            <a:off x="594360" y="4320000"/>
            <a:ext cx="7954920" cy="194076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2171880" y="764280"/>
            <a:ext cx="6377760" cy="129276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64" name="PlaceHolder 2"/>
          <p:cNvSpPr>
            <a:spLocks noGrp="1"/>
          </p:cNvSpPr>
          <p:nvPr>
            <p:ph type="body"/>
          </p:nvPr>
        </p:nvSpPr>
        <p:spPr>
          <a:xfrm>
            <a:off x="594360" y="2194560"/>
            <a:ext cx="7954920" cy="194076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
        <p:nvSpPr>
          <p:cNvPr id="65" name="PlaceHolder 3"/>
          <p:cNvSpPr>
            <a:spLocks noGrp="1"/>
          </p:cNvSpPr>
          <p:nvPr>
            <p:ph type="body"/>
          </p:nvPr>
        </p:nvSpPr>
        <p:spPr>
          <a:xfrm>
            <a:off x="594360" y="4320000"/>
            <a:ext cx="7954920" cy="194076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2171880" y="764280"/>
            <a:ext cx="6377760" cy="129276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67" name="PlaceHolder 2"/>
          <p:cNvSpPr>
            <a:spLocks noGrp="1"/>
          </p:cNvSpPr>
          <p:nvPr>
            <p:ph type="body"/>
          </p:nvPr>
        </p:nvSpPr>
        <p:spPr>
          <a:xfrm>
            <a:off x="594360" y="2194560"/>
            <a:ext cx="3881880" cy="194076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
        <p:nvSpPr>
          <p:cNvPr id="68" name="PlaceHolder 3"/>
          <p:cNvSpPr>
            <a:spLocks noGrp="1"/>
          </p:cNvSpPr>
          <p:nvPr>
            <p:ph type="body"/>
          </p:nvPr>
        </p:nvSpPr>
        <p:spPr>
          <a:xfrm>
            <a:off x="4670640" y="2194560"/>
            <a:ext cx="3881880" cy="194076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
        <p:nvSpPr>
          <p:cNvPr id="69" name="PlaceHolder 4"/>
          <p:cNvSpPr>
            <a:spLocks noGrp="1"/>
          </p:cNvSpPr>
          <p:nvPr>
            <p:ph type="body"/>
          </p:nvPr>
        </p:nvSpPr>
        <p:spPr>
          <a:xfrm>
            <a:off x="4670640" y="4320000"/>
            <a:ext cx="3881880" cy="194076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
        <p:nvSpPr>
          <p:cNvPr id="70" name="PlaceHolder 5"/>
          <p:cNvSpPr>
            <a:spLocks noGrp="1"/>
          </p:cNvSpPr>
          <p:nvPr>
            <p:ph type="body"/>
          </p:nvPr>
        </p:nvSpPr>
        <p:spPr>
          <a:xfrm>
            <a:off x="594360" y="4320000"/>
            <a:ext cx="3881880" cy="194076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2171880" y="764280"/>
            <a:ext cx="6377760" cy="129276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72" name="PlaceHolder 2"/>
          <p:cNvSpPr>
            <a:spLocks noGrp="1"/>
          </p:cNvSpPr>
          <p:nvPr>
            <p:ph type="body"/>
          </p:nvPr>
        </p:nvSpPr>
        <p:spPr>
          <a:xfrm>
            <a:off x="594360" y="2194560"/>
            <a:ext cx="7954920" cy="406872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
        <p:nvSpPr>
          <p:cNvPr id="73" name="PlaceHolder 3"/>
          <p:cNvSpPr>
            <a:spLocks noGrp="1"/>
          </p:cNvSpPr>
          <p:nvPr>
            <p:ph type="body"/>
          </p:nvPr>
        </p:nvSpPr>
        <p:spPr>
          <a:xfrm>
            <a:off x="594360" y="2194560"/>
            <a:ext cx="7954920" cy="406872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pic>
        <p:nvPicPr>
          <p:cNvPr id="74" name="" descr=""/>
          <p:cNvPicPr/>
          <p:nvPr/>
        </p:nvPicPr>
        <p:blipFill>
          <a:blip r:embed="rId2"/>
          <a:stretch/>
        </p:blipFill>
        <p:spPr>
          <a:xfrm>
            <a:off x="2021760" y="2194560"/>
            <a:ext cx="5099400" cy="4068720"/>
          </a:xfrm>
          <a:prstGeom prst="rect">
            <a:avLst/>
          </a:prstGeom>
          <a:ln>
            <a:noFill/>
          </a:ln>
        </p:spPr>
      </p:pic>
      <p:pic>
        <p:nvPicPr>
          <p:cNvPr id="75" name="" descr=""/>
          <p:cNvPicPr/>
          <p:nvPr/>
        </p:nvPicPr>
        <p:blipFill>
          <a:blip r:embed="rId3"/>
          <a:stretch/>
        </p:blipFill>
        <p:spPr>
          <a:xfrm>
            <a:off x="2021760" y="2194560"/>
            <a:ext cx="5099400" cy="406872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2" name="PlaceHolder 1"/>
          <p:cNvSpPr>
            <a:spLocks noGrp="1"/>
          </p:cNvSpPr>
          <p:nvPr>
            <p:ph type="title"/>
          </p:nvPr>
        </p:nvSpPr>
        <p:spPr>
          <a:xfrm>
            <a:off x="2171880" y="764280"/>
            <a:ext cx="6377760" cy="129276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83" name="PlaceHolder 2"/>
          <p:cNvSpPr>
            <a:spLocks noGrp="1"/>
          </p:cNvSpPr>
          <p:nvPr>
            <p:ph type="subTitle"/>
          </p:nvPr>
        </p:nvSpPr>
        <p:spPr>
          <a:xfrm>
            <a:off x="594360" y="2194560"/>
            <a:ext cx="7954920" cy="4068720"/>
          </a:xfrm>
          <a:prstGeom prst="rect">
            <a:avLst/>
          </a:prstGeom>
        </p:spPr>
        <p:txBody>
          <a:bodyPr lIns="0" rIns="0" tIns="0" bIns="0" anchor="ctr"/>
          <a:p>
            <a:pPr algn="ctr"/>
            <a:endParaRPr b="0" lang="en-CA" sz="3200" spc="-1" strike="noStrike">
              <a:solidFill>
                <a:srgbClr val="ffffff"/>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2171880" y="764280"/>
            <a:ext cx="6377760" cy="129276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85" name="PlaceHolder 2"/>
          <p:cNvSpPr>
            <a:spLocks noGrp="1"/>
          </p:cNvSpPr>
          <p:nvPr>
            <p:ph type="body"/>
          </p:nvPr>
        </p:nvSpPr>
        <p:spPr>
          <a:xfrm>
            <a:off x="594360" y="2194560"/>
            <a:ext cx="7954920" cy="406872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2171880" y="764280"/>
            <a:ext cx="6377760" cy="129276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87" name="PlaceHolder 2"/>
          <p:cNvSpPr>
            <a:spLocks noGrp="1"/>
          </p:cNvSpPr>
          <p:nvPr>
            <p:ph type="body"/>
          </p:nvPr>
        </p:nvSpPr>
        <p:spPr>
          <a:xfrm>
            <a:off x="594360" y="2194560"/>
            <a:ext cx="3881880" cy="406872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
        <p:nvSpPr>
          <p:cNvPr id="88" name="PlaceHolder 3"/>
          <p:cNvSpPr>
            <a:spLocks noGrp="1"/>
          </p:cNvSpPr>
          <p:nvPr>
            <p:ph type="body"/>
          </p:nvPr>
        </p:nvSpPr>
        <p:spPr>
          <a:xfrm>
            <a:off x="4670640" y="2194560"/>
            <a:ext cx="3881880" cy="406872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9" name="PlaceHolder 1"/>
          <p:cNvSpPr>
            <a:spLocks noGrp="1"/>
          </p:cNvSpPr>
          <p:nvPr>
            <p:ph type="title"/>
          </p:nvPr>
        </p:nvSpPr>
        <p:spPr>
          <a:xfrm>
            <a:off x="2171880" y="764280"/>
            <a:ext cx="6377760" cy="129276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2171880" y="764280"/>
            <a:ext cx="6377760" cy="129276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5" name="PlaceHolder 2"/>
          <p:cNvSpPr>
            <a:spLocks noGrp="1"/>
          </p:cNvSpPr>
          <p:nvPr>
            <p:ph type="body"/>
          </p:nvPr>
        </p:nvSpPr>
        <p:spPr>
          <a:xfrm>
            <a:off x="594360" y="2194560"/>
            <a:ext cx="7954920" cy="406872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0" name="PlaceHolder 1"/>
          <p:cNvSpPr>
            <a:spLocks noGrp="1"/>
          </p:cNvSpPr>
          <p:nvPr>
            <p:ph type="subTitle"/>
          </p:nvPr>
        </p:nvSpPr>
        <p:spPr>
          <a:xfrm>
            <a:off x="2171880" y="764280"/>
            <a:ext cx="6377760" cy="5993640"/>
          </a:xfrm>
          <a:prstGeom prst="rect">
            <a:avLst/>
          </a:prstGeom>
        </p:spPr>
        <p:txBody>
          <a:bodyPr lIns="0" rIns="0" tIns="0" bIns="0" anchor="ctr"/>
          <a:p>
            <a:pPr algn="ctr"/>
            <a:endParaRPr b="0" lang="en-CA" sz="3200" spc="-1" strike="noStrike">
              <a:solidFill>
                <a:srgbClr val="ffffff"/>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2171880" y="764280"/>
            <a:ext cx="6377760" cy="129276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92" name="PlaceHolder 2"/>
          <p:cNvSpPr>
            <a:spLocks noGrp="1"/>
          </p:cNvSpPr>
          <p:nvPr>
            <p:ph type="body"/>
          </p:nvPr>
        </p:nvSpPr>
        <p:spPr>
          <a:xfrm>
            <a:off x="594360" y="2194560"/>
            <a:ext cx="3881880" cy="194076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
        <p:nvSpPr>
          <p:cNvPr id="93" name="PlaceHolder 3"/>
          <p:cNvSpPr>
            <a:spLocks noGrp="1"/>
          </p:cNvSpPr>
          <p:nvPr>
            <p:ph type="body"/>
          </p:nvPr>
        </p:nvSpPr>
        <p:spPr>
          <a:xfrm>
            <a:off x="594360" y="4320000"/>
            <a:ext cx="3881880" cy="194076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
        <p:nvSpPr>
          <p:cNvPr id="94" name="PlaceHolder 4"/>
          <p:cNvSpPr>
            <a:spLocks noGrp="1"/>
          </p:cNvSpPr>
          <p:nvPr>
            <p:ph type="body"/>
          </p:nvPr>
        </p:nvSpPr>
        <p:spPr>
          <a:xfrm>
            <a:off x="4670640" y="2194560"/>
            <a:ext cx="3881880" cy="406872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2171880" y="764280"/>
            <a:ext cx="6377760" cy="129276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96" name="PlaceHolder 2"/>
          <p:cNvSpPr>
            <a:spLocks noGrp="1"/>
          </p:cNvSpPr>
          <p:nvPr>
            <p:ph type="body"/>
          </p:nvPr>
        </p:nvSpPr>
        <p:spPr>
          <a:xfrm>
            <a:off x="594360" y="2194560"/>
            <a:ext cx="3881880" cy="406872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
        <p:nvSpPr>
          <p:cNvPr id="97" name="PlaceHolder 3"/>
          <p:cNvSpPr>
            <a:spLocks noGrp="1"/>
          </p:cNvSpPr>
          <p:nvPr>
            <p:ph type="body"/>
          </p:nvPr>
        </p:nvSpPr>
        <p:spPr>
          <a:xfrm>
            <a:off x="4670640" y="2194560"/>
            <a:ext cx="3881880" cy="194076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
        <p:nvSpPr>
          <p:cNvPr id="98" name="PlaceHolder 4"/>
          <p:cNvSpPr>
            <a:spLocks noGrp="1"/>
          </p:cNvSpPr>
          <p:nvPr>
            <p:ph type="body"/>
          </p:nvPr>
        </p:nvSpPr>
        <p:spPr>
          <a:xfrm>
            <a:off x="4670640" y="4320000"/>
            <a:ext cx="3881880" cy="194076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2171880" y="764280"/>
            <a:ext cx="6377760" cy="129276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100" name="PlaceHolder 2"/>
          <p:cNvSpPr>
            <a:spLocks noGrp="1"/>
          </p:cNvSpPr>
          <p:nvPr>
            <p:ph type="body"/>
          </p:nvPr>
        </p:nvSpPr>
        <p:spPr>
          <a:xfrm>
            <a:off x="594360" y="2194560"/>
            <a:ext cx="3881880" cy="194076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
        <p:nvSpPr>
          <p:cNvPr id="101" name="PlaceHolder 3"/>
          <p:cNvSpPr>
            <a:spLocks noGrp="1"/>
          </p:cNvSpPr>
          <p:nvPr>
            <p:ph type="body"/>
          </p:nvPr>
        </p:nvSpPr>
        <p:spPr>
          <a:xfrm>
            <a:off x="4670640" y="2194560"/>
            <a:ext cx="3881880" cy="194076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
        <p:nvSpPr>
          <p:cNvPr id="102" name="PlaceHolder 4"/>
          <p:cNvSpPr>
            <a:spLocks noGrp="1"/>
          </p:cNvSpPr>
          <p:nvPr>
            <p:ph type="body"/>
          </p:nvPr>
        </p:nvSpPr>
        <p:spPr>
          <a:xfrm>
            <a:off x="594360" y="4320000"/>
            <a:ext cx="7954920" cy="194076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2171880" y="764280"/>
            <a:ext cx="6377760" cy="129276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104" name="PlaceHolder 2"/>
          <p:cNvSpPr>
            <a:spLocks noGrp="1"/>
          </p:cNvSpPr>
          <p:nvPr>
            <p:ph type="body"/>
          </p:nvPr>
        </p:nvSpPr>
        <p:spPr>
          <a:xfrm>
            <a:off x="594360" y="2194560"/>
            <a:ext cx="7954920" cy="194076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
        <p:nvSpPr>
          <p:cNvPr id="105" name="PlaceHolder 3"/>
          <p:cNvSpPr>
            <a:spLocks noGrp="1"/>
          </p:cNvSpPr>
          <p:nvPr>
            <p:ph type="body"/>
          </p:nvPr>
        </p:nvSpPr>
        <p:spPr>
          <a:xfrm>
            <a:off x="594360" y="4320000"/>
            <a:ext cx="7954920" cy="194076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2171880" y="764280"/>
            <a:ext cx="6377760" cy="129276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107" name="PlaceHolder 2"/>
          <p:cNvSpPr>
            <a:spLocks noGrp="1"/>
          </p:cNvSpPr>
          <p:nvPr>
            <p:ph type="body"/>
          </p:nvPr>
        </p:nvSpPr>
        <p:spPr>
          <a:xfrm>
            <a:off x="594360" y="2194560"/>
            <a:ext cx="3881880" cy="194076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
        <p:nvSpPr>
          <p:cNvPr id="108" name="PlaceHolder 3"/>
          <p:cNvSpPr>
            <a:spLocks noGrp="1"/>
          </p:cNvSpPr>
          <p:nvPr>
            <p:ph type="body"/>
          </p:nvPr>
        </p:nvSpPr>
        <p:spPr>
          <a:xfrm>
            <a:off x="4670640" y="2194560"/>
            <a:ext cx="3881880" cy="194076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
        <p:nvSpPr>
          <p:cNvPr id="109" name="PlaceHolder 4"/>
          <p:cNvSpPr>
            <a:spLocks noGrp="1"/>
          </p:cNvSpPr>
          <p:nvPr>
            <p:ph type="body"/>
          </p:nvPr>
        </p:nvSpPr>
        <p:spPr>
          <a:xfrm>
            <a:off x="4670640" y="4320000"/>
            <a:ext cx="3881880" cy="194076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
        <p:nvSpPr>
          <p:cNvPr id="110" name="PlaceHolder 5"/>
          <p:cNvSpPr>
            <a:spLocks noGrp="1"/>
          </p:cNvSpPr>
          <p:nvPr>
            <p:ph type="body"/>
          </p:nvPr>
        </p:nvSpPr>
        <p:spPr>
          <a:xfrm>
            <a:off x="594360" y="4320000"/>
            <a:ext cx="3881880" cy="194076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2171880" y="764280"/>
            <a:ext cx="6377760" cy="129276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112" name="PlaceHolder 2"/>
          <p:cNvSpPr>
            <a:spLocks noGrp="1"/>
          </p:cNvSpPr>
          <p:nvPr>
            <p:ph type="body"/>
          </p:nvPr>
        </p:nvSpPr>
        <p:spPr>
          <a:xfrm>
            <a:off x="594360" y="2194560"/>
            <a:ext cx="7954920" cy="406872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
        <p:nvSpPr>
          <p:cNvPr id="113" name="PlaceHolder 3"/>
          <p:cNvSpPr>
            <a:spLocks noGrp="1"/>
          </p:cNvSpPr>
          <p:nvPr>
            <p:ph type="body"/>
          </p:nvPr>
        </p:nvSpPr>
        <p:spPr>
          <a:xfrm>
            <a:off x="594360" y="2194560"/>
            <a:ext cx="7954920" cy="406872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pic>
        <p:nvPicPr>
          <p:cNvPr id="114" name="" descr=""/>
          <p:cNvPicPr/>
          <p:nvPr/>
        </p:nvPicPr>
        <p:blipFill>
          <a:blip r:embed="rId2"/>
          <a:stretch/>
        </p:blipFill>
        <p:spPr>
          <a:xfrm>
            <a:off x="2021760" y="2194560"/>
            <a:ext cx="5099400" cy="4068720"/>
          </a:xfrm>
          <a:prstGeom prst="rect">
            <a:avLst/>
          </a:prstGeom>
          <a:ln>
            <a:noFill/>
          </a:ln>
        </p:spPr>
      </p:pic>
      <p:pic>
        <p:nvPicPr>
          <p:cNvPr id="115" name="" descr=""/>
          <p:cNvPicPr/>
          <p:nvPr/>
        </p:nvPicPr>
        <p:blipFill>
          <a:blip r:embed="rId3"/>
          <a:stretch/>
        </p:blipFill>
        <p:spPr>
          <a:xfrm>
            <a:off x="2021760" y="2194560"/>
            <a:ext cx="5099400" cy="406872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2171880" y="764280"/>
            <a:ext cx="6377760" cy="129276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7" name="PlaceHolder 2"/>
          <p:cNvSpPr>
            <a:spLocks noGrp="1"/>
          </p:cNvSpPr>
          <p:nvPr>
            <p:ph type="body"/>
          </p:nvPr>
        </p:nvSpPr>
        <p:spPr>
          <a:xfrm>
            <a:off x="594360" y="2194560"/>
            <a:ext cx="3881880" cy="406872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
        <p:nvSpPr>
          <p:cNvPr id="8" name="PlaceHolder 3"/>
          <p:cNvSpPr>
            <a:spLocks noGrp="1"/>
          </p:cNvSpPr>
          <p:nvPr>
            <p:ph type="body"/>
          </p:nvPr>
        </p:nvSpPr>
        <p:spPr>
          <a:xfrm>
            <a:off x="4670640" y="2194560"/>
            <a:ext cx="3881880" cy="406872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2171880" y="764280"/>
            <a:ext cx="6377760" cy="129276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2171880" y="764280"/>
            <a:ext cx="6377760" cy="5993640"/>
          </a:xfrm>
          <a:prstGeom prst="rect">
            <a:avLst/>
          </a:prstGeom>
        </p:spPr>
        <p:txBody>
          <a:bodyPr lIns="0" rIns="0" tIns="0" bIns="0" anchor="ctr"/>
          <a:p>
            <a:pPr algn="ctr"/>
            <a:endParaRPr b="0" lang="en-CA" sz="3200" spc="-1" strike="noStrike">
              <a:solidFill>
                <a:srgbClr val="ffffff"/>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2171880" y="764280"/>
            <a:ext cx="6377760" cy="129276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12" name="PlaceHolder 2"/>
          <p:cNvSpPr>
            <a:spLocks noGrp="1"/>
          </p:cNvSpPr>
          <p:nvPr>
            <p:ph type="body"/>
          </p:nvPr>
        </p:nvSpPr>
        <p:spPr>
          <a:xfrm>
            <a:off x="594360" y="2194560"/>
            <a:ext cx="3881880" cy="194076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
        <p:nvSpPr>
          <p:cNvPr id="13" name="PlaceHolder 3"/>
          <p:cNvSpPr>
            <a:spLocks noGrp="1"/>
          </p:cNvSpPr>
          <p:nvPr>
            <p:ph type="body"/>
          </p:nvPr>
        </p:nvSpPr>
        <p:spPr>
          <a:xfrm>
            <a:off x="594360" y="4320000"/>
            <a:ext cx="3881880" cy="194076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
        <p:nvSpPr>
          <p:cNvPr id="14" name="PlaceHolder 4"/>
          <p:cNvSpPr>
            <a:spLocks noGrp="1"/>
          </p:cNvSpPr>
          <p:nvPr>
            <p:ph type="body"/>
          </p:nvPr>
        </p:nvSpPr>
        <p:spPr>
          <a:xfrm>
            <a:off x="4670640" y="2194560"/>
            <a:ext cx="3881880" cy="406872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2171880" y="764280"/>
            <a:ext cx="6377760" cy="129276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16" name="PlaceHolder 2"/>
          <p:cNvSpPr>
            <a:spLocks noGrp="1"/>
          </p:cNvSpPr>
          <p:nvPr>
            <p:ph type="body"/>
          </p:nvPr>
        </p:nvSpPr>
        <p:spPr>
          <a:xfrm>
            <a:off x="594360" y="2194560"/>
            <a:ext cx="3881880" cy="406872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
        <p:nvSpPr>
          <p:cNvPr id="17" name="PlaceHolder 3"/>
          <p:cNvSpPr>
            <a:spLocks noGrp="1"/>
          </p:cNvSpPr>
          <p:nvPr>
            <p:ph type="body"/>
          </p:nvPr>
        </p:nvSpPr>
        <p:spPr>
          <a:xfrm>
            <a:off x="4670640" y="2194560"/>
            <a:ext cx="3881880" cy="194076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
        <p:nvSpPr>
          <p:cNvPr id="18" name="PlaceHolder 4"/>
          <p:cNvSpPr>
            <a:spLocks noGrp="1"/>
          </p:cNvSpPr>
          <p:nvPr>
            <p:ph type="body"/>
          </p:nvPr>
        </p:nvSpPr>
        <p:spPr>
          <a:xfrm>
            <a:off x="4670640" y="4320000"/>
            <a:ext cx="3881880" cy="194076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2171880" y="764280"/>
            <a:ext cx="6377760" cy="129276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20" name="PlaceHolder 2"/>
          <p:cNvSpPr>
            <a:spLocks noGrp="1"/>
          </p:cNvSpPr>
          <p:nvPr>
            <p:ph type="body"/>
          </p:nvPr>
        </p:nvSpPr>
        <p:spPr>
          <a:xfrm>
            <a:off x="594360" y="2194560"/>
            <a:ext cx="3881880" cy="194076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
        <p:nvSpPr>
          <p:cNvPr id="21" name="PlaceHolder 3"/>
          <p:cNvSpPr>
            <a:spLocks noGrp="1"/>
          </p:cNvSpPr>
          <p:nvPr>
            <p:ph type="body"/>
          </p:nvPr>
        </p:nvSpPr>
        <p:spPr>
          <a:xfrm>
            <a:off x="4670640" y="2194560"/>
            <a:ext cx="3881880" cy="194076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
        <p:nvSpPr>
          <p:cNvPr id="22" name="PlaceHolder 4"/>
          <p:cNvSpPr>
            <a:spLocks noGrp="1"/>
          </p:cNvSpPr>
          <p:nvPr>
            <p:ph type="body"/>
          </p:nvPr>
        </p:nvSpPr>
        <p:spPr>
          <a:xfrm>
            <a:off x="594360" y="4320000"/>
            <a:ext cx="7954920" cy="194076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6.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9240" cy="1144800"/>
          </a:xfrm>
          <a:prstGeom prst="rect">
            <a:avLst/>
          </a:prstGeom>
        </p:spPr>
        <p:txBody>
          <a:bodyPr lIns="0" rIns="0" tIns="0" bIns="0" anchor="ctr"/>
          <a:p>
            <a:r>
              <a:rPr b="0" lang="en-US" sz="1800" spc="-1" strike="noStrike">
                <a:solidFill>
                  <a:srgbClr val="000000"/>
                </a:solidFill>
                <a:uFill>
                  <a:solidFill>
                    <a:srgbClr val="ffffff"/>
                  </a:solidFill>
                </a:uFill>
                <a:latin typeface="Arial"/>
              </a:rPr>
              <a:t>Click to edit the title text format</a:t>
            </a:r>
            <a:endParaRPr b="0" lang="en-US" sz="18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457200" y="1604520"/>
            <a:ext cx="8229240" cy="3977280"/>
          </a:xfrm>
          <a:prstGeom prst="rect">
            <a:avLst/>
          </a:prstGeom>
        </p:spPr>
        <p:txBody>
          <a:bodyPr lIns="0" rIns="0" tIns="0" bIns="0"/>
          <a:p>
            <a:pPr marL="432000" indent="-324000">
              <a:buClr>
                <a:srgbClr val="ffffff"/>
              </a:buClr>
              <a:buSzPct val="45000"/>
              <a:buFont typeface="Wingdings" charset="2"/>
              <a:buChar char=""/>
            </a:pPr>
            <a:r>
              <a:rPr b="0" lang="en-US" sz="2800" spc="-1" strike="noStrike">
                <a:solidFill>
                  <a:srgbClr val="000000"/>
                </a:solidFill>
                <a:uFill>
                  <a:solidFill>
                    <a:srgbClr val="ffffff"/>
                  </a:solidFill>
                </a:uFill>
                <a:latin typeface="Arial"/>
              </a:rPr>
              <a:t>Click to edit the outline text format</a:t>
            </a:r>
            <a:endParaRPr b="0" lang="en-US" sz="2800" spc="-1" strike="noStrike">
              <a:solidFill>
                <a:srgbClr val="000000"/>
              </a:solidFill>
              <a:uFill>
                <a:solidFill>
                  <a:srgbClr val="ffffff"/>
                </a:solidFill>
              </a:uFill>
              <a:latin typeface="Arial"/>
            </a:endParaRPr>
          </a:p>
          <a:p>
            <a:pPr lvl="1" marL="864000" indent="-324000">
              <a:buClr>
                <a:srgbClr val="ffffff"/>
              </a:buClr>
              <a:buSzPct val="75000"/>
              <a:buFont typeface="Symbol" charset="2"/>
              <a:buChar char=""/>
            </a:pPr>
            <a:r>
              <a:rPr b="0" lang="en-US" sz="2000" spc="-1" strike="noStrike">
                <a:solidFill>
                  <a:srgbClr val="000000"/>
                </a:solidFill>
                <a:uFill>
                  <a:solidFill>
                    <a:srgbClr val="ffffff"/>
                  </a:solidFill>
                </a:uFill>
                <a:latin typeface="Arial"/>
              </a:rPr>
              <a:t>Second Outline Level</a:t>
            </a:r>
            <a:endParaRPr b="0" lang="en-US" sz="2000" spc="-1" strike="noStrike">
              <a:solidFill>
                <a:srgbClr val="000000"/>
              </a:solidFill>
              <a:uFill>
                <a:solidFill>
                  <a:srgbClr val="ffffff"/>
                </a:solidFill>
              </a:uFill>
              <a:latin typeface="Arial"/>
            </a:endParaRPr>
          </a:p>
          <a:p>
            <a:pPr lvl="2" marL="1296000" indent="-288000">
              <a:buClr>
                <a:srgbClr val="ffffff"/>
              </a:buClr>
              <a:buSzPct val="45000"/>
              <a:buFont typeface="Wingdings" charset="2"/>
              <a:buChar char=""/>
            </a:pPr>
            <a:r>
              <a:rPr b="0" lang="en-US" sz="1800" spc="-1" strike="noStrike">
                <a:solidFill>
                  <a:srgbClr val="000000"/>
                </a:solidFill>
                <a:uFill>
                  <a:solidFill>
                    <a:srgbClr val="ffffff"/>
                  </a:solidFill>
                </a:uFill>
                <a:latin typeface="Arial"/>
              </a:rPr>
              <a:t>Third Outline Level</a:t>
            </a:r>
            <a:endParaRPr b="0" lang="en-US" sz="1800" spc="-1" strike="noStrike">
              <a:solidFill>
                <a:srgbClr val="000000"/>
              </a:solidFill>
              <a:uFill>
                <a:solidFill>
                  <a:srgbClr val="ffffff"/>
                </a:solidFill>
              </a:uFill>
              <a:latin typeface="Arial"/>
            </a:endParaRPr>
          </a:p>
          <a:p>
            <a:pPr lvl="3" marL="1728000" indent="-216000">
              <a:buClr>
                <a:srgbClr val="ffffff"/>
              </a:buClr>
              <a:buSzPct val="75000"/>
              <a:buFont typeface="Symbol" charset="2"/>
              <a:buChar char=""/>
            </a:pPr>
            <a:r>
              <a:rPr b="0" lang="en-US" sz="1800" spc="-1" strike="noStrike">
                <a:solidFill>
                  <a:srgbClr val="000000"/>
                </a:solidFill>
                <a:uFill>
                  <a:solidFill>
                    <a:srgbClr val="ffffff"/>
                  </a:solidFill>
                </a:uFill>
                <a:latin typeface="Arial"/>
              </a:rPr>
              <a:t>Fourth Outline Level</a:t>
            </a:r>
            <a:endParaRPr b="0" lang="en-US" sz="1800" spc="-1" strike="noStrike">
              <a:solidFill>
                <a:srgbClr val="000000"/>
              </a:solidFill>
              <a:uFill>
                <a:solidFill>
                  <a:srgbClr val="ffffff"/>
                </a:solidFill>
              </a:uFill>
              <a:latin typeface="Arial"/>
            </a:endParaRPr>
          </a:p>
          <a:p>
            <a:pPr lvl="4" marL="2160000" indent="-216000">
              <a:buClr>
                <a:srgbClr val="ffffff"/>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ffffff"/>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ffffff"/>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36" name="Picture 6" descr=""/>
          <p:cNvPicPr/>
          <p:nvPr/>
        </p:nvPicPr>
        <p:blipFill>
          <a:blip r:embed="rId2"/>
          <a:stretch/>
        </p:blipFill>
        <p:spPr>
          <a:xfrm>
            <a:off x="0" y="0"/>
            <a:ext cx="9143640" cy="1080720"/>
          </a:xfrm>
          <a:prstGeom prst="rect">
            <a:avLst/>
          </a:prstGeom>
          <a:ln>
            <a:noFill/>
          </a:ln>
        </p:spPr>
      </p:pic>
      <p:sp>
        <p:nvSpPr>
          <p:cNvPr id="37" name="PlaceHolder 1"/>
          <p:cNvSpPr>
            <a:spLocks noGrp="1"/>
          </p:cNvSpPr>
          <p:nvPr>
            <p:ph type="dt"/>
          </p:nvPr>
        </p:nvSpPr>
        <p:spPr>
          <a:xfrm>
            <a:off x="6412320" y="6356520"/>
            <a:ext cx="2136960" cy="364680"/>
          </a:xfrm>
          <a:prstGeom prst="rect">
            <a:avLst/>
          </a:prstGeom>
        </p:spPr>
        <p:txBody>
          <a:bodyPr anchor="ctr"/>
          <a:p>
            <a:pPr algn="r">
              <a:lnSpc>
                <a:spcPct val="100000"/>
              </a:lnSpc>
            </a:pPr>
            <a:r>
              <a:rPr b="0" lang="en-CA" sz="1050" spc="-1" strike="noStrike">
                <a:solidFill>
                  <a:srgbClr val="ffffff"/>
                </a:solidFill>
                <a:uFill>
                  <a:solidFill>
                    <a:srgbClr val="ffffff"/>
                  </a:solidFill>
                </a:uFill>
                <a:latin typeface="Century Gothic"/>
              </a:rPr>
              <a:t>17-4-11</a:t>
            </a:r>
            <a:endParaRPr b="0" lang="en-CA" sz="1400" spc="-1" strike="noStrike">
              <a:solidFill>
                <a:srgbClr val="ffffff"/>
              </a:solidFill>
              <a:uFill>
                <a:solidFill>
                  <a:srgbClr val="ffffff"/>
                </a:solidFill>
              </a:uFill>
              <a:latin typeface="Times New Roman"/>
            </a:endParaRPr>
          </a:p>
        </p:txBody>
      </p:sp>
      <p:sp>
        <p:nvSpPr>
          <p:cNvPr id="38" name="PlaceHolder 2"/>
          <p:cNvSpPr>
            <a:spLocks noGrp="1"/>
          </p:cNvSpPr>
          <p:nvPr>
            <p:ph type="ftr"/>
          </p:nvPr>
        </p:nvSpPr>
        <p:spPr>
          <a:xfrm>
            <a:off x="594360" y="6355800"/>
            <a:ext cx="5680440" cy="364680"/>
          </a:xfrm>
          <a:prstGeom prst="rect">
            <a:avLst/>
          </a:prstGeom>
        </p:spPr>
        <p:txBody>
          <a:bodyPr anchor="ctr"/>
          <a:p>
            <a:endParaRPr b="0" lang="en-CA" sz="2400" spc="-1" strike="noStrike">
              <a:solidFill>
                <a:srgbClr val="ffffff"/>
              </a:solidFill>
              <a:uFill>
                <a:solidFill>
                  <a:srgbClr val="ffffff"/>
                </a:solidFill>
              </a:uFill>
              <a:latin typeface="Times New Roman"/>
            </a:endParaRPr>
          </a:p>
        </p:txBody>
      </p:sp>
      <p:sp>
        <p:nvSpPr>
          <p:cNvPr id="39" name="PlaceHolder 3"/>
          <p:cNvSpPr>
            <a:spLocks noGrp="1"/>
          </p:cNvSpPr>
          <p:nvPr>
            <p:ph type="sldNum"/>
          </p:nvPr>
        </p:nvSpPr>
        <p:spPr>
          <a:xfrm>
            <a:off x="6572160" y="380880"/>
            <a:ext cx="1977120" cy="364680"/>
          </a:xfrm>
          <a:prstGeom prst="rect">
            <a:avLst/>
          </a:prstGeom>
        </p:spPr>
        <p:txBody>
          <a:bodyPr anchor="ctr"/>
          <a:p>
            <a:pPr algn="r">
              <a:lnSpc>
                <a:spcPct val="100000"/>
              </a:lnSpc>
            </a:pPr>
            <a:fld id="{12238BBB-A5DD-4A96-80B5-96B9B7A456BF}" type="slidenum">
              <a:rPr b="0" lang="en-CA" sz="1050" spc="-1" strike="noStrike">
                <a:solidFill>
                  <a:srgbClr val="ffffff"/>
                </a:solidFill>
                <a:uFill>
                  <a:solidFill>
                    <a:srgbClr val="ffffff"/>
                  </a:solidFill>
                </a:uFill>
                <a:latin typeface="Century Gothic"/>
              </a:rPr>
              <a:t>1</a:t>
            </a:fld>
            <a:endParaRPr b="0" lang="en-CA" sz="1400" spc="-1" strike="noStrike">
              <a:solidFill>
                <a:srgbClr val="ffffff"/>
              </a:solidFill>
              <a:uFill>
                <a:solidFill>
                  <a:srgbClr val="ffffff"/>
                </a:solidFill>
              </a:uFill>
              <a:latin typeface="Times New Roman"/>
            </a:endParaRPr>
          </a:p>
        </p:txBody>
      </p:sp>
      <p:sp>
        <p:nvSpPr>
          <p:cNvPr id="40" name="PlaceHolder 4"/>
          <p:cNvSpPr>
            <a:spLocks noGrp="1"/>
          </p:cNvSpPr>
          <p:nvPr>
            <p:ph type="title"/>
          </p:nvPr>
        </p:nvSpPr>
        <p:spPr>
          <a:xfrm>
            <a:off x="457200" y="273600"/>
            <a:ext cx="8229240" cy="1144800"/>
          </a:xfrm>
          <a:prstGeom prst="rect">
            <a:avLst/>
          </a:prstGeom>
        </p:spPr>
        <p:txBody>
          <a:bodyPr lIns="0" rIns="0" tIns="0" bIns="0" anchor="ctr"/>
          <a:p>
            <a:r>
              <a:rPr b="0" lang="en-US" sz="1800" spc="-1" strike="noStrike">
                <a:solidFill>
                  <a:srgbClr val="ffffff"/>
                </a:solidFill>
                <a:uFill>
                  <a:solidFill>
                    <a:srgbClr val="ffffff"/>
                  </a:solidFill>
                </a:uFill>
                <a:latin typeface="Century Gothic"/>
              </a:rPr>
              <a:t>Click to edit the title text format</a:t>
            </a:r>
            <a:endParaRPr b="0" lang="en-US" sz="1800" spc="-1" strike="noStrike">
              <a:solidFill>
                <a:srgbClr val="ffffff"/>
              </a:solidFill>
              <a:uFill>
                <a:solidFill>
                  <a:srgbClr val="ffffff"/>
                </a:solidFill>
              </a:uFill>
              <a:latin typeface="Century Gothic"/>
            </a:endParaRPr>
          </a:p>
        </p:txBody>
      </p:sp>
      <p:sp>
        <p:nvSpPr>
          <p:cNvPr id="41" name="PlaceHolder 5"/>
          <p:cNvSpPr>
            <a:spLocks noGrp="1"/>
          </p:cNvSpPr>
          <p:nvPr>
            <p:ph type="body"/>
          </p:nvPr>
        </p:nvSpPr>
        <p:spPr>
          <a:xfrm>
            <a:off x="457200" y="1604520"/>
            <a:ext cx="8229240" cy="3977280"/>
          </a:xfrm>
          <a:prstGeom prst="rect">
            <a:avLst/>
          </a:prstGeom>
        </p:spPr>
        <p:txBody>
          <a:bodyPr lIns="0" rIns="0" tIns="0" bIns="0"/>
          <a:p>
            <a:pPr marL="432000" indent="-324000">
              <a:buClr>
                <a:srgbClr val="ffffff"/>
              </a:buClr>
              <a:buSzPct val="45000"/>
              <a:buFont typeface="Wingdings" charset="2"/>
              <a:buChar char=""/>
            </a:pPr>
            <a:r>
              <a:rPr b="0" lang="en-US" sz="2200" spc="-1" strike="noStrike">
                <a:solidFill>
                  <a:srgbClr val="ffffff"/>
                </a:solidFill>
                <a:uFill>
                  <a:solidFill>
                    <a:srgbClr val="ffffff"/>
                  </a:solidFill>
                </a:uFill>
                <a:latin typeface="Century Gothic"/>
              </a:rPr>
              <a:t>Click to edit the outline text format</a:t>
            </a:r>
            <a:endParaRPr b="0" lang="en-US" sz="2200" spc="-1" strike="noStrike">
              <a:solidFill>
                <a:srgbClr val="ffffff"/>
              </a:solidFill>
              <a:uFill>
                <a:solidFill>
                  <a:srgbClr val="ffffff"/>
                </a:solidFill>
              </a:uFill>
              <a:latin typeface="Century Gothic"/>
            </a:endParaRPr>
          </a:p>
          <a:p>
            <a:pPr lvl="1" marL="864000" indent="-324000">
              <a:buClr>
                <a:srgbClr val="ffffff"/>
              </a:buClr>
              <a:buSzPct val="75000"/>
              <a:buFont typeface="Symbol" charset="2"/>
              <a:buChar char=""/>
            </a:pPr>
            <a:r>
              <a:rPr b="0" lang="en-US" sz="1800" spc="-1" strike="noStrike">
                <a:solidFill>
                  <a:srgbClr val="ffffff"/>
                </a:solidFill>
                <a:uFill>
                  <a:solidFill>
                    <a:srgbClr val="ffffff"/>
                  </a:solidFill>
                </a:uFill>
                <a:latin typeface="Century Gothic"/>
              </a:rPr>
              <a:t>Second Outline Level</a:t>
            </a:r>
            <a:endParaRPr b="0" lang="en-US" sz="1800" spc="-1" strike="noStrike">
              <a:solidFill>
                <a:srgbClr val="ffffff"/>
              </a:solidFill>
              <a:uFill>
                <a:solidFill>
                  <a:srgbClr val="ffffff"/>
                </a:solidFill>
              </a:uFill>
              <a:latin typeface="Century Gothic"/>
            </a:endParaRPr>
          </a:p>
          <a:p>
            <a:pPr lvl="2" marL="1296000" indent="-288000">
              <a:buClr>
                <a:srgbClr val="ffffff"/>
              </a:buClr>
              <a:buSzPct val="45000"/>
              <a:buFont typeface="Wingdings" charset="2"/>
              <a:buChar char=""/>
            </a:pPr>
            <a:r>
              <a:rPr b="0" lang="en-US" sz="1600" spc="-1" strike="noStrike">
                <a:solidFill>
                  <a:srgbClr val="ffffff"/>
                </a:solidFill>
                <a:uFill>
                  <a:solidFill>
                    <a:srgbClr val="ffffff"/>
                  </a:solidFill>
                </a:uFill>
                <a:latin typeface="Century Gothic"/>
              </a:rPr>
              <a:t>Third Outline Level</a:t>
            </a:r>
            <a:endParaRPr b="0" lang="en-US" sz="1600" spc="-1" strike="noStrike">
              <a:solidFill>
                <a:srgbClr val="ffffff"/>
              </a:solidFill>
              <a:uFill>
                <a:solidFill>
                  <a:srgbClr val="ffffff"/>
                </a:solidFill>
              </a:uFill>
              <a:latin typeface="Century Gothic"/>
            </a:endParaRPr>
          </a:p>
          <a:p>
            <a:pPr lvl="3" marL="1728000" indent="-216000">
              <a:buClr>
                <a:srgbClr val="ffffff"/>
              </a:buClr>
              <a:buSzPct val="75000"/>
              <a:buFont typeface="Symbol" charset="2"/>
              <a:buChar char=""/>
            </a:pPr>
            <a:r>
              <a:rPr b="0" lang="en-US" sz="1600" spc="-1" strike="noStrike">
                <a:solidFill>
                  <a:srgbClr val="ffffff"/>
                </a:solidFill>
                <a:uFill>
                  <a:solidFill>
                    <a:srgbClr val="ffffff"/>
                  </a:solidFill>
                </a:uFill>
                <a:latin typeface="Century Gothic"/>
              </a:rPr>
              <a:t>Fourth Outline Level</a:t>
            </a:r>
            <a:endParaRPr b="0" lang="en-US" sz="1600" spc="-1" strike="noStrike">
              <a:solidFill>
                <a:srgbClr val="ffffff"/>
              </a:solidFill>
              <a:uFill>
                <a:solidFill>
                  <a:srgbClr val="ffffff"/>
                </a:solidFill>
              </a:uFill>
              <a:latin typeface="Century Gothic"/>
            </a:endParaRPr>
          </a:p>
          <a:p>
            <a:pPr lvl="4" marL="2160000" indent="-216000">
              <a:buClr>
                <a:srgbClr val="ffffff"/>
              </a:buClr>
              <a:buSzPct val="45000"/>
              <a:buFont typeface="Wingdings" charset="2"/>
              <a:buChar char=""/>
            </a:pPr>
            <a:r>
              <a:rPr b="0" lang="en-US" sz="2000" spc="-1" strike="noStrike">
                <a:solidFill>
                  <a:srgbClr val="ffffff"/>
                </a:solidFill>
                <a:uFill>
                  <a:solidFill>
                    <a:srgbClr val="ffffff"/>
                  </a:solidFill>
                </a:uFill>
                <a:latin typeface="Century Gothic"/>
              </a:rPr>
              <a:t>Fifth Outline Level</a:t>
            </a:r>
            <a:endParaRPr b="0" lang="en-US" sz="2000" spc="-1" strike="noStrike">
              <a:solidFill>
                <a:srgbClr val="ffffff"/>
              </a:solidFill>
              <a:uFill>
                <a:solidFill>
                  <a:srgbClr val="ffffff"/>
                </a:solidFill>
              </a:uFill>
              <a:latin typeface="Century Gothic"/>
            </a:endParaRPr>
          </a:p>
          <a:p>
            <a:pPr lvl="5" marL="2592000" indent="-216000">
              <a:buClr>
                <a:srgbClr val="ffffff"/>
              </a:buClr>
              <a:buSzPct val="45000"/>
              <a:buFont typeface="Wingdings" charset="2"/>
              <a:buChar char=""/>
            </a:pPr>
            <a:r>
              <a:rPr b="0" lang="en-US" sz="2000" spc="-1" strike="noStrike">
                <a:solidFill>
                  <a:srgbClr val="ffffff"/>
                </a:solidFill>
                <a:uFill>
                  <a:solidFill>
                    <a:srgbClr val="ffffff"/>
                  </a:solidFill>
                </a:uFill>
                <a:latin typeface="Century Gothic"/>
              </a:rPr>
              <a:t>Sixth Outline Level</a:t>
            </a:r>
            <a:endParaRPr b="0" lang="en-US" sz="2000" spc="-1" strike="noStrike">
              <a:solidFill>
                <a:srgbClr val="ffffff"/>
              </a:solidFill>
              <a:uFill>
                <a:solidFill>
                  <a:srgbClr val="ffffff"/>
                </a:solidFill>
              </a:uFill>
              <a:latin typeface="Century Gothic"/>
            </a:endParaRPr>
          </a:p>
          <a:p>
            <a:pPr lvl="6" marL="3024000" indent="-216000">
              <a:buClr>
                <a:srgbClr val="ffffff"/>
              </a:buClr>
              <a:buSzPct val="45000"/>
              <a:buFont typeface="Wingdings" charset="2"/>
              <a:buChar char=""/>
            </a:pPr>
            <a:r>
              <a:rPr b="0" lang="en-US" sz="2000" spc="-1" strike="noStrike">
                <a:solidFill>
                  <a:srgbClr val="ffffff"/>
                </a:solidFill>
                <a:uFill>
                  <a:solidFill>
                    <a:srgbClr val="ffffff"/>
                  </a:solidFill>
                </a:uFill>
                <a:latin typeface="Century Gothic"/>
              </a:rPr>
              <a:t>Seventh Outline Level</a:t>
            </a:r>
            <a:endParaRPr b="0" lang="en-US" sz="2000" spc="-1" strike="noStrike">
              <a:solidFill>
                <a:srgbClr val="ffffff"/>
              </a:solidFill>
              <a:uFill>
                <a:solidFill>
                  <a:srgbClr val="ffffff"/>
                </a:solidFill>
              </a:uFill>
              <a:latin typeface="Century Gothic"/>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76" name="Picture 6" descr=""/>
          <p:cNvPicPr/>
          <p:nvPr/>
        </p:nvPicPr>
        <p:blipFill>
          <a:blip r:embed="rId2"/>
          <a:stretch/>
        </p:blipFill>
        <p:spPr>
          <a:xfrm>
            <a:off x="0" y="0"/>
            <a:ext cx="9143640" cy="1080720"/>
          </a:xfrm>
          <a:prstGeom prst="rect">
            <a:avLst/>
          </a:prstGeom>
          <a:ln>
            <a:noFill/>
          </a:ln>
        </p:spPr>
      </p:pic>
      <p:sp>
        <p:nvSpPr>
          <p:cNvPr id="77" name="PlaceHolder 1"/>
          <p:cNvSpPr>
            <a:spLocks noGrp="1"/>
          </p:cNvSpPr>
          <p:nvPr>
            <p:ph type="title"/>
          </p:nvPr>
        </p:nvSpPr>
        <p:spPr>
          <a:xfrm>
            <a:off x="2171880" y="764280"/>
            <a:ext cx="6377760" cy="1292760"/>
          </a:xfrm>
          <a:prstGeom prst="rect">
            <a:avLst/>
          </a:prstGeom>
        </p:spPr>
        <p:txBody>
          <a:bodyPr anchor="ctr"/>
          <a:p>
            <a:pPr algn="r">
              <a:lnSpc>
                <a:spcPct val="90000"/>
              </a:lnSpc>
            </a:pPr>
            <a:r>
              <a:rPr b="0" lang="en-US" sz="4000" spc="-1" strike="noStrike" cap="all">
                <a:solidFill>
                  <a:srgbClr val="ffffff"/>
                </a:solidFill>
                <a:uFill>
                  <a:solidFill>
                    <a:srgbClr val="ffffff"/>
                  </a:solidFill>
                </a:uFill>
                <a:latin typeface="Century Gothic"/>
              </a:rPr>
              <a:t>Click to edit Master title style</a:t>
            </a:r>
            <a:endParaRPr b="0" lang="en-US" sz="1800" spc="-1" strike="noStrike">
              <a:solidFill>
                <a:srgbClr val="ffffff"/>
              </a:solidFill>
              <a:uFill>
                <a:solidFill>
                  <a:srgbClr val="ffffff"/>
                </a:solidFill>
              </a:uFill>
              <a:latin typeface="Century Gothic"/>
            </a:endParaRPr>
          </a:p>
        </p:txBody>
      </p:sp>
      <p:sp>
        <p:nvSpPr>
          <p:cNvPr id="78" name="PlaceHolder 2"/>
          <p:cNvSpPr>
            <a:spLocks noGrp="1"/>
          </p:cNvSpPr>
          <p:nvPr>
            <p:ph type="body"/>
          </p:nvPr>
        </p:nvSpPr>
        <p:spPr>
          <a:xfrm>
            <a:off x="594360" y="2194560"/>
            <a:ext cx="7954920" cy="4068720"/>
          </a:xfrm>
          <a:prstGeom prst="rect">
            <a:avLst/>
          </a:prstGeom>
        </p:spPr>
        <p:txBody>
          <a:bodyPr/>
          <a:p>
            <a:pPr marL="432000" indent="-324000">
              <a:buClr>
                <a:srgbClr val="ffffff"/>
              </a:buClr>
              <a:buSzPct val="45000"/>
              <a:buFont typeface="Wingdings" charset="2"/>
              <a:buChar char=""/>
            </a:pPr>
            <a:r>
              <a:rPr b="0" lang="en-US" sz="2200" spc="-1" strike="noStrike">
                <a:solidFill>
                  <a:srgbClr val="ffffff"/>
                </a:solidFill>
                <a:uFill>
                  <a:solidFill>
                    <a:srgbClr val="ffffff"/>
                  </a:solidFill>
                </a:uFill>
                <a:latin typeface="Century Gothic"/>
              </a:rPr>
              <a:t>Click to edit the outline text format</a:t>
            </a:r>
            <a:endParaRPr b="0" lang="en-US" sz="2200" spc="-1" strike="noStrike">
              <a:solidFill>
                <a:srgbClr val="ffffff"/>
              </a:solidFill>
              <a:uFill>
                <a:solidFill>
                  <a:srgbClr val="ffffff"/>
                </a:solidFill>
              </a:uFill>
              <a:latin typeface="Century Gothic"/>
            </a:endParaRPr>
          </a:p>
          <a:p>
            <a:pPr lvl="1" marL="864000" indent="-324000">
              <a:buClr>
                <a:srgbClr val="ffffff"/>
              </a:buClr>
              <a:buSzPct val="75000"/>
              <a:buFont typeface="Symbol" charset="2"/>
              <a:buChar char=""/>
            </a:pPr>
            <a:r>
              <a:rPr b="0" lang="en-US" sz="2200" spc="-1" strike="noStrike">
                <a:solidFill>
                  <a:srgbClr val="ffffff"/>
                </a:solidFill>
                <a:uFill>
                  <a:solidFill>
                    <a:srgbClr val="ffffff"/>
                  </a:solidFill>
                </a:uFill>
                <a:latin typeface="Century Gothic"/>
              </a:rPr>
              <a:t>Second Outline Level</a:t>
            </a:r>
            <a:endParaRPr b="0" lang="en-US" sz="2200" spc="-1" strike="noStrike">
              <a:solidFill>
                <a:srgbClr val="ffffff"/>
              </a:solidFill>
              <a:uFill>
                <a:solidFill>
                  <a:srgbClr val="ffffff"/>
                </a:solidFill>
              </a:uFill>
              <a:latin typeface="Century Gothic"/>
            </a:endParaRPr>
          </a:p>
          <a:p>
            <a:pPr lvl="2" marL="1296000" indent="-288000">
              <a:buClr>
                <a:srgbClr val="ffffff"/>
              </a:buClr>
              <a:buSzPct val="45000"/>
              <a:buFont typeface="Wingdings" charset="2"/>
              <a:buChar char=""/>
            </a:pPr>
            <a:r>
              <a:rPr b="0" lang="en-US" sz="2200" spc="-1" strike="noStrike">
                <a:solidFill>
                  <a:srgbClr val="ffffff"/>
                </a:solidFill>
                <a:uFill>
                  <a:solidFill>
                    <a:srgbClr val="ffffff"/>
                  </a:solidFill>
                </a:uFill>
                <a:latin typeface="Century Gothic"/>
              </a:rPr>
              <a:t>Third Outline Level</a:t>
            </a:r>
            <a:endParaRPr b="0" lang="en-US" sz="2200" spc="-1" strike="noStrike">
              <a:solidFill>
                <a:srgbClr val="ffffff"/>
              </a:solidFill>
              <a:uFill>
                <a:solidFill>
                  <a:srgbClr val="ffffff"/>
                </a:solidFill>
              </a:uFill>
              <a:latin typeface="Century Gothic"/>
            </a:endParaRPr>
          </a:p>
          <a:p>
            <a:pPr lvl="3" marL="1728000" indent="-216000">
              <a:buClr>
                <a:srgbClr val="ffffff"/>
              </a:buClr>
              <a:buSzPct val="75000"/>
              <a:buFont typeface="Symbol" charset="2"/>
              <a:buChar char=""/>
            </a:pPr>
            <a:r>
              <a:rPr b="0" lang="en-US" sz="2200" spc="-1" strike="noStrike">
                <a:solidFill>
                  <a:srgbClr val="ffffff"/>
                </a:solidFill>
                <a:uFill>
                  <a:solidFill>
                    <a:srgbClr val="ffffff"/>
                  </a:solidFill>
                </a:uFill>
                <a:latin typeface="Century Gothic"/>
              </a:rPr>
              <a:t>Fourth Outline Level</a:t>
            </a:r>
            <a:endParaRPr b="0" lang="en-US" sz="2200" spc="-1" strike="noStrike">
              <a:solidFill>
                <a:srgbClr val="ffffff"/>
              </a:solidFill>
              <a:uFill>
                <a:solidFill>
                  <a:srgbClr val="ffffff"/>
                </a:solidFill>
              </a:uFill>
              <a:latin typeface="Century Gothic"/>
            </a:endParaRPr>
          </a:p>
          <a:p>
            <a:pPr lvl="4" marL="2160000" indent="-216000">
              <a:buClr>
                <a:srgbClr val="ffffff"/>
              </a:buClr>
              <a:buSzPct val="45000"/>
              <a:buFont typeface="Wingdings" charset="2"/>
              <a:buChar char=""/>
            </a:pPr>
            <a:r>
              <a:rPr b="0" lang="en-US" sz="2200" spc="-1" strike="noStrike">
                <a:solidFill>
                  <a:srgbClr val="ffffff"/>
                </a:solidFill>
                <a:uFill>
                  <a:solidFill>
                    <a:srgbClr val="ffffff"/>
                  </a:solidFill>
                </a:uFill>
                <a:latin typeface="Century Gothic"/>
              </a:rPr>
              <a:t>Fifth Outline Level</a:t>
            </a:r>
            <a:endParaRPr b="0" lang="en-US" sz="2200" spc="-1" strike="noStrike">
              <a:solidFill>
                <a:srgbClr val="ffffff"/>
              </a:solidFill>
              <a:uFill>
                <a:solidFill>
                  <a:srgbClr val="ffffff"/>
                </a:solidFill>
              </a:uFill>
              <a:latin typeface="Century Gothic"/>
            </a:endParaRPr>
          </a:p>
          <a:p>
            <a:pPr lvl="5" marL="2592000" indent="-216000">
              <a:buClr>
                <a:srgbClr val="ffffff"/>
              </a:buClr>
              <a:buSzPct val="45000"/>
              <a:buFont typeface="Wingdings" charset="2"/>
              <a:buChar char=""/>
            </a:pPr>
            <a:r>
              <a:rPr b="0" lang="en-US" sz="2200" spc="-1" strike="noStrike">
                <a:solidFill>
                  <a:srgbClr val="ffffff"/>
                </a:solidFill>
                <a:uFill>
                  <a:solidFill>
                    <a:srgbClr val="ffffff"/>
                  </a:solidFill>
                </a:uFill>
                <a:latin typeface="Century Gothic"/>
              </a:rPr>
              <a:t>Sixth Outline Level</a:t>
            </a:r>
            <a:endParaRPr b="0" lang="en-US" sz="2200" spc="-1" strike="noStrike">
              <a:solidFill>
                <a:srgbClr val="ffffff"/>
              </a:solidFill>
              <a:uFill>
                <a:solidFill>
                  <a:srgbClr val="ffffff"/>
                </a:solidFill>
              </a:uFill>
              <a:latin typeface="Century Gothic"/>
            </a:endParaRPr>
          </a:p>
          <a:p>
            <a:pPr marL="228600" indent="-228240">
              <a:lnSpc>
                <a:spcPct val="100000"/>
              </a:lnSpc>
              <a:buClr>
                <a:srgbClr val="ffffff"/>
              </a:buClr>
              <a:buFont typeface="Arial"/>
              <a:buChar char="•"/>
            </a:pPr>
            <a:r>
              <a:rPr b="0" lang="en-US" sz="2200" spc="-1" strike="noStrike">
                <a:solidFill>
                  <a:srgbClr val="ffffff"/>
                </a:solidFill>
                <a:uFill>
                  <a:solidFill>
                    <a:srgbClr val="ffffff"/>
                  </a:solidFill>
                </a:uFill>
                <a:latin typeface="Century Gothic"/>
              </a:rPr>
              <a:t>Seventh Outline LevelClick to edit Master text styles</a:t>
            </a:r>
            <a:endParaRPr b="0" lang="en-US" sz="2200" spc="-1" strike="noStrike">
              <a:solidFill>
                <a:srgbClr val="ffffff"/>
              </a:solidFill>
              <a:uFill>
                <a:solidFill>
                  <a:srgbClr val="ffffff"/>
                </a:solidFill>
              </a:uFill>
              <a:latin typeface="Century Gothic"/>
            </a:endParaRPr>
          </a:p>
          <a:p>
            <a:pPr lvl="1" marL="685800" indent="-228240">
              <a:lnSpc>
                <a:spcPct val="100000"/>
              </a:lnSpc>
              <a:buClr>
                <a:srgbClr val="ffffff"/>
              </a:buClr>
              <a:buFont typeface="Arial"/>
              <a:buChar char="•"/>
            </a:pPr>
            <a:r>
              <a:rPr b="0" lang="en-US" sz="2000" spc="-1" strike="noStrike">
                <a:solidFill>
                  <a:srgbClr val="ffffff"/>
                </a:solidFill>
                <a:uFill>
                  <a:solidFill>
                    <a:srgbClr val="ffffff"/>
                  </a:solidFill>
                </a:uFill>
                <a:latin typeface="Century Gothic"/>
              </a:rPr>
              <a:t>Second level</a:t>
            </a:r>
            <a:endParaRPr b="0" lang="en-US" sz="2200" spc="-1" strike="noStrike">
              <a:solidFill>
                <a:srgbClr val="ffffff"/>
              </a:solidFill>
              <a:uFill>
                <a:solidFill>
                  <a:srgbClr val="ffffff"/>
                </a:solidFill>
              </a:uFill>
              <a:latin typeface="Century Gothic"/>
            </a:endParaRPr>
          </a:p>
          <a:p>
            <a:pPr lvl="2" marL="1143000" indent="-228240">
              <a:lnSpc>
                <a:spcPct val="100000"/>
              </a:lnSpc>
              <a:buClr>
                <a:srgbClr val="ffffff"/>
              </a:buClr>
              <a:buFont typeface="Arial"/>
              <a:buChar char="•"/>
            </a:pPr>
            <a:r>
              <a:rPr b="0" lang="en-US" sz="1800" spc="-1" strike="noStrike">
                <a:solidFill>
                  <a:srgbClr val="ffffff"/>
                </a:solidFill>
                <a:uFill>
                  <a:solidFill>
                    <a:srgbClr val="ffffff"/>
                  </a:solidFill>
                </a:uFill>
                <a:latin typeface="Century Gothic"/>
              </a:rPr>
              <a:t>Third level</a:t>
            </a:r>
            <a:endParaRPr b="0" lang="en-US" sz="2200" spc="-1" strike="noStrike">
              <a:solidFill>
                <a:srgbClr val="ffffff"/>
              </a:solidFill>
              <a:uFill>
                <a:solidFill>
                  <a:srgbClr val="ffffff"/>
                </a:solidFill>
              </a:uFill>
              <a:latin typeface="Century Gothic"/>
            </a:endParaRPr>
          </a:p>
          <a:p>
            <a:pPr lvl="3" marL="1600200" indent="-228240">
              <a:lnSpc>
                <a:spcPct val="100000"/>
              </a:lnSpc>
              <a:buClr>
                <a:srgbClr val="ffffff"/>
              </a:buClr>
              <a:buFont typeface="Arial"/>
              <a:buChar char="•"/>
            </a:pPr>
            <a:r>
              <a:rPr b="0" lang="en-US" sz="1600" spc="-1" strike="noStrike">
                <a:solidFill>
                  <a:srgbClr val="ffffff"/>
                </a:solidFill>
                <a:uFill>
                  <a:solidFill>
                    <a:srgbClr val="ffffff"/>
                  </a:solidFill>
                </a:uFill>
                <a:latin typeface="Century Gothic"/>
              </a:rPr>
              <a:t>Fourth level</a:t>
            </a:r>
            <a:endParaRPr b="0" lang="en-US" sz="2200" spc="-1" strike="noStrike">
              <a:solidFill>
                <a:srgbClr val="ffffff"/>
              </a:solidFill>
              <a:uFill>
                <a:solidFill>
                  <a:srgbClr val="ffffff"/>
                </a:solidFill>
              </a:uFill>
              <a:latin typeface="Century Gothic"/>
            </a:endParaRPr>
          </a:p>
          <a:p>
            <a:pPr lvl="4" marL="2057400" indent="-228240">
              <a:lnSpc>
                <a:spcPct val="100000"/>
              </a:lnSpc>
              <a:buClr>
                <a:srgbClr val="ffffff"/>
              </a:buClr>
              <a:buFont typeface="Arial"/>
              <a:buChar char="•"/>
            </a:pPr>
            <a:r>
              <a:rPr b="0" lang="en-US" sz="1600" spc="-1" strike="noStrike">
                <a:solidFill>
                  <a:srgbClr val="ffffff"/>
                </a:solidFill>
                <a:uFill>
                  <a:solidFill>
                    <a:srgbClr val="ffffff"/>
                  </a:solidFill>
                </a:uFill>
                <a:latin typeface="Century Gothic"/>
              </a:rPr>
              <a:t>Fifth level</a:t>
            </a:r>
            <a:endParaRPr b="0" lang="en-US" sz="2200" spc="-1" strike="noStrike">
              <a:solidFill>
                <a:srgbClr val="ffffff"/>
              </a:solidFill>
              <a:uFill>
                <a:solidFill>
                  <a:srgbClr val="ffffff"/>
                </a:solidFill>
              </a:uFill>
              <a:latin typeface="Century Gothic"/>
            </a:endParaRPr>
          </a:p>
        </p:txBody>
      </p:sp>
      <p:sp>
        <p:nvSpPr>
          <p:cNvPr id="79" name="PlaceHolder 3"/>
          <p:cNvSpPr>
            <a:spLocks noGrp="1"/>
          </p:cNvSpPr>
          <p:nvPr>
            <p:ph type="dt"/>
          </p:nvPr>
        </p:nvSpPr>
        <p:spPr>
          <a:xfrm>
            <a:off x="6412320" y="6356520"/>
            <a:ext cx="2136960" cy="364680"/>
          </a:xfrm>
          <a:prstGeom prst="rect">
            <a:avLst/>
          </a:prstGeom>
        </p:spPr>
        <p:txBody>
          <a:bodyPr anchor="ctr"/>
          <a:p>
            <a:pPr algn="r">
              <a:lnSpc>
                <a:spcPct val="100000"/>
              </a:lnSpc>
            </a:pPr>
            <a:r>
              <a:rPr b="0" lang="en-CA" sz="1050" spc="-1" strike="noStrike">
                <a:solidFill>
                  <a:srgbClr val="ffffff"/>
                </a:solidFill>
                <a:uFill>
                  <a:solidFill>
                    <a:srgbClr val="ffffff"/>
                  </a:solidFill>
                </a:uFill>
                <a:latin typeface="Century Gothic"/>
              </a:rPr>
              <a:t>17-4-11</a:t>
            </a:r>
            <a:endParaRPr b="0" lang="en-CA" sz="1400" spc="-1" strike="noStrike">
              <a:solidFill>
                <a:srgbClr val="ffffff"/>
              </a:solidFill>
              <a:uFill>
                <a:solidFill>
                  <a:srgbClr val="ffffff"/>
                </a:solidFill>
              </a:uFill>
              <a:latin typeface="Times New Roman"/>
            </a:endParaRPr>
          </a:p>
        </p:txBody>
      </p:sp>
      <p:sp>
        <p:nvSpPr>
          <p:cNvPr id="80" name="PlaceHolder 4"/>
          <p:cNvSpPr>
            <a:spLocks noGrp="1"/>
          </p:cNvSpPr>
          <p:nvPr>
            <p:ph type="ftr"/>
          </p:nvPr>
        </p:nvSpPr>
        <p:spPr>
          <a:xfrm>
            <a:off x="594360" y="6355800"/>
            <a:ext cx="5680440" cy="364680"/>
          </a:xfrm>
          <a:prstGeom prst="rect">
            <a:avLst/>
          </a:prstGeom>
        </p:spPr>
        <p:txBody>
          <a:bodyPr anchor="ctr"/>
          <a:p>
            <a:endParaRPr b="0" lang="en-CA" sz="2400" spc="-1" strike="noStrike">
              <a:solidFill>
                <a:srgbClr val="ffffff"/>
              </a:solidFill>
              <a:uFill>
                <a:solidFill>
                  <a:srgbClr val="ffffff"/>
                </a:solidFill>
              </a:uFill>
              <a:latin typeface="Times New Roman"/>
            </a:endParaRPr>
          </a:p>
        </p:txBody>
      </p:sp>
      <p:sp>
        <p:nvSpPr>
          <p:cNvPr id="81" name="PlaceHolder 5"/>
          <p:cNvSpPr>
            <a:spLocks noGrp="1"/>
          </p:cNvSpPr>
          <p:nvPr>
            <p:ph type="sldNum"/>
          </p:nvPr>
        </p:nvSpPr>
        <p:spPr>
          <a:xfrm>
            <a:off x="6572160" y="380880"/>
            <a:ext cx="1977120" cy="364680"/>
          </a:xfrm>
          <a:prstGeom prst="rect">
            <a:avLst/>
          </a:prstGeom>
        </p:spPr>
        <p:txBody>
          <a:bodyPr anchor="ctr"/>
          <a:p>
            <a:pPr algn="r">
              <a:lnSpc>
                <a:spcPct val="100000"/>
              </a:lnSpc>
            </a:pPr>
            <a:fld id="{CED88773-D36D-4A12-BFA3-554B06573251}" type="slidenum">
              <a:rPr b="0" lang="en-CA" sz="1050" spc="-1" strike="noStrike">
                <a:solidFill>
                  <a:srgbClr val="ffffff"/>
                </a:solidFill>
                <a:uFill>
                  <a:solidFill>
                    <a:srgbClr val="ffffff"/>
                  </a:solidFill>
                </a:uFill>
                <a:latin typeface="Century Gothic"/>
              </a:rPr>
              <a:t>1</a:t>
            </a:fld>
            <a:endParaRPr b="0" lang="en-CA" sz="1400" spc="-1" strike="noStrike">
              <a:solidFill>
                <a:srgbClr val="ffffff"/>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685800" y="2130480"/>
            <a:ext cx="7768800" cy="1466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CA" sz="4400" spc="-1" strike="noStrike">
                <a:solidFill>
                  <a:srgbClr val="ffffff"/>
                </a:solidFill>
                <a:uFill>
                  <a:solidFill>
                    <a:srgbClr val="ffffff"/>
                  </a:solidFill>
                </a:uFill>
                <a:latin typeface="Calibri"/>
                <a:ea typeface="DejaVu Sans"/>
              </a:rPr>
              <a:t>LazerBlast</a:t>
            </a:r>
            <a:endParaRPr b="0" lang="en-CA" sz="1800" spc="-1" strike="noStrike">
              <a:solidFill>
                <a:srgbClr val="ffffff"/>
              </a:solidFill>
              <a:uFill>
                <a:solidFill>
                  <a:srgbClr val="ffffff"/>
                </a:solidFill>
              </a:uFill>
              <a:latin typeface="Arial"/>
            </a:endParaRPr>
          </a:p>
        </p:txBody>
      </p:sp>
      <p:sp>
        <p:nvSpPr>
          <p:cNvPr id="117" name="CustomShape 2"/>
          <p:cNvSpPr/>
          <p:nvPr/>
        </p:nvSpPr>
        <p:spPr>
          <a:xfrm>
            <a:off x="1371600" y="3886200"/>
            <a:ext cx="6397200" cy="1748880"/>
          </a:xfrm>
          <a:prstGeom prst="rect">
            <a:avLst/>
          </a:prstGeom>
          <a:noFill/>
          <a:ln>
            <a:noFill/>
          </a:ln>
        </p:spPr>
        <p:style>
          <a:lnRef idx="0"/>
          <a:fillRef idx="0"/>
          <a:effectRef idx="0"/>
          <a:fontRef idx="minor"/>
        </p:style>
        <p:txBody>
          <a:bodyPr lIns="90000" rIns="90000" tIns="45000" bIns="45000"/>
          <a:p>
            <a:pPr algn="ctr">
              <a:lnSpc>
                <a:spcPct val="100000"/>
              </a:lnSpc>
            </a:pPr>
            <a:r>
              <a:rPr b="0" lang="en-CA" sz="3200" spc="-1" strike="noStrike">
                <a:solidFill>
                  <a:srgbClr val="ffffff"/>
                </a:solidFill>
                <a:uFill>
                  <a:solidFill>
                    <a:srgbClr val="ffffff"/>
                  </a:solidFill>
                </a:uFill>
                <a:latin typeface="Calibri"/>
                <a:ea typeface="DejaVu Sans"/>
              </a:rPr>
              <a:t>An Improvement on Pylaga</a:t>
            </a:r>
            <a:endParaRPr b="0" lang="en-CA" sz="1800" spc="-1" strike="noStrike">
              <a:solidFill>
                <a:srgbClr val="ffffff"/>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457200" y="274680"/>
            <a:ext cx="8226000" cy="11394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CA" sz="4400" spc="-1" strike="noStrike">
                <a:solidFill>
                  <a:srgbClr val="ffffff"/>
                </a:solidFill>
                <a:uFill>
                  <a:solidFill>
                    <a:srgbClr val="ffffff"/>
                  </a:solidFill>
                </a:uFill>
                <a:latin typeface="Calibri"/>
              </a:rPr>
              <a:t>Sprites</a:t>
            </a:r>
            <a:endParaRPr b="0" lang="en-CA" sz="1800" spc="-1" strike="noStrike">
              <a:solidFill>
                <a:srgbClr val="ffffff"/>
              </a:solidFill>
              <a:uFill>
                <a:solidFill>
                  <a:srgbClr val="ffffff"/>
                </a:solidFill>
              </a:uFill>
              <a:latin typeface="Arial"/>
            </a:endParaRPr>
          </a:p>
        </p:txBody>
      </p:sp>
      <p:sp>
        <p:nvSpPr>
          <p:cNvPr id="135" name="CustomShape 2"/>
          <p:cNvSpPr/>
          <p:nvPr/>
        </p:nvSpPr>
        <p:spPr>
          <a:xfrm>
            <a:off x="457200" y="1600200"/>
            <a:ext cx="8226000" cy="4522320"/>
          </a:xfrm>
          <a:prstGeom prst="rect">
            <a:avLst/>
          </a:prstGeom>
          <a:noFill/>
          <a:ln>
            <a:noFill/>
          </a:ln>
        </p:spPr>
        <p:style>
          <a:lnRef idx="0"/>
          <a:fillRef idx="0"/>
          <a:effectRef idx="0"/>
          <a:fontRef idx="minor"/>
        </p:style>
      </p:sp>
      <p:sp>
        <p:nvSpPr>
          <p:cNvPr id="136" name="CustomShape 3"/>
          <p:cNvSpPr/>
          <p:nvPr/>
        </p:nvSpPr>
        <p:spPr>
          <a:xfrm>
            <a:off x="609480" y="1752480"/>
            <a:ext cx="8226000" cy="4522320"/>
          </a:xfrm>
          <a:prstGeom prst="rect">
            <a:avLst/>
          </a:prstGeom>
          <a:noFill/>
          <a:ln>
            <a:noFill/>
          </a:ln>
        </p:spPr>
        <p:style>
          <a:lnRef idx="0"/>
          <a:fillRef idx="0"/>
          <a:effectRef idx="0"/>
          <a:fontRef idx="minor"/>
        </p:style>
        <p:txBody>
          <a:bodyPr lIns="90000" rIns="90000" tIns="45000" bIns="45000"/>
          <a:p>
            <a:pPr marL="432000" indent="-320760">
              <a:lnSpc>
                <a:spcPct val="100000"/>
              </a:lnSpc>
              <a:buClr>
                <a:srgbClr val="ffffff"/>
              </a:buClr>
              <a:buSzPct val="45000"/>
              <a:buFont typeface="Wingdings" charset="2"/>
              <a:buChar char=""/>
            </a:pPr>
            <a:r>
              <a:rPr b="0" lang="en-CA" sz="3200" spc="-1" strike="noStrike">
                <a:solidFill>
                  <a:srgbClr val="ffffff"/>
                </a:solidFill>
                <a:uFill>
                  <a:solidFill>
                    <a:srgbClr val="ffffff"/>
                  </a:solidFill>
                </a:uFill>
                <a:latin typeface="Calibri"/>
              </a:rPr>
              <a:t>Player and enemy sprites designed to be easily distinguishable</a:t>
            </a:r>
            <a:endParaRPr b="0" lang="en-CA" sz="1800" spc="-1" strike="noStrike">
              <a:solidFill>
                <a:srgbClr val="ffffff"/>
              </a:solidFill>
              <a:uFill>
                <a:solidFill>
                  <a:srgbClr val="ffffff"/>
                </a:solidFill>
              </a:uFill>
              <a:latin typeface="Arial"/>
            </a:endParaRPr>
          </a:p>
          <a:p>
            <a:pPr marL="432000" indent="-320760">
              <a:lnSpc>
                <a:spcPct val="100000"/>
              </a:lnSpc>
              <a:buClr>
                <a:srgbClr val="ffffff"/>
              </a:buClr>
              <a:buSzPct val="45000"/>
              <a:buFont typeface="Wingdings" charset="2"/>
              <a:buChar char=""/>
            </a:pPr>
            <a:r>
              <a:rPr b="0" lang="en-CA" sz="3200" spc="-1" strike="noStrike">
                <a:solidFill>
                  <a:srgbClr val="ffffff"/>
                </a:solidFill>
                <a:uFill>
                  <a:solidFill>
                    <a:srgbClr val="ffffff"/>
                  </a:solidFill>
                </a:uFill>
                <a:latin typeface="Calibri"/>
                <a:ea typeface="DejaVu Sans"/>
              </a:rPr>
              <a:t>Enemy sprites in 3 different colors</a:t>
            </a:r>
            <a:endParaRPr b="0" lang="en-CA" sz="1800" spc="-1" strike="noStrike">
              <a:solidFill>
                <a:srgbClr val="ffffff"/>
              </a:solidFill>
              <a:uFill>
                <a:solidFill>
                  <a:srgbClr val="ffffff"/>
                </a:solidFill>
              </a:uFill>
              <a:latin typeface="Arial"/>
            </a:endParaRPr>
          </a:p>
          <a:p>
            <a:pPr marL="432000" indent="-320760">
              <a:lnSpc>
                <a:spcPct val="100000"/>
              </a:lnSpc>
              <a:buClr>
                <a:srgbClr val="ffffff"/>
              </a:buClr>
              <a:buSzPct val="45000"/>
              <a:buFont typeface="Wingdings" charset="2"/>
              <a:buChar char=""/>
            </a:pPr>
            <a:r>
              <a:rPr b="0" lang="en-CA" sz="3200" spc="-1" strike="noStrike">
                <a:solidFill>
                  <a:srgbClr val="ffffff"/>
                </a:solidFill>
                <a:uFill>
                  <a:solidFill>
                    <a:srgbClr val="ffffff"/>
                  </a:solidFill>
                </a:uFill>
                <a:latin typeface="Calibri"/>
                <a:ea typeface="DejaVu Sans"/>
              </a:rPr>
              <a:t>Multiple types for future development of enemy types.</a:t>
            </a:r>
            <a:endParaRPr b="0" lang="en-CA" sz="1800" spc="-1" strike="noStrike">
              <a:solidFill>
                <a:srgbClr val="ffffff"/>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CustomShape 1"/>
          <p:cNvSpPr/>
          <p:nvPr/>
        </p:nvSpPr>
        <p:spPr>
          <a:xfrm>
            <a:off x="457200" y="274680"/>
            <a:ext cx="8226000" cy="11394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CA" sz="4400" spc="-1" strike="noStrike">
                <a:solidFill>
                  <a:srgbClr val="ffffff"/>
                </a:solidFill>
                <a:uFill>
                  <a:solidFill>
                    <a:srgbClr val="ffffff"/>
                  </a:solidFill>
                </a:uFill>
                <a:latin typeface="Calibri"/>
                <a:ea typeface="DejaVu Sans"/>
              </a:rPr>
              <a:t>Menu</a:t>
            </a:r>
            <a:endParaRPr b="0" lang="en-CA" sz="1800" spc="-1" strike="noStrike">
              <a:solidFill>
                <a:srgbClr val="ffffff"/>
              </a:solidFill>
              <a:uFill>
                <a:solidFill>
                  <a:srgbClr val="ffffff"/>
                </a:solidFill>
              </a:uFill>
              <a:latin typeface="Arial"/>
            </a:endParaRPr>
          </a:p>
        </p:txBody>
      </p:sp>
      <p:sp>
        <p:nvSpPr>
          <p:cNvPr id="138" name="CustomShape 2"/>
          <p:cNvSpPr/>
          <p:nvPr/>
        </p:nvSpPr>
        <p:spPr>
          <a:xfrm>
            <a:off x="457200" y="1600200"/>
            <a:ext cx="8226000" cy="4522320"/>
          </a:xfrm>
          <a:prstGeom prst="rect">
            <a:avLst/>
          </a:prstGeom>
          <a:noFill/>
          <a:ln>
            <a:noFill/>
          </a:ln>
        </p:spPr>
        <p:style>
          <a:lnRef idx="0"/>
          <a:fillRef idx="0"/>
          <a:effectRef idx="0"/>
          <a:fontRef idx="minor"/>
        </p:style>
      </p:sp>
      <p:sp>
        <p:nvSpPr>
          <p:cNvPr id="139" name="CustomShape 3"/>
          <p:cNvSpPr/>
          <p:nvPr/>
        </p:nvSpPr>
        <p:spPr>
          <a:xfrm>
            <a:off x="609480" y="1752480"/>
            <a:ext cx="8226000" cy="4522320"/>
          </a:xfrm>
          <a:prstGeom prst="rect">
            <a:avLst/>
          </a:prstGeom>
          <a:noFill/>
          <a:ln>
            <a:noFill/>
          </a:ln>
        </p:spPr>
        <p:style>
          <a:lnRef idx="0"/>
          <a:fillRef idx="0"/>
          <a:effectRef idx="0"/>
          <a:fontRef idx="minor"/>
        </p:style>
        <p:txBody>
          <a:bodyPr lIns="90000" rIns="90000" tIns="45000" bIns="45000"/>
          <a:p>
            <a:pPr marL="432000" indent="-320760">
              <a:lnSpc>
                <a:spcPct val="100000"/>
              </a:lnSpc>
              <a:buClr>
                <a:srgbClr val="ffffff"/>
              </a:buClr>
              <a:buSzPct val="45000"/>
              <a:buFont typeface="Wingdings" charset="2"/>
              <a:buChar char=""/>
            </a:pPr>
            <a:r>
              <a:rPr b="0" lang="en-CA" sz="3200" spc="-1" strike="noStrike">
                <a:solidFill>
                  <a:srgbClr val="ffffff"/>
                </a:solidFill>
                <a:uFill>
                  <a:solidFill>
                    <a:srgbClr val="ffffff"/>
                  </a:solidFill>
                </a:uFill>
                <a:latin typeface="Calibri"/>
              </a:rPr>
              <a:t>The menu was implemented as part of the scenes subsections.</a:t>
            </a:r>
            <a:endParaRPr b="0" lang="en-CA" sz="1800" spc="-1" strike="noStrike">
              <a:solidFill>
                <a:srgbClr val="ffffff"/>
              </a:solidFill>
              <a:uFill>
                <a:solidFill>
                  <a:srgbClr val="ffffff"/>
                </a:solidFill>
              </a:uFill>
              <a:latin typeface="Arial"/>
            </a:endParaRPr>
          </a:p>
          <a:p>
            <a:pPr marL="432000" indent="-320760">
              <a:lnSpc>
                <a:spcPct val="100000"/>
              </a:lnSpc>
              <a:buClr>
                <a:srgbClr val="ffffff"/>
              </a:buClr>
              <a:buSzPct val="45000"/>
              <a:buFont typeface="Wingdings" charset="2"/>
              <a:buChar char=""/>
            </a:pPr>
            <a:r>
              <a:rPr b="0" lang="en-CA" sz="3200" spc="-1" strike="noStrike">
                <a:solidFill>
                  <a:srgbClr val="ffffff"/>
                </a:solidFill>
                <a:uFill>
                  <a:solidFill>
                    <a:srgbClr val="ffffff"/>
                  </a:solidFill>
                </a:uFill>
                <a:latin typeface="Calibri"/>
              </a:rPr>
              <a:t>Two menus were implemented for the sake of the game: the main menu to start the game as well as a high score menu.</a:t>
            </a:r>
            <a:endParaRPr b="0" lang="en-CA" sz="1800" spc="-1" strike="noStrike">
              <a:solidFill>
                <a:srgbClr val="ffffff"/>
              </a:solidFill>
              <a:uFill>
                <a:solidFill>
                  <a:srgbClr val="ffffff"/>
                </a:solidFill>
              </a:uFill>
              <a:latin typeface="Arial"/>
            </a:endParaRPr>
          </a:p>
          <a:p>
            <a:pPr marL="432000" indent="-320760">
              <a:lnSpc>
                <a:spcPct val="100000"/>
              </a:lnSpc>
              <a:buClr>
                <a:srgbClr val="ffffff"/>
              </a:buClr>
              <a:buSzPct val="45000"/>
              <a:buFont typeface="Wingdings" charset="2"/>
              <a:buChar char=""/>
            </a:pPr>
            <a:r>
              <a:rPr b="0" lang="en-CA" sz="3200" spc="-1" strike="noStrike">
                <a:solidFill>
                  <a:srgbClr val="ffffff"/>
                </a:solidFill>
                <a:uFill>
                  <a:solidFill>
                    <a:srgbClr val="ffffff"/>
                  </a:solidFill>
                </a:uFill>
                <a:latin typeface="Calibri"/>
              </a:rPr>
              <a:t>When a game ends, it returns the player to the main menu with altered options to start the game again should they choose to do so.</a:t>
            </a:r>
            <a:endParaRPr b="0" lang="en-CA" sz="1800" spc="-1" strike="noStrike">
              <a:solidFill>
                <a:srgbClr val="ffffff"/>
              </a:solidFill>
              <a:uFill>
                <a:solidFill>
                  <a:srgbClr val="ffffff"/>
                </a:solidFill>
              </a:uFill>
              <a:latin typeface="Arial"/>
            </a:endParaRPr>
          </a:p>
          <a:p>
            <a:pPr>
              <a:lnSpc>
                <a:spcPct val="100000"/>
              </a:lnSpc>
            </a:pPr>
            <a:endParaRPr b="0" lang="en-CA" sz="1800" spc="-1" strike="noStrike">
              <a:solidFill>
                <a:srgbClr val="ffffff"/>
              </a:solidFill>
              <a:uFill>
                <a:solidFill>
                  <a:srgbClr val="ffffff"/>
                </a:solidFill>
              </a:uFill>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457200" y="274680"/>
            <a:ext cx="8226000" cy="1139400"/>
          </a:xfrm>
          <a:prstGeom prst="rect">
            <a:avLst/>
          </a:prstGeom>
          <a:noFill/>
          <a:ln>
            <a:noFill/>
          </a:ln>
        </p:spPr>
        <p:style>
          <a:lnRef idx="0"/>
          <a:fillRef idx="0"/>
          <a:effectRef idx="0"/>
          <a:fontRef idx="minor"/>
        </p:style>
      </p:sp>
      <p:sp>
        <p:nvSpPr>
          <p:cNvPr id="141" name="CustomShape 2"/>
          <p:cNvSpPr/>
          <p:nvPr/>
        </p:nvSpPr>
        <p:spPr>
          <a:xfrm>
            <a:off x="457200" y="1600200"/>
            <a:ext cx="8226000" cy="4522320"/>
          </a:xfrm>
          <a:prstGeom prst="rect">
            <a:avLst/>
          </a:prstGeom>
          <a:noFill/>
          <a:ln>
            <a:noFill/>
          </a:ln>
        </p:spPr>
        <p:style>
          <a:lnRef idx="0"/>
          <a:fillRef idx="0"/>
          <a:effectRef idx="0"/>
          <a:fontRef idx="minor"/>
        </p:style>
      </p:sp>
      <p:sp>
        <p:nvSpPr>
          <p:cNvPr id="142" name="CustomShape 3"/>
          <p:cNvSpPr/>
          <p:nvPr/>
        </p:nvSpPr>
        <p:spPr>
          <a:xfrm>
            <a:off x="457200" y="274680"/>
            <a:ext cx="8226000" cy="11394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CA" sz="4400" spc="-1" strike="noStrike">
                <a:solidFill>
                  <a:srgbClr val="ffffff"/>
                </a:solidFill>
                <a:uFill>
                  <a:solidFill>
                    <a:srgbClr val="ffffff"/>
                  </a:solidFill>
                </a:uFill>
                <a:latin typeface="Calibri"/>
                <a:ea typeface="DejaVu Sans"/>
              </a:rPr>
              <a:t>Menu (Continued)</a:t>
            </a:r>
            <a:endParaRPr b="0" lang="en-CA" sz="1800" spc="-1" strike="noStrike">
              <a:solidFill>
                <a:srgbClr val="ffffff"/>
              </a:solidFill>
              <a:uFill>
                <a:solidFill>
                  <a:srgbClr val="ffffff"/>
                </a:solidFill>
              </a:uFill>
              <a:latin typeface="Arial"/>
            </a:endParaRPr>
          </a:p>
        </p:txBody>
      </p:sp>
      <p:sp>
        <p:nvSpPr>
          <p:cNvPr id="143" name="CustomShape 4"/>
          <p:cNvSpPr/>
          <p:nvPr/>
        </p:nvSpPr>
        <p:spPr>
          <a:xfrm>
            <a:off x="609480" y="1592280"/>
            <a:ext cx="8226000" cy="4522320"/>
          </a:xfrm>
          <a:prstGeom prst="rect">
            <a:avLst/>
          </a:prstGeom>
          <a:noFill/>
          <a:ln>
            <a:noFill/>
          </a:ln>
        </p:spPr>
        <p:style>
          <a:lnRef idx="0"/>
          <a:fillRef idx="0"/>
          <a:effectRef idx="0"/>
          <a:fontRef idx="minor"/>
        </p:style>
        <p:txBody>
          <a:bodyPr lIns="90000" rIns="90000" tIns="45000" bIns="45000"/>
          <a:p>
            <a:pPr marL="432000" indent="-320760">
              <a:lnSpc>
                <a:spcPct val="100000"/>
              </a:lnSpc>
              <a:buClr>
                <a:srgbClr val="ffffff"/>
              </a:buClr>
              <a:buSzPct val="45000"/>
              <a:buFont typeface="Wingdings" charset="2"/>
              <a:buChar char=""/>
            </a:pPr>
            <a:r>
              <a:rPr b="0" lang="en-CA" sz="3200" spc="-1" strike="noStrike">
                <a:solidFill>
                  <a:srgbClr val="ffffff"/>
                </a:solidFill>
                <a:uFill>
                  <a:solidFill>
                    <a:srgbClr val="ffffff"/>
                  </a:solidFill>
                </a:uFill>
                <a:latin typeface="Calibri"/>
              </a:rPr>
              <a:t>Though it is not a very complicated scene, multiple menus can be created fairly easily through use of the settings file.</a:t>
            </a:r>
            <a:endParaRPr b="0" lang="en-CA" sz="1800" spc="-1" strike="noStrike">
              <a:solidFill>
                <a:srgbClr val="ffffff"/>
              </a:solidFill>
              <a:uFill>
                <a:solidFill>
                  <a:srgbClr val="ffffff"/>
                </a:solidFill>
              </a:uFill>
              <a:latin typeface="Arial"/>
            </a:endParaRPr>
          </a:p>
          <a:p>
            <a:pPr marL="432000" indent="-320760">
              <a:lnSpc>
                <a:spcPct val="100000"/>
              </a:lnSpc>
              <a:buClr>
                <a:srgbClr val="ffffff"/>
              </a:buClr>
              <a:buSzPct val="45000"/>
              <a:buFont typeface="Wingdings" charset="2"/>
              <a:buChar char=""/>
            </a:pPr>
            <a:r>
              <a:rPr b="0" lang="en-CA" sz="3200" spc="-1" strike="noStrike">
                <a:solidFill>
                  <a:srgbClr val="ffffff"/>
                </a:solidFill>
                <a:uFill>
                  <a:solidFill>
                    <a:srgbClr val="ffffff"/>
                  </a:solidFill>
                </a:uFill>
                <a:latin typeface="Calibri"/>
              </a:rPr>
              <a:t>To create a new menu list, all that needs to be done is to input a list of options into the settings file.</a:t>
            </a:r>
            <a:endParaRPr b="0" lang="en-CA" sz="1800" spc="-1" strike="noStrike">
              <a:solidFill>
                <a:srgbClr val="ffffff"/>
              </a:solidFill>
              <a:uFill>
                <a:solidFill>
                  <a:srgbClr val="ffffff"/>
                </a:solidFill>
              </a:uFill>
              <a:latin typeface="Arial"/>
            </a:endParaRPr>
          </a:p>
          <a:p>
            <a:pPr marL="432000" indent="-320760">
              <a:lnSpc>
                <a:spcPct val="100000"/>
              </a:lnSpc>
              <a:buClr>
                <a:srgbClr val="ffffff"/>
              </a:buClr>
              <a:buSzPct val="45000"/>
              <a:buFont typeface="Wingdings" charset="2"/>
              <a:buChar char=""/>
            </a:pPr>
            <a:r>
              <a:rPr b="0" lang="en-CA" sz="3200" spc="-1" strike="noStrike">
                <a:solidFill>
                  <a:srgbClr val="ffffff"/>
                </a:solidFill>
                <a:uFill>
                  <a:solidFill>
                    <a:srgbClr val="ffffff"/>
                  </a:solidFill>
                </a:uFill>
                <a:latin typeface="Calibri"/>
              </a:rPr>
              <a:t>Locations of items on the menu within the list are determined through a calculation to determine center screen and then stacked on top of one another.</a:t>
            </a:r>
            <a:endParaRPr b="0" lang="en-CA" sz="1800" spc="-1" strike="noStrike">
              <a:solidFill>
                <a:srgbClr val="ffffff"/>
              </a:solidFill>
              <a:uFill>
                <a:solidFill>
                  <a:srgbClr val="ffffff"/>
                </a:solidFill>
              </a:uFill>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457200" y="274680"/>
            <a:ext cx="8226000" cy="1139400"/>
          </a:xfrm>
          <a:prstGeom prst="rect">
            <a:avLst/>
          </a:prstGeom>
          <a:noFill/>
          <a:ln>
            <a:noFill/>
          </a:ln>
        </p:spPr>
        <p:style>
          <a:lnRef idx="0"/>
          <a:fillRef idx="0"/>
          <a:effectRef idx="0"/>
          <a:fontRef idx="minor"/>
        </p:style>
      </p:sp>
      <p:sp>
        <p:nvSpPr>
          <p:cNvPr id="145" name="CustomShape 2"/>
          <p:cNvSpPr/>
          <p:nvPr/>
        </p:nvSpPr>
        <p:spPr>
          <a:xfrm>
            <a:off x="457200" y="1600200"/>
            <a:ext cx="8226000" cy="4522320"/>
          </a:xfrm>
          <a:prstGeom prst="rect">
            <a:avLst/>
          </a:prstGeom>
          <a:noFill/>
          <a:ln>
            <a:noFill/>
          </a:ln>
        </p:spPr>
        <p:style>
          <a:lnRef idx="0"/>
          <a:fillRef idx="0"/>
          <a:effectRef idx="0"/>
          <a:fontRef idx="minor"/>
        </p:style>
      </p:sp>
      <p:sp>
        <p:nvSpPr>
          <p:cNvPr id="146" name="CustomShape 3"/>
          <p:cNvSpPr/>
          <p:nvPr/>
        </p:nvSpPr>
        <p:spPr>
          <a:xfrm>
            <a:off x="457200" y="274680"/>
            <a:ext cx="8226000" cy="11394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CA" sz="4400" spc="-1" strike="noStrike">
                <a:solidFill>
                  <a:srgbClr val="ffffff"/>
                </a:solidFill>
                <a:uFill>
                  <a:solidFill>
                    <a:srgbClr val="ffffff"/>
                  </a:solidFill>
                </a:uFill>
                <a:latin typeface="Calibri"/>
                <a:ea typeface="DejaVu Sans"/>
              </a:rPr>
              <a:t>Rendering</a:t>
            </a:r>
            <a:endParaRPr b="0" lang="en-CA" sz="1800" spc="-1" strike="noStrike">
              <a:solidFill>
                <a:srgbClr val="ffffff"/>
              </a:solidFill>
              <a:uFill>
                <a:solidFill>
                  <a:srgbClr val="ffffff"/>
                </a:solidFill>
              </a:uFill>
              <a:latin typeface="Arial"/>
            </a:endParaRPr>
          </a:p>
        </p:txBody>
      </p:sp>
      <p:sp>
        <p:nvSpPr>
          <p:cNvPr id="147" name="CustomShape 4"/>
          <p:cNvSpPr/>
          <p:nvPr/>
        </p:nvSpPr>
        <p:spPr>
          <a:xfrm>
            <a:off x="609480" y="1752480"/>
            <a:ext cx="8226000" cy="4522320"/>
          </a:xfrm>
          <a:prstGeom prst="rect">
            <a:avLst/>
          </a:prstGeom>
          <a:noFill/>
          <a:ln>
            <a:noFill/>
          </a:ln>
        </p:spPr>
        <p:style>
          <a:lnRef idx="0"/>
          <a:fillRef idx="0"/>
          <a:effectRef idx="0"/>
          <a:fontRef idx="minor"/>
        </p:style>
        <p:txBody>
          <a:bodyPr lIns="90000" rIns="90000" tIns="45000" bIns="45000"/>
          <a:p>
            <a:pPr marL="432000" indent="-320760">
              <a:lnSpc>
                <a:spcPct val="100000"/>
              </a:lnSpc>
              <a:buClr>
                <a:srgbClr val="ffffff"/>
              </a:buClr>
              <a:buSzPct val="45000"/>
              <a:buFont typeface="Wingdings" charset="2"/>
              <a:buChar char=""/>
            </a:pPr>
            <a:r>
              <a:rPr b="0" lang="en-CA" sz="3200" spc="-1" strike="noStrike">
                <a:solidFill>
                  <a:srgbClr val="ffffff"/>
                </a:solidFill>
                <a:uFill>
                  <a:solidFill>
                    <a:srgbClr val="ffffff"/>
                  </a:solidFill>
                </a:uFill>
                <a:latin typeface="Calibri"/>
              </a:rPr>
              <a:t>Rendering is done in Lazer Blast by making use of the Blit and Draw functions in Pygame.</a:t>
            </a:r>
            <a:endParaRPr b="0" lang="en-CA" sz="1800" spc="-1" strike="noStrike">
              <a:solidFill>
                <a:srgbClr val="ffffff"/>
              </a:solidFill>
              <a:uFill>
                <a:solidFill>
                  <a:srgbClr val="ffffff"/>
                </a:solidFill>
              </a:uFill>
              <a:latin typeface="Arial"/>
            </a:endParaRPr>
          </a:p>
          <a:p>
            <a:pPr marL="432000" indent="-320760">
              <a:lnSpc>
                <a:spcPct val="100000"/>
              </a:lnSpc>
              <a:buClr>
                <a:srgbClr val="ffffff"/>
              </a:buClr>
              <a:buSzPct val="45000"/>
              <a:buFont typeface="Wingdings" charset="2"/>
              <a:buChar char=""/>
            </a:pPr>
            <a:r>
              <a:rPr b="0" lang="en-CA" sz="3200" spc="-1" strike="noStrike">
                <a:solidFill>
                  <a:srgbClr val="ffffff"/>
                </a:solidFill>
                <a:uFill>
                  <a:solidFill>
                    <a:srgbClr val="ffffff"/>
                  </a:solidFill>
                </a:uFill>
                <a:latin typeface="Calibri"/>
              </a:rPr>
              <a:t>Though similar, Draw is mainly basic shapes whereas Blit can be used for text and sprites.</a:t>
            </a:r>
            <a:endParaRPr b="0" lang="en-CA" sz="1800" spc="-1" strike="noStrike">
              <a:solidFill>
                <a:srgbClr val="ffffff"/>
              </a:solidFill>
              <a:uFill>
                <a:solidFill>
                  <a:srgbClr val="ffffff"/>
                </a:solidFill>
              </a:uFill>
              <a:latin typeface="Arial"/>
            </a:endParaRPr>
          </a:p>
          <a:p>
            <a:pPr marL="432000" indent="-320760">
              <a:lnSpc>
                <a:spcPct val="100000"/>
              </a:lnSpc>
              <a:buClr>
                <a:srgbClr val="ffffff"/>
              </a:buClr>
              <a:buSzPct val="45000"/>
              <a:buFont typeface="Wingdings" charset="2"/>
              <a:buChar char=""/>
            </a:pPr>
            <a:r>
              <a:rPr b="0" lang="en-CA" sz="3200" spc="-1" strike="noStrike">
                <a:solidFill>
                  <a:srgbClr val="ffffff"/>
                </a:solidFill>
                <a:uFill>
                  <a:solidFill>
                    <a:srgbClr val="ffffff"/>
                  </a:solidFill>
                </a:uFill>
                <a:latin typeface="Calibri"/>
              </a:rPr>
              <a:t>Draw was used throughout the testing process as sprites were not yet made up, and it was an easy way to visualize the different actors within the game.</a:t>
            </a:r>
            <a:endParaRPr b="0" lang="en-CA" sz="1800" spc="-1" strike="noStrike">
              <a:solidFill>
                <a:srgbClr val="ffffff"/>
              </a:solidFill>
              <a:uFill>
                <a:solidFill>
                  <a:srgbClr val="ffffff"/>
                </a:solidFill>
              </a:uFill>
              <a:latin typeface="Arial"/>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457200" y="95400"/>
            <a:ext cx="8226000" cy="11458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CA" sz="4400" spc="-1" strike="noStrike">
                <a:solidFill>
                  <a:srgbClr val="ffffff"/>
                </a:solidFill>
                <a:uFill>
                  <a:solidFill>
                    <a:srgbClr val="ffffff"/>
                  </a:solidFill>
                </a:uFill>
                <a:latin typeface="Calibri"/>
                <a:ea typeface="DejaVu Sans"/>
              </a:rPr>
              <a:t>Sound</a:t>
            </a:r>
            <a:endParaRPr b="0" lang="en-CA" sz="1800" spc="-1" strike="noStrike">
              <a:solidFill>
                <a:srgbClr val="ffffff"/>
              </a:solidFill>
              <a:uFill>
                <a:solidFill>
                  <a:srgbClr val="ffffff"/>
                </a:solidFill>
              </a:uFill>
              <a:latin typeface="Arial"/>
            </a:endParaRPr>
          </a:p>
        </p:txBody>
      </p:sp>
      <p:sp>
        <p:nvSpPr>
          <p:cNvPr id="149" name="CustomShape 2"/>
          <p:cNvSpPr/>
          <p:nvPr/>
        </p:nvSpPr>
        <p:spPr>
          <a:xfrm>
            <a:off x="457200" y="1136160"/>
            <a:ext cx="8226000" cy="5938920"/>
          </a:xfrm>
          <a:prstGeom prst="rect">
            <a:avLst/>
          </a:prstGeom>
          <a:noFill/>
          <a:ln>
            <a:noFill/>
          </a:ln>
        </p:spPr>
        <p:style>
          <a:lnRef idx="0"/>
          <a:fillRef idx="0"/>
          <a:effectRef idx="0"/>
          <a:fontRef idx="minor"/>
        </p:style>
        <p:txBody>
          <a:bodyPr lIns="90000" rIns="90000" tIns="45000" bIns="45000"/>
          <a:p>
            <a:pPr marL="432000" indent="-320760">
              <a:lnSpc>
                <a:spcPct val="100000"/>
              </a:lnSpc>
              <a:buClr>
                <a:srgbClr val="ffffff"/>
              </a:buClr>
              <a:buSzPct val="45000"/>
              <a:buFont typeface="Wingdings" charset="2"/>
              <a:buChar char=""/>
            </a:pPr>
            <a:r>
              <a:rPr b="0" lang="en-CA" sz="3200" spc="-1" strike="noStrike">
                <a:solidFill>
                  <a:srgbClr val="ffffff"/>
                </a:solidFill>
                <a:uFill>
                  <a:solidFill>
                    <a:srgbClr val="ffffff"/>
                  </a:solidFill>
                </a:uFill>
                <a:latin typeface="Calibri"/>
                <a:ea typeface="Calibri"/>
              </a:rPr>
              <a:t>Our sound is loaded in through the pygame.mixer module.</a:t>
            </a:r>
            <a:endParaRPr b="0" lang="en-CA" sz="1800" spc="-1" strike="noStrike">
              <a:solidFill>
                <a:srgbClr val="ffffff"/>
              </a:solidFill>
              <a:uFill>
                <a:solidFill>
                  <a:srgbClr val="ffffff"/>
                </a:solidFill>
              </a:uFill>
              <a:latin typeface="Arial"/>
            </a:endParaRPr>
          </a:p>
          <a:p>
            <a:pPr marL="432000" indent="-320760">
              <a:lnSpc>
                <a:spcPct val="100000"/>
              </a:lnSpc>
              <a:buClr>
                <a:srgbClr val="ffffff"/>
              </a:buClr>
              <a:buSzPct val="45000"/>
              <a:buFont typeface="Wingdings" charset="2"/>
              <a:buChar char=""/>
            </a:pPr>
            <a:r>
              <a:rPr b="0" lang="en-CA" sz="3200" spc="-1" strike="noStrike">
                <a:solidFill>
                  <a:srgbClr val="ffffff"/>
                </a:solidFill>
                <a:uFill>
                  <a:solidFill>
                    <a:srgbClr val="ffffff"/>
                  </a:solidFill>
                </a:uFill>
                <a:latin typeface="Calibri"/>
                <a:ea typeface="Calibri"/>
              </a:rPr>
              <a:t>The sounds are only played after being referenced through calling the PlaySound function located in the Player() class.</a:t>
            </a:r>
            <a:endParaRPr b="0" lang="en-CA" sz="1800" spc="-1" strike="noStrike">
              <a:solidFill>
                <a:srgbClr val="ffffff"/>
              </a:solidFill>
              <a:uFill>
                <a:solidFill>
                  <a:srgbClr val="ffffff"/>
                </a:solidFill>
              </a:uFill>
              <a:latin typeface="Arial"/>
            </a:endParaRPr>
          </a:p>
          <a:p>
            <a:pPr>
              <a:lnSpc>
                <a:spcPct val="100000"/>
              </a:lnSpc>
            </a:pPr>
            <a:endParaRPr b="0" lang="en-CA" sz="1800" spc="-1" strike="noStrike">
              <a:solidFill>
                <a:srgbClr val="ffffff"/>
              </a:solidFill>
              <a:uFill>
                <a:solidFill>
                  <a:srgbClr val="ffffff"/>
                </a:solidFill>
              </a:uFill>
              <a:latin typeface="Arial"/>
            </a:endParaRPr>
          </a:p>
          <a:p>
            <a:pPr>
              <a:lnSpc>
                <a:spcPct val="100000"/>
              </a:lnSpc>
            </a:pPr>
            <a:endParaRPr b="0" lang="en-CA" sz="1800" spc="-1" strike="noStrike">
              <a:solidFill>
                <a:srgbClr val="ffffff"/>
              </a:solidFill>
              <a:uFill>
                <a:solidFill>
                  <a:srgbClr val="ffffff"/>
                </a:solidFill>
              </a:uFill>
              <a:latin typeface="Arial"/>
            </a:endParaRPr>
          </a:p>
          <a:p>
            <a:pPr>
              <a:lnSpc>
                <a:spcPct val="100000"/>
              </a:lnSpc>
            </a:pPr>
            <a:endParaRPr b="0" lang="en-CA" sz="1800" spc="-1" strike="noStrike">
              <a:solidFill>
                <a:srgbClr val="ffffff"/>
              </a:solidFill>
              <a:uFill>
                <a:solidFill>
                  <a:srgbClr val="ffffff"/>
                </a:solidFill>
              </a:uFill>
              <a:latin typeface="Arial"/>
            </a:endParaRPr>
          </a:p>
          <a:p>
            <a:pPr marL="432000" indent="-320760">
              <a:lnSpc>
                <a:spcPct val="100000"/>
              </a:lnSpc>
              <a:buClr>
                <a:srgbClr val="ffffff"/>
              </a:buClr>
              <a:buSzPct val="45000"/>
              <a:buFont typeface="Wingdings" charset="2"/>
              <a:buChar char=""/>
            </a:pPr>
            <a:r>
              <a:rPr b="0" lang="en-CA" sz="3200" spc="-1" strike="noStrike">
                <a:solidFill>
                  <a:srgbClr val="ffffff"/>
                </a:solidFill>
                <a:uFill>
                  <a:solidFill>
                    <a:srgbClr val="ffffff"/>
                  </a:solidFill>
                </a:uFill>
                <a:latin typeface="Calibri"/>
                <a:ea typeface="Calibri"/>
              </a:rPr>
              <a:t>After some research it became apparent that the .wav files tend to work best within pygame programs.</a:t>
            </a:r>
            <a:endParaRPr b="0" lang="en-CA" sz="1800" spc="-1" strike="noStrike">
              <a:solidFill>
                <a:srgbClr val="ffffff"/>
              </a:solidFill>
              <a:uFill>
                <a:solidFill>
                  <a:srgbClr val="ffffff"/>
                </a:solidFill>
              </a:uFill>
              <a:latin typeface="Arial"/>
            </a:endParaRPr>
          </a:p>
        </p:txBody>
      </p:sp>
      <p:pic>
        <p:nvPicPr>
          <p:cNvPr id="150" name="Picture 3" descr=""/>
          <p:cNvPicPr/>
          <p:nvPr/>
        </p:nvPicPr>
        <p:blipFill>
          <a:blip r:embed="rId1"/>
          <a:srcRect l="3158" t="28256" r="2610" b="53626"/>
          <a:stretch/>
        </p:blipFill>
        <p:spPr>
          <a:xfrm>
            <a:off x="1409760" y="3712320"/>
            <a:ext cx="5946120" cy="1241640"/>
          </a:xfrm>
          <a:prstGeom prst="rect">
            <a:avLst/>
          </a:prstGeom>
          <a:ln>
            <a:noFill/>
          </a:ln>
        </p:spPr>
      </p:pic>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TextShape 1"/>
          <p:cNvSpPr txBox="1"/>
          <p:nvPr/>
        </p:nvSpPr>
        <p:spPr>
          <a:xfrm>
            <a:off x="512640" y="1225440"/>
            <a:ext cx="7954920" cy="5325120"/>
          </a:xfrm>
          <a:prstGeom prst="rect">
            <a:avLst/>
          </a:prstGeom>
          <a:noFill/>
          <a:ln>
            <a:noFill/>
          </a:ln>
        </p:spPr>
        <p:txBody>
          <a:bodyPr/>
          <a:p>
            <a:pPr marL="228600" indent="-228240">
              <a:lnSpc>
                <a:spcPct val="90000"/>
              </a:lnSpc>
              <a:buClr>
                <a:srgbClr val="ffffff"/>
              </a:buClr>
              <a:buFont typeface="Arial"/>
              <a:buChar char="•"/>
            </a:pPr>
            <a:r>
              <a:rPr b="0" lang="en-US" sz="3200" spc="-1" strike="noStrike">
                <a:solidFill>
                  <a:srgbClr val="ffffff"/>
                </a:solidFill>
                <a:uFill>
                  <a:solidFill>
                    <a:srgbClr val="ffffff"/>
                  </a:solidFill>
                </a:uFill>
                <a:latin typeface="Calibri"/>
                <a:ea typeface="Calibri"/>
              </a:rPr>
              <a:t>Since we chose to program our game using Python, our team decided to use the cross-platform know as Pygame.</a:t>
            </a:r>
            <a:endParaRPr b="0" lang="en-US" sz="2200" spc="-1" strike="noStrike">
              <a:solidFill>
                <a:srgbClr val="ffffff"/>
              </a:solidFill>
              <a:uFill>
                <a:solidFill>
                  <a:srgbClr val="ffffff"/>
                </a:solidFill>
              </a:uFill>
              <a:latin typeface="Century Gothic"/>
            </a:endParaRPr>
          </a:p>
          <a:p>
            <a:pPr marL="228600" indent="-228240">
              <a:lnSpc>
                <a:spcPct val="90000"/>
              </a:lnSpc>
              <a:buClr>
                <a:srgbClr val="ffffff"/>
              </a:buClr>
              <a:buFont typeface="Arial"/>
              <a:buChar char="•"/>
            </a:pPr>
            <a:r>
              <a:rPr b="0" lang="en-US" sz="3200" spc="-1" strike="noStrike">
                <a:solidFill>
                  <a:srgbClr val="ffffff"/>
                </a:solidFill>
                <a:uFill>
                  <a:solidFill>
                    <a:srgbClr val="ffffff"/>
                  </a:solidFill>
                </a:uFill>
                <a:latin typeface="Calibri"/>
                <a:ea typeface="Calibri"/>
              </a:rPr>
              <a:t>Pygame is a open source library which uses the Python programming language. </a:t>
            </a:r>
            <a:endParaRPr b="0" lang="en-US" sz="2200" spc="-1" strike="noStrike">
              <a:solidFill>
                <a:srgbClr val="ffffff"/>
              </a:solidFill>
              <a:uFill>
                <a:solidFill>
                  <a:srgbClr val="ffffff"/>
                </a:solidFill>
              </a:uFill>
              <a:latin typeface="Century Gothic"/>
            </a:endParaRPr>
          </a:p>
          <a:p>
            <a:pPr marL="228600" indent="-228240">
              <a:lnSpc>
                <a:spcPct val="90000"/>
              </a:lnSpc>
              <a:buClr>
                <a:srgbClr val="ffffff"/>
              </a:buClr>
              <a:buFont typeface="Arial"/>
              <a:buChar char="•"/>
            </a:pPr>
            <a:r>
              <a:rPr b="0" lang="en-US" sz="3200" spc="-1" strike="noStrike">
                <a:solidFill>
                  <a:srgbClr val="ffffff"/>
                </a:solidFill>
                <a:uFill>
                  <a:solidFill>
                    <a:srgbClr val="ffffff"/>
                  </a:solidFill>
                </a:uFill>
                <a:latin typeface="Calibri"/>
                <a:ea typeface="Calibri"/>
              </a:rPr>
              <a:t>The Pygame library has all sorts of built in modules available for users such as the sound module and the draw module which we used in order to draw images to our scenes, as well as load and play sound files.</a:t>
            </a:r>
            <a:endParaRPr b="0" lang="en-US" sz="2200" spc="-1" strike="noStrike">
              <a:solidFill>
                <a:srgbClr val="ffffff"/>
              </a:solidFill>
              <a:uFill>
                <a:solidFill>
                  <a:srgbClr val="ffffff"/>
                </a:solidFill>
              </a:uFill>
              <a:latin typeface="Century Gothic"/>
            </a:endParaRPr>
          </a:p>
        </p:txBody>
      </p:sp>
      <p:sp>
        <p:nvSpPr>
          <p:cNvPr id="152" name="CustomShape 2"/>
          <p:cNvSpPr/>
          <p:nvPr/>
        </p:nvSpPr>
        <p:spPr>
          <a:xfrm>
            <a:off x="457200" y="95400"/>
            <a:ext cx="8226000" cy="11458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CA" sz="4400" spc="-1" strike="noStrike">
                <a:solidFill>
                  <a:srgbClr val="ffffff"/>
                </a:solidFill>
                <a:uFill>
                  <a:solidFill>
                    <a:srgbClr val="ffffff"/>
                  </a:solidFill>
                </a:uFill>
                <a:latin typeface="Calibri"/>
                <a:ea typeface="DejaVu Sans"/>
              </a:rPr>
              <a:t>Pygame</a:t>
            </a:r>
            <a:endParaRPr b="0" lang="en-CA" sz="1800" spc="-1" strike="noStrike">
              <a:solidFill>
                <a:srgbClr val="ffffff"/>
              </a:solidFill>
              <a:uFill>
                <a:solidFill>
                  <a:srgbClr val="ffffff"/>
                </a:solidFill>
              </a:uFill>
              <a:latin typeface="Arial"/>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TextShape 1"/>
          <p:cNvSpPr txBox="1"/>
          <p:nvPr/>
        </p:nvSpPr>
        <p:spPr>
          <a:xfrm>
            <a:off x="594360" y="1910520"/>
            <a:ext cx="7954920" cy="4352760"/>
          </a:xfrm>
          <a:prstGeom prst="rect">
            <a:avLst/>
          </a:prstGeom>
          <a:noFill/>
          <a:ln>
            <a:noFill/>
          </a:ln>
        </p:spPr>
        <p:txBody>
          <a:bodyPr/>
          <a:p>
            <a:pPr marL="228600" indent="-228240">
              <a:lnSpc>
                <a:spcPct val="90000"/>
              </a:lnSpc>
              <a:buClr>
                <a:srgbClr val="ffffff"/>
              </a:buClr>
              <a:buFont typeface="Arial"/>
              <a:buChar char="•"/>
            </a:pPr>
            <a:r>
              <a:rPr b="0" lang="en-US" sz="3200" spc="-1" strike="noStrike">
                <a:solidFill>
                  <a:srgbClr val="ffffff"/>
                </a:solidFill>
                <a:uFill>
                  <a:solidFill>
                    <a:srgbClr val="ffffff"/>
                  </a:solidFill>
                </a:uFill>
                <a:latin typeface="Calibri"/>
                <a:ea typeface="Calibri"/>
              </a:rPr>
              <a:t>Color matching within video games helps to improve cognitive skills.</a:t>
            </a:r>
            <a:endParaRPr b="0" lang="en-US" sz="2200" spc="-1" strike="noStrike">
              <a:solidFill>
                <a:srgbClr val="ffffff"/>
              </a:solidFill>
              <a:uFill>
                <a:solidFill>
                  <a:srgbClr val="ffffff"/>
                </a:solidFill>
              </a:uFill>
              <a:latin typeface="Century Gothic"/>
            </a:endParaRPr>
          </a:p>
          <a:p>
            <a:pPr marL="228600" indent="-228240">
              <a:lnSpc>
                <a:spcPct val="90000"/>
              </a:lnSpc>
              <a:buClr>
                <a:srgbClr val="ffffff"/>
              </a:buClr>
              <a:buFont typeface="Arial"/>
              <a:buChar char="•"/>
            </a:pPr>
            <a:r>
              <a:rPr b="0" lang="en-US" sz="3200" spc="-1" strike="noStrike">
                <a:solidFill>
                  <a:srgbClr val="ffffff"/>
                </a:solidFill>
                <a:uFill>
                  <a:solidFill>
                    <a:srgbClr val="ffffff"/>
                  </a:solidFill>
                </a:uFill>
                <a:latin typeface="Calibri"/>
                <a:ea typeface="Calibri"/>
              </a:rPr>
              <a:t>The added requirement to match colors in order to take out enemy targets makes our game more challenging. </a:t>
            </a:r>
            <a:endParaRPr b="0" lang="en-US" sz="2200" spc="-1" strike="noStrike">
              <a:solidFill>
                <a:srgbClr val="ffffff"/>
              </a:solidFill>
              <a:uFill>
                <a:solidFill>
                  <a:srgbClr val="ffffff"/>
                </a:solidFill>
              </a:uFill>
              <a:latin typeface="Century Gothic"/>
            </a:endParaRPr>
          </a:p>
          <a:p>
            <a:pPr marL="228600" indent="-228240">
              <a:lnSpc>
                <a:spcPct val="90000"/>
              </a:lnSpc>
              <a:buClr>
                <a:srgbClr val="ffffff"/>
              </a:buClr>
              <a:buFont typeface="Arial"/>
              <a:buChar char="•"/>
            </a:pPr>
            <a:r>
              <a:rPr b="0" lang="en-US" sz="3200" spc="-1" strike="noStrike">
                <a:solidFill>
                  <a:srgbClr val="ffffff"/>
                </a:solidFill>
                <a:uFill>
                  <a:solidFill>
                    <a:srgbClr val="ffffff"/>
                  </a:solidFill>
                </a:uFill>
                <a:latin typeface="Calibri"/>
                <a:ea typeface="Calibri"/>
              </a:rPr>
              <a:t>The addition of color matching to our game may also help to improve one’s decision making skills as well as their reaction times . </a:t>
            </a:r>
            <a:endParaRPr b="0" lang="en-US" sz="2200" spc="-1" strike="noStrike">
              <a:solidFill>
                <a:srgbClr val="ffffff"/>
              </a:solidFill>
              <a:uFill>
                <a:solidFill>
                  <a:srgbClr val="ffffff"/>
                </a:solidFill>
              </a:uFill>
              <a:latin typeface="Century Gothic"/>
            </a:endParaRPr>
          </a:p>
          <a:p>
            <a:pPr>
              <a:lnSpc>
                <a:spcPct val="90000"/>
              </a:lnSpc>
            </a:pPr>
            <a:endParaRPr b="0" lang="en-US" sz="2200" spc="-1" strike="noStrike">
              <a:solidFill>
                <a:srgbClr val="ffffff"/>
              </a:solidFill>
              <a:uFill>
                <a:solidFill>
                  <a:srgbClr val="ffffff"/>
                </a:solidFill>
              </a:uFill>
              <a:latin typeface="Century Gothic"/>
            </a:endParaRPr>
          </a:p>
        </p:txBody>
      </p:sp>
      <p:sp>
        <p:nvSpPr>
          <p:cNvPr id="154" name="CustomShape 2"/>
          <p:cNvSpPr/>
          <p:nvPr/>
        </p:nvSpPr>
        <p:spPr>
          <a:xfrm>
            <a:off x="457200" y="336240"/>
            <a:ext cx="8226000" cy="11458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CA" sz="4400" spc="-1" strike="noStrike">
                <a:solidFill>
                  <a:srgbClr val="ffffff"/>
                </a:solidFill>
                <a:uFill>
                  <a:solidFill>
                    <a:srgbClr val="ffffff"/>
                  </a:solidFill>
                </a:uFill>
                <a:latin typeface="Calibri"/>
                <a:ea typeface="DejaVu Sans"/>
              </a:rPr>
              <a:t>Color Matching</a:t>
            </a:r>
            <a:endParaRPr b="0" lang="en-CA" sz="1800" spc="-1" strike="noStrike">
              <a:solidFill>
                <a:srgbClr val="ffffff"/>
              </a:solidFill>
              <a:uFill>
                <a:solidFill>
                  <a:srgbClr val="ffffff"/>
                </a:solidFill>
              </a:uFill>
              <a:latin typeface="Arial"/>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TextShape 1"/>
          <p:cNvSpPr txBox="1"/>
          <p:nvPr/>
        </p:nvSpPr>
        <p:spPr>
          <a:xfrm>
            <a:off x="662760" y="1419480"/>
            <a:ext cx="7954920" cy="5240520"/>
          </a:xfrm>
          <a:prstGeom prst="rect">
            <a:avLst/>
          </a:prstGeom>
          <a:noFill/>
          <a:ln>
            <a:noFill/>
          </a:ln>
        </p:spPr>
        <p:txBody>
          <a:bodyPr/>
          <a:p>
            <a:pPr marL="228600" indent="-228240">
              <a:lnSpc>
                <a:spcPct val="90000"/>
              </a:lnSpc>
              <a:buClr>
                <a:srgbClr val="ffffff"/>
              </a:buClr>
              <a:buFont typeface="Arial"/>
              <a:buChar char="•"/>
            </a:pPr>
            <a:r>
              <a:rPr b="0" lang="en-US" sz="3200" spc="-1" strike="noStrike">
                <a:solidFill>
                  <a:srgbClr val="ffffff"/>
                </a:solidFill>
                <a:uFill>
                  <a:solidFill>
                    <a:srgbClr val="ffffff"/>
                  </a:solidFill>
                </a:uFill>
                <a:latin typeface="Calibri"/>
                <a:ea typeface="Calibri"/>
              </a:rPr>
              <a:t>We’ve included color matching</a:t>
            </a:r>
            <a:endParaRPr b="0" lang="en-US" sz="2200" spc="-1" strike="noStrike">
              <a:solidFill>
                <a:srgbClr val="ffffff"/>
              </a:solidFill>
              <a:uFill>
                <a:solidFill>
                  <a:srgbClr val="ffffff"/>
                </a:solidFill>
              </a:uFill>
              <a:latin typeface="Century Gothic"/>
            </a:endParaRPr>
          </a:p>
          <a:p>
            <a:pPr lvl="1" marL="685800" indent="-228240">
              <a:lnSpc>
                <a:spcPct val="100000"/>
              </a:lnSpc>
              <a:buClr>
                <a:srgbClr val="ffffff"/>
              </a:buClr>
              <a:buFont typeface="Arial"/>
              <a:buChar char="•"/>
            </a:pPr>
            <a:r>
              <a:rPr b="0" lang="en-US" sz="3200" spc="-1" strike="noStrike">
                <a:solidFill>
                  <a:srgbClr val="ffffff"/>
                </a:solidFill>
                <a:uFill>
                  <a:solidFill>
                    <a:srgbClr val="ffffff"/>
                  </a:solidFill>
                </a:uFill>
                <a:latin typeface="Calibri"/>
                <a:ea typeface="Calibri"/>
              </a:rPr>
              <a:t>This requires the player to think and react quickly which makes our game more of a challenge and therefore more likely to be played.</a:t>
            </a:r>
            <a:endParaRPr b="0" lang="en-US" sz="1800" spc="-1" strike="noStrike">
              <a:solidFill>
                <a:srgbClr val="ffffff"/>
              </a:solidFill>
              <a:uFill>
                <a:solidFill>
                  <a:srgbClr val="ffffff"/>
                </a:solidFill>
              </a:uFill>
              <a:latin typeface="Century Gothic"/>
            </a:endParaRPr>
          </a:p>
          <a:p>
            <a:pPr marL="228600" indent="-228240">
              <a:lnSpc>
                <a:spcPct val="90000"/>
              </a:lnSpc>
              <a:buClr>
                <a:srgbClr val="ffffff"/>
              </a:buClr>
              <a:buFont typeface="Arial"/>
              <a:buChar char="•"/>
            </a:pPr>
            <a:r>
              <a:rPr b="0" lang="en-US" sz="3200" spc="-1" strike="noStrike">
                <a:solidFill>
                  <a:srgbClr val="ffffff"/>
                </a:solidFill>
                <a:uFill>
                  <a:solidFill>
                    <a:srgbClr val="ffffff"/>
                  </a:solidFill>
                </a:uFill>
                <a:latin typeface="Calibri"/>
                <a:ea typeface="Calibri"/>
              </a:rPr>
              <a:t>We chose a language that is popular and easy </a:t>
            </a:r>
            <a:endParaRPr b="0" lang="en-US" sz="2200" spc="-1" strike="noStrike">
              <a:solidFill>
                <a:srgbClr val="ffffff"/>
              </a:solidFill>
              <a:uFill>
                <a:solidFill>
                  <a:srgbClr val="ffffff"/>
                </a:solidFill>
              </a:uFill>
              <a:latin typeface="Century Gothic"/>
            </a:endParaRPr>
          </a:p>
          <a:p>
            <a:pPr lvl="1" marL="685800" indent="-228240">
              <a:lnSpc>
                <a:spcPct val="100000"/>
              </a:lnSpc>
              <a:buClr>
                <a:srgbClr val="ffffff"/>
              </a:buClr>
              <a:buFont typeface="Arial"/>
              <a:buChar char="•"/>
            </a:pPr>
            <a:r>
              <a:rPr b="0" lang="en-US" sz="3200" spc="-1" strike="noStrike">
                <a:solidFill>
                  <a:srgbClr val="ffffff"/>
                </a:solidFill>
                <a:uFill>
                  <a:solidFill>
                    <a:srgbClr val="ffffff"/>
                  </a:solidFill>
                </a:uFill>
                <a:latin typeface="Calibri"/>
                <a:ea typeface="Calibri"/>
              </a:rPr>
              <a:t>The original Galaga game was created in Assembly which is a language that not as many developers work with and therefore makes it more difficult to keep the game updated.</a:t>
            </a:r>
            <a:endParaRPr b="0" lang="en-US" sz="1800" spc="-1" strike="noStrike">
              <a:solidFill>
                <a:srgbClr val="ffffff"/>
              </a:solidFill>
              <a:uFill>
                <a:solidFill>
                  <a:srgbClr val="ffffff"/>
                </a:solidFill>
              </a:uFill>
              <a:latin typeface="Century Gothic"/>
            </a:endParaRPr>
          </a:p>
          <a:p>
            <a:endParaRPr b="0" lang="en-US" sz="2200" spc="-1" strike="noStrike">
              <a:solidFill>
                <a:srgbClr val="ffffff"/>
              </a:solidFill>
              <a:uFill>
                <a:solidFill>
                  <a:srgbClr val="ffffff"/>
                </a:solidFill>
              </a:uFill>
              <a:latin typeface="Century Gothic"/>
            </a:endParaRPr>
          </a:p>
        </p:txBody>
      </p:sp>
      <p:sp>
        <p:nvSpPr>
          <p:cNvPr id="156" name="CustomShape 2"/>
          <p:cNvSpPr/>
          <p:nvPr/>
        </p:nvSpPr>
        <p:spPr>
          <a:xfrm>
            <a:off x="2213640" y="247680"/>
            <a:ext cx="8226000" cy="11458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CA" sz="4400" spc="-1" strike="noStrike">
                <a:solidFill>
                  <a:srgbClr val="ffffff"/>
                </a:solidFill>
                <a:uFill>
                  <a:solidFill>
                    <a:srgbClr val="ffffff"/>
                  </a:solidFill>
                </a:uFill>
                <a:latin typeface="Calibri"/>
                <a:ea typeface="DejaVu Sans"/>
              </a:rPr>
              <a:t>What Makes Our</a:t>
            </a:r>
            <a:endParaRPr b="0" lang="en-CA" sz="1800" spc="-1" strike="noStrike">
              <a:solidFill>
                <a:srgbClr val="ffffff"/>
              </a:solidFill>
              <a:uFill>
                <a:solidFill>
                  <a:srgbClr val="ffffff"/>
                </a:solidFill>
              </a:uFill>
              <a:latin typeface="Arial"/>
            </a:endParaRPr>
          </a:p>
          <a:p>
            <a:pPr algn="ctr">
              <a:lnSpc>
                <a:spcPct val="100000"/>
              </a:lnSpc>
            </a:pPr>
            <a:r>
              <a:rPr b="0" lang="en-CA" sz="4400" spc="-1" strike="noStrike">
                <a:solidFill>
                  <a:srgbClr val="ffffff"/>
                </a:solidFill>
                <a:uFill>
                  <a:solidFill>
                    <a:srgbClr val="ffffff"/>
                  </a:solidFill>
                </a:uFill>
                <a:latin typeface="Calibri"/>
                <a:ea typeface="DejaVu Sans"/>
              </a:rPr>
              <a:t>Version Better?</a:t>
            </a:r>
            <a:endParaRPr b="0" lang="en-CA" sz="1800" spc="-1" strike="noStrike">
              <a:solidFill>
                <a:srgbClr val="ffffff"/>
              </a:solidFill>
              <a:uFill>
                <a:solidFill>
                  <a:srgbClr val="ffffff"/>
                </a:solidFill>
              </a:uFill>
              <a:latin typeface="Arial"/>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TextShape 1"/>
          <p:cNvSpPr txBox="1"/>
          <p:nvPr/>
        </p:nvSpPr>
        <p:spPr>
          <a:xfrm>
            <a:off x="594360" y="1910520"/>
            <a:ext cx="7954920" cy="4352760"/>
          </a:xfrm>
          <a:prstGeom prst="rect">
            <a:avLst/>
          </a:prstGeom>
          <a:noFill/>
          <a:ln>
            <a:noFill/>
          </a:ln>
        </p:spPr>
        <p:txBody>
          <a:bodyPr/>
          <a:p>
            <a:pPr marL="228600" indent="-228240">
              <a:lnSpc>
                <a:spcPct val="90000"/>
              </a:lnSpc>
              <a:buClr>
                <a:srgbClr val="ffffff"/>
              </a:buClr>
              <a:buFont typeface="Arial"/>
              <a:buChar char="•"/>
            </a:pPr>
            <a:r>
              <a:rPr b="0" lang="en-US" sz="3200" spc="-1" strike="noStrike">
                <a:solidFill>
                  <a:srgbClr val="ffffff"/>
                </a:solidFill>
                <a:uFill>
                  <a:solidFill>
                    <a:srgbClr val="ffffff"/>
                  </a:solidFill>
                </a:uFill>
                <a:latin typeface="Calibri"/>
                <a:ea typeface="Calibri"/>
              </a:rPr>
              <a:t>Did we succeed?</a:t>
            </a:r>
            <a:endParaRPr b="0" lang="en-US" sz="2200" spc="-1" strike="noStrike">
              <a:solidFill>
                <a:srgbClr val="ffffff"/>
              </a:solidFill>
              <a:uFill>
                <a:solidFill>
                  <a:srgbClr val="ffffff"/>
                </a:solidFill>
              </a:uFill>
              <a:latin typeface="Century Gothic"/>
            </a:endParaRPr>
          </a:p>
          <a:p>
            <a:pPr marL="228600" indent="-228240">
              <a:lnSpc>
                <a:spcPct val="90000"/>
              </a:lnSpc>
              <a:buClr>
                <a:srgbClr val="ffffff"/>
              </a:buClr>
              <a:buFont typeface="Arial"/>
              <a:buChar char="•"/>
            </a:pPr>
            <a:r>
              <a:rPr b="0" lang="en-US" sz="3200" spc="-1" strike="noStrike">
                <a:solidFill>
                  <a:srgbClr val="ffffff"/>
                </a:solidFill>
                <a:uFill>
                  <a:solidFill>
                    <a:srgbClr val="ffffff"/>
                  </a:solidFill>
                </a:uFill>
                <a:latin typeface="Calibri"/>
                <a:ea typeface="Calibri"/>
              </a:rPr>
              <a:t>Yes. We delivered the finished product satisfying our requirements.</a:t>
            </a:r>
            <a:endParaRPr b="0" lang="en-US" sz="2200" spc="-1" strike="noStrike">
              <a:solidFill>
                <a:srgbClr val="ffffff"/>
              </a:solidFill>
              <a:uFill>
                <a:solidFill>
                  <a:srgbClr val="ffffff"/>
                </a:solidFill>
              </a:uFill>
              <a:latin typeface="Century Gothic"/>
            </a:endParaRPr>
          </a:p>
        </p:txBody>
      </p:sp>
      <p:sp>
        <p:nvSpPr>
          <p:cNvPr id="158" name="CustomShape 2"/>
          <p:cNvSpPr/>
          <p:nvPr/>
        </p:nvSpPr>
        <p:spPr>
          <a:xfrm>
            <a:off x="457200" y="336240"/>
            <a:ext cx="8226000" cy="11458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CA" sz="4400" spc="-1" strike="noStrike">
                <a:solidFill>
                  <a:srgbClr val="ffffff"/>
                </a:solidFill>
                <a:uFill>
                  <a:solidFill>
                    <a:srgbClr val="ffffff"/>
                  </a:solidFill>
                </a:uFill>
                <a:latin typeface="Calibri"/>
                <a:ea typeface="DejaVu Sans"/>
              </a:rPr>
              <a:t>Conclusion</a:t>
            </a:r>
            <a:r>
              <a:rPr b="0" lang="en-CA" sz="4400" spc="-1" strike="noStrike">
                <a:solidFill>
                  <a:srgbClr val="ffffff"/>
                </a:solidFill>
                <a:uFill>
                  <a:solidFill>
                    <a:srgbClr val="ffffff"/>
                  </a:solidFill>
                </a:uFill>
                <a:latin typeface="Calibri"/>
                <a:ea typeface="DejaVu Sans"/>
              </a:rPr>
              <a:t>	</a:t>
            </a:r>
            <a:endParaRPr b="0" lang="en-CA" sz="1800" spc="-1" strike="noStrike">
              <a:solidFill>
                <a:srgbClr val="ffffff"/>
              </a:solidFill>
              <a:uFill>
                <a:solidFill>
                  <a:srgbClr val="ffffff"/>
                </a:solidFill>
              </a:uFill>
              <a:latin typeface="Arial"/>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CustomShape 1"/>
          <p:cNvSpPr/>
          <p:nvPr/>
        </p:nvSpPr>
        <p:spPr>
          <a:xfrm>
            <a:off x="457200" y="274680"/>
            <a:ext cx="8226000" cy="11394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CA" sz="4400" spc="-1" strike="noStrike">
                <a:solidFill>
                  <a:srgbClr val="ffffff"/>
                </a:solidFill>
                <a:uFill>
                  <a:solidFill>
                    <a:srgbClr val="ffffff"/>
                  </a:solidFill>
                </a:uFill>
                <a:latin typeface="Calibri"/>
                <a:ea typeface="DejaVu Sans"/>
              </a:rPr>
              <a:t>Project Structure</a:t>
            </a:r>
            <a:endParaRPr b="0" lang="en-CA" sz="1800" spc="-1" strike="noStrike">
              <a:solidFill>
                <a:srgbClr val="ffffff"/>
              </a:solidFill>
              <a:uFill>
                <a:solidFill>
                  <a:srgbClr val="ffffff"/>
                </a:solidFill>
              </a:uFill>
              <a:latin typeface="Arial"/>
            </a:endParaRPr>
          </a:p>
        </p:txBody>
      </p:sp>
      <p:sp>
        <p:nvSpPr>
          <p:cNvPr id="119" name="CustomShape 2"/>
          <p:cNvSpPr/>
          <p:nvPr/>
        </p:nvSpPr>
        <p:spPr>
          <a:xfrm>
            <a:off x="457200" y="1600200"/>
            <a:ext cx="8226000" cy="4522320"/>
          </a:xfrm>
          <a:prstGeom prst="rect">
            <a:avLst/>
          </a:prstGeom>
          <a:noFill/>
          <a:ln>
            <a:noFill/>
          </a:ln>
        </p:spPr>
        <p:style>
          <a:lnRef idx="0"/>
          <a:fillRef idx="0"/>
          <a:effectRef idx="0"/>
          <a:fontRef idx="minor"/>
        </p:style>
        <p:txBody>
          <a:bodyPr lIns="90000" rIns="90000" tIns="45000" bIns="45000"/>
          <a:p>
            <a:pPr marL="343080" indent="-339480">
              <a:lnSpc>
                <a:spcPct val="100000"/>
              </a:lnSpc>
              <a:buClr>
                <a:srgbClr val="ffffff"/>
              </a:buClr>
              <a:buFont typeface="Arial"/>
              <a:buChar char="•"/>
            </a:pPr>
            <a:r>
              <a:rPr b="0" lang="en-CA" sz="3200" spc="-1" strike="noStrike">
                <a:solidFill>
                  <a:srgbClr val="ffffff"/>
                </a:solidFill>
                <a:uFill>
                  <a:solidFill>
                    <a:srgbClr val="ffffff"/>
                  </a:solidFill>
                </a:uFill>
                <a:latin typeface="Calibri"/>
                <a:ea typeface="DejaVu Sans"/>
              </a:rPr>
              <a:t>Lazer Blast uses the Python setuptools module, to make installation and development easier.</a:t>
            </a:r>
            <a:endParaRPr b="0" lang="en-CA" sz="1800" spc="-1" strike="noStrike">
              <a:solidFill>
                <a:srgbClr val="ffffff"/>
              </a:solidFill>
              <a:uFill>
                <a:solidFill>
                  <a:srgbClr val="ffffff"/>
                </a:solidFill>
              </a:uFill>
              <a:latin typeface="Arial"/>
            </a:endParaRPr>
          </a:p>
          <a:p>
            <a:pPr marL="343080" indent="-339480">
              <a:lnSpc>
                <a:spcPct val="100000"/>
              </a:lnSpc>
              <a:buClr>
                <a:srgbClr val="ffffff"/>
              </a:buClr>
              <a:buFont typeface="Arial"/>
              <a:buChar char="•"/>
            </a:pPr>
            <a:r>
              <a:rPr b="0" lang="en-CA" sz="3200" spc="-1" strike="noStrike">
                <a:solidFill>
                  <a:srgbClr val="ffffff"/>
                </a:solidFill>
                <a:uFill>
                  <a:solidFill>
                    <a:srgbClr val="ffffff"/>
                  </a:solidFill>
                </a:uFill>
                <a:latin typeface="Calibri"/>
                <a:ea typeface="DejaVu Sans"/>
              </a:rPr>
              <a:t>It could easily be hosted on PypI, and users could install it just by typing `pip3 install lazer_blast`</a:t>
            </a:r>
            <a:endParaRPr b="0" lang="en-CA" sz="1800" spc="-1" strike="noStrike">
              <a:solidFill>
                <a:srgbClr val="ffffff"/>
              </a:solidFill>
              <a:uFill>
                <a:solidFill>
                  <a:srgbClr val="ffffff"/>
                </a:solidFill>
              </a:uFill>
              <a:latin typeface="Arial"/>
            </a:endParaRPr>
          </a:p>
          <a:p>
            <a:pPr marL="343080" indent="-339480">
              <a:lnSpc>
                <a:spcPct val="100000"/>
              </a:lnSpc>
              <a:buClr>
                <a:srgbClr val="ffffff"/>
              </a:buClr>
              <a:buFont typeface="Arial"/>
              <a:buChar char="•"/>
            </a:pPr>
            <a:r>
              <a:rPr b="0" lang="en-CA" sz="3200" spc="-1" strike="noStrike">
                <a:solidFill>
                  <a:srgbClr val="ffffff"/>
                </a:solidFill>
                <a:uFill>
                  <a:solidFill>
                    <a:srgbClr val="ffffff"/>
                  </a:solidFill>
                </a:uFill>
                <a:latin typeface="Calibri"/>
                <a:ea typeface="DejaVu Sans"/>
              </a:rPr>
              <a:t>It also gives a common entry point for tests and requirements installation.</a:t>
            </a:r>
            <a:endParaRPr b="0" lang="en-CA" sz="1800" spc="-1" strike="noStrike">
              <a:solidFill>
                <a:srgbClr val="ffffff"/>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457200" y="274680"/>
            <a:ext cx="8226000" cy="11394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CA" sz="4400" spc="-1" strike="noStrike">
                <a:solidFill>
                  <a:srgbClr val="ffffff"/>
                </a:solidFill>
                <a:uFill>
                  <a:solidFill>
                    <a:srgbClr val="ffffff"/>
                  </a:solidFill>
                </a:uFill>
                <a:latin typeface="Calibri"/>
                <a:ea typeface="DejaVu Sans"/>
              </a:rPr>
              <a:t>Base Classes</a:t>
            </a:r>
            <a:endParaRPr b="0" lang="en-CA" sz="1800" spc="-1" strike="noStrike">
              <a:solidFill>
                <a:srgbClr val="ffffff"/>
              </a:solidFill>
              <a:uFill>
                <a:solidFill>
                  <a:srgbClr val="ffffff"/>
                </a:solidFill>
              </a:uFill>
              <a:latin typeface="Arial"/>
            </a:endParaRPr>
          </a:p>
        </p:txBody>
      </p:sp>
      <p:sp>
        <p:nvSpPr>
          <p:cNvPr id="121" name="CustomShape 2"/>
          <p:cNvSpPr/>
          <p:nvPr/>
        </p:nvSpPr>
        <p:spPr>
          <a:xfrm>
            <a:off x="457200" y="1600200"/>
            <a:ext cx="8226000" cy="4522320"/>
          </a:xfrm>
          <a:prstGeom prst="rect">
            <a:avLst/>
          </a:prstGeom>
          <a:noFill/>
          <a:ln>
            <a:noFill/>
          </a:ln>
        </p:spPr>
        <p:style>
          <a:lnRef idx="0"/>
          <a:fillRef idx="0"/>
          <a:effectRef idx="0"/>
          <a:fontRef idx="minor"/>
        </p:style>
        <p:txBody>
          <a:bodyPr lIns="90000" rIns="90000" tIns="45000" bIns="45000"/>
          <a:p>
            <a:pPr marL="343080" indent="-339480">
              <a:lnSpc>
                <a:spcPct val="100000"/>
              </a:lnSpc>
              <a:buClr>
                <a:srgbClr val="ffffff"/>
              </a:buClr>
              <a:buFont typeface="Arial"/>
              <a:buChar char="•"/>
            </a:pPr>
            <a:r>
              <a:rPr b="0" lang="en-CA" sz="3200" spc="-1" strike="noStrike">
                <a:solidFill>
                  <a:srgbClr val="ffffff"/>
                </a:solidFill>
                <a:uFill>
                  <a:solidFill>
                    <a:srgbClr val="ffffff"/>
                  </a:solidFill>
                </a:uFill>
                <a:latin typeface="Calibri"/>
                <a:ea typeface="DejaVu Sans"/>
              </a:rPr>
              <a:t>To help reduce duplication, we made two base classes: RenderedBase and ActorBase.</a:t>
            </a:r>
            <a:endParaRPr b="0" lang="en-CA" sz="1800" spc="-1" strike="noStrike">
              <a:solidFill>
                <a:srgbClr val="ffffff"/>
              </a:solidFill>
              <a:uFill>
                <a:solidFill>
                  <a:srgbClr val="ffffff"/>
                </a:solidFill>
              </a:uFill>
              <a:latin typeface="Arial"/>
            </a:endParaRPr>
          </a:p>
          <a:p>
            <a:pPr marL="343080" indent="-339480">
              <a:lnSpc>
                <a:spcPct val="100000"/>
              </a:lnSpc>
              <a:buClr>
                <a:srgbClr val="ffffff"/>
              </a:buClr>
              <a:buFont typeface="Arial"/>
              <a:buChar char="•"/>
            </a:pPr>
            <a:r>
              <a:rPr b="0" lang="en-CA" sz="3200" spc="-1" strike="noStrike">
                <a:solidFill>
                  <a:srgbClr val="ffffff"/>
                </a:solidFill>
                <a:uFill>
                  <a:solidFill>
                    <a:srgbClr val="ffffff"/>
                  </a:solidFill>
                </a:uFill>
                <a:latin typeface="Calibri"/>
                <a:ea typeface="DejaVu Sans"/>
              </a:rPr>
              <a:t>Anything  which is rendered will inherit from RenderedBase, and anything which has agency inherits from ActorBase.</a:t>
            </a:r>
            <a:endParaRPr b="0" lang="en-CA" sz="1800" spc="-1" strike="noStrike">
              <a:solidFill>
                <a:srgbClr val="ffffff"/>
              </a:solidFill>
              <a:uFill>
                <a:solidFill>
                  <a:srgbClr val="ffffff"/>
                </a:solidFill>
              </a:uFill>
              <a:latin typeface="Arial"/>
            </a:endParaRPr>
          </a:p>
          <a:p>
            <a:pPr marL="343080" indent="-339480">
              <a:lnSpc>
                <a:spcPct val="100000"/>
              </a:lnSpc>
              <a:buClr>
                <a:srgbClr val="ffffff"/>
              </a:buClr>
              <a:buFont typeface="Arial"/>
              <a:buChar char="•"/>
            </a:pPr>
            <a:r>
              <a:rPr b="0" lang="en-CA" sz="3200" spc="-1" strike="noStrike">
                <a:solidFill>
                  <a:srgbClr val="ffffff"/>
                </a:solidFill>
                <a:uFill>
                  <a:solidFill>
                    <a:srgbClr val="ffffff"/>
                  </a:solidFill>
                </a:uFill>
                <a:latin typeface="Calibri"/>
                <a:ea typeface="DejaVu Sans"/>
              </a:rPr>
              <a:t>This also hides complexity from the API, and allows for easier use by later developers.</a:t>
            </a:r>
            <a:endParaRPr b="0" lang="en-CA" sz="1800" spc="-1" strike="noStrike">
              <a:solidFill>
                <a:srgbClr val="ffffff"/>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457200" y="274680"/>
            <a:ext cx="8226000" cy="11394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CA" sz="4400" spc="-1" strike="noStrike">
                <a:solidFill>
                  <a:srgbClr val="ffffff"/>
                </a:solidFill>
                <a:uFill>
                  <a:solidFill>
                    <a:srgbClr val="ffffff"/>
                  </a:solidFill>
                </a:uFill>
                <a:latin typeface="Calibri"/>
                <a:ea typeface="DejaVu Sans"/>
              </a:rPr>
              <a:t>Unit Tests</a:t>
            </a:r>
            <a:endParaRPr b="0" lang="en-CA" sz="1800" spc="-1" strike="noStrike">
              <a:solidFill>
                <a:srgbClr val="ffffff"/>
              </a:solidFill>
              <a:uFill>
                <a:solidFill>
                  <a:srgbClr val="ffffff"/>
                </a:solidFill>
              </a:uFill>
              <a:latin typeface="Arial"/>
            </a:endParaRPr>
          </a:p>
        </p:txBody>
      </p:sp>
      <p:sp>
        <p:nvSpPr>
          <p:cNvPr id="123" name="CustomShape 2"/>
          <p:cNvSpPr/>
          <p:nvPr/>
        </p:nvSpPr>
        <p:spPr>
          <a:xfrm>
            <a:off x="457200" y="1600200"/>
            <a:ext cx="8226000" cy="4522320"/>
          </a:xfrm>
          <a:prstGeom prst="rect">
            <a:avLst/>
          </a:prstGeom>
          <a:noFill/>
          <a:ln>
            <a:noFill/>
          </a:ln>
        </p:spPr>
        <p:style>
          <a:lnRef idx="0"/>
          <a:fillRef idx="0"/>
          <a:effectRef idx="0"/>
          <a:fontRef idx="minor"/>
        </p:style>
        <p:txBody>
          <a:bodyPr lIns="90000" rIns="90000" tIns="45000" bIns="45000"/>
          <a:p>
            <a:pPr marL="343080" indent="-339480">
              <a:lnSpc>
                <a:spcPct val="100000"/>
              </a:lnSpc>
              <a:buClr>
                <a:srgbClr val="ffffff"/>
              </a:buClr>
              <a:buFont typeface="Arial"/>
              <a:buChar char="•"/>
            </a:pPr>
            <a:r>
              <a:rPr b="0" lang="en-CA" sz="3200" spc="-1" strike="noStrike">
                <a:solidFill>
                  <a:srgbClr val="ffffff"/>
                </a:solidFill>
                <a:uFill>
                  <a:solidFill>
                    <a:srgbClr val="ffffff"/>
                  </a:solidFill>
                </a:uFill>
                <a:latin typeface="Calibri"/>
                <a:ea typeface="DejaVu Sans"/>
              </a:rPr>
              <a:t>Our base classes, Player class and Enemy class all have unit tests for their main methods.</a:t>
            </a:r>
            <a:endParaRPr b="0" lang="en-CA" sz="1800" spc="-1" strike="noStrike">
              <a:solidFill>
                <a:srgbClr val="ffffff"/>
              </a:solidFill>
              <a:uFill>
                <a:solidFill>
                  <a:srgbClr val="ffffff"/>
                </a:solidFill>
              </a:uFill>
              <a:latin typeface="Arial"/>
            </a:endParaRPr>
          </a:p>
          <a:p>
            <a:pPr marL="343080" indent="-339480">
              <a:lnSpc>
                <a:spcPct val="100000"/>
              </a:lnSpc>
              <a:buClr>
                <a:srgbClr val="ffffff"/>
              </a:buClr>
              <a:buFont typeface="Arial"/>
              <a:buChar char="•"/>
            </a:pPr>
            <a:r>
              <a:rPr b="0" lang="en-CA" sz="3200" spc="-1" strike="noStrike">
                <a:solidFill>
                  <a:srgbClr val="ffffff"/>
                </a:solidFill>
                <a:uFill>
                  <a:solidFill>
                    <a:srgbClr val="ffffff"/>
                  </a:solidFill>
                </a:uFill>
                <a:latin typeface="Calibri"/>
                <a:ea typeface="DejaVu Sans"/>
              </a:rPr>
              <a:t>This helped to reduce regression.</a:t>
            </a:r>
            <a:endParaRPr b="0" lang="en-CA" sz="1800" spc="-1" strike="noStrike">
              <a:solidFill>
                <a:srgbClr val="ffffff"/>
              </a:solidFill>
              <a:uFill>
                <a:solidFill>
                  <a:srgbClr val="ffffff"/>
                </a:solidFill>
              </a:uFill>
              <a:latin typeface="Arial"/>
            </a:endParaRPr>
          </a:p>
          <a:p>
            <a:pPr marL="343080" indent="-339480">
              <a:lnSpc>
                <a:spcPct val="100000"/>
              </a:lnSpc>
              <a:buClr>
                <a:srgbClr val="ffffff"/>
              </a:buClr>
              <a:buFont typeface="Arial"/>
              <a:buChar char="•"/>
            </a:pPr>
            <a:r>
              <a:rPr b="0" lang="en-CA" sz="3200" spc="-1" strike="noStrike">
                <a:solidFill>
                  <a:srgbClr val="ffffff"/>
                </a:solidFill>
                <a:uFill>
                  <a:solidFill>
                    <a:srgbClr val="ffffff"/>
                  </a:solidFill>
                </a:uFill>
                <a:latin typeface="Calibri"/>
                <a:ea typeface="DejaVu Sans"/>
              </a:rPr>
              <a:t>It also provided an example of the expected use, and so helped when working as a team.</a:t>
            </a:r>
            <a:endParaRPr b="0" lang="en-CA" sz="1800" spc="-1" strike="noStrike">
              <a:solidFill>
                <a:srgbClr val="ffffff"/>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457200" y="274680"/>
            <a:ext cx="8226000" cy="11394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CA" sz="4400" spc="-1" strike="noStrike">
                <a:solidFill>
                  <a:srgbClr val="ffffff"/>
                </a:solidFill>
                <a:uFill>
                  <a:solidFill>
                    <a:srgbClr val="ffffff"/>
                  </a:solidFill>
                </a:uFill>
                <a:latin typeface="Calibri"/>
                <a:ea typeface="DejaVu Sans"/>
              </a:rPr>
              <a:t>Settings File</a:t>
            </a:r>
            <a:endParaRPr b="0" lang="en-CA" sz="1800" spc="-1" strike="noStrike">
              <a:solidFill>
                <a:srgbClr val="ffffff"/>
              </a:solidFill>
              <a:uFill>
                <a:solidFill>
                  <a:srgbClr val="ffffff"/>
                </a:solidFill>
              </a:uFill>
              <a:latin typeface="Arial"/>
            </a:endParaRPr>
          </a:p>
        </p:txBody>
      </p:sp>
      <p:sp>
        <p:nvSpPr>
          <p:cNvPr id="125" name="CustomShape 2"/>
          <p:cNvSpPr/>
          <p:nvPr/>
        </p:nvSpPr>
        <p:spPr>
          <a:xfrm>
            <a:off x="457200" y="1600200"/>
            <a:ext cx="8226000" cy="4522320"/>
          </a:xfrm>
          <a:prstGeom prst="rect">
            <a:avLst/>
          </a:prstGeom>
          <a:noFill/>
          <a:ln>
            <a:noFill/>
          </a:ln>
        </p:spPr>
        <p:style>
          <a:lnRef idx="0"/>
          <a:fillRef idx="0"/>
          <a:effectRef idx="0"/>
          <a:fontRef idx="minor"/>
        </p:style>
        <p:txBody>
          <a:bodyPr lIns="90000" rIns="90000" tIns="45000" bIns="45000"/>
          <a:p>
            <a:pPr marL="343080" indent="-339480">
              <a:lnSpc>
                <a:spcPct val="100000"/>
              </a:lnSpc>
              <a:buClr>
                <a:srgbClr val="ffffff"/>
              </a:buClr>
              <a:buFont typeface="Arial"/>
              <a:buChar char="•"/>
            </a:pPr>
            <a:r>
              <a:rPr b="0" lang="en-CA" sz="3200" spc="-1" strike="noStrike">
                <a:solidFill>
                  <a:srgbClr val="ffffff"/>
                </a:solidFill>
                <a:uFill>
                  <a:solidFill>
                    <a:srgbClr val="ffffff"/>
                  </a:solidFill>
                </a:uFill>
                <a:latin typeface="Calibri"/>
                <a:ea typeface="DejaVu Sans"/>
              </a:rPr>
              <a:t>An additional improvement over Pylaga was the use of a settings file.</a:t>
            </a:r>
            <a:endParaRPr b="0" lang="en-CA" sz="1800" spc="-1" strike="noStrike">
              <a:solidFill>
                <a:srgbClr val="ffffff"/>
              </a:solidFill>
              <a:uFill>
                <a:solidFill>
                  <a:srgbClr val="ffffff"/>
                </a:solidFill>
              </a:uFill>
              <a:latin typeface="Arial"/>
            </a:endParaRPr>
          </a:p>
          <a:p>
            <a:pPr marL="343080" indent="-339480">
              <a:lnSpc>
                <a:spcPct val="100000"/>
              </a:lnSpc>
              <a:buClr>
                <a:srgbClr val="ffffff"/>
              </a:buClr>
              <a:buFont typeface="Arial"/>
              <a:buChar char="•"/>
            </a:pPr>
            <a:r>
              <a:rPr b="0" lang="en-CA" sz="3200" spc="-1" strike="noStrike">
                <a:solidFill>
                  <a:srgbClr val="ffffff"/>
                </a:solidFill>
                <a:uFill>
                  <a:solidFill>
                    <a:srgbClr val="ffffff"/>
                  </a:solidFill>
                </a:uFill>
                <a:latin typeface="Calibri"/>
                <a:ea typeface="DejaVu Sans"/>
              </a:rPr>
              <a:t>Things such as key-bindings, spawn rates, speed and strength can easily be changed.</a:t>
            </a:r>
            <a:endParaRPr b="0" lang="en-CA" sz="1800" spc="-1" strike="noStrike">
              <a:solidFill>
                <a:srgbClr val="ffffff"/>
              </a:solidFill>
              <a:uFill>
                <a:solidFill>
                  <a:srgbClr val="ffffff"/>
                </a:solidFill>
              </a:uFill>
              <a:latin typeface="Arial"/>
            </a:endParaRPr>
          </a:p>
          <a:p>
            <a:pPr marL="343080" indent="-339480">
              <a:lnSpc>
                <a:spcPct val="100000"/>
              </a:lnSpc>
              <a:buClr>
                <a:srgbClr val="ffffff"/>
              </a:buClr>
              <a:buFont typeface="Arial"/>
              <a:buChar char="•"/>
            </a:pPr>
            <a:r>
              <a:rPr b="0" lang="en-CA" sz="3200" spc="-1" strike="noStrike">
                <a:solidFill>
                  <a:srgbClr val="ffffff"/>
                </a:solidFill>
                <a:uFill>
                  <a:solidFill>
                    <a:srgbClr val="ffffff"/>
                  </a:solidFill>
                </a:uFill>
                <a:latin typeface="Calibri"/>
                <a:ea typeface="DejaVu Sans"/>
              </a:rPr>
              <a:t>This helped when performing usability testing, as updates could be made in real time.</a:t>
            </a:r>
            <a:endParaRPr b="0" lang="en-CA" sz="1800" spc="-1" strike="noStrike">
              <a:solidFill>
                <a:srgbClr val="ffffff"/>
              </a:solidFill>
              <a:uFill>
                <a:solidFill>
                  <a:srgbClr val="ffffff"/>
                </a:solidFill>
              </a:uFill>
              <a:latin typeface="Arial"/>
            </a:endParaRPr>
          </a:p>
          <a:p>
            <a:pPr marL="343080" indent="-339480">
              <a:lnSpc>
                <a:spcPct val="100000"/>
              </a:lnSpc>
              <a:buClr>
                <a:srgbClr val="ffffff"/>
              </a:buClr>
              <a:buFont typeface="Arial"/>
              <a:buChar char="•"/>
            </a:pPr>
            <a:r>
              <a:rPr b="0" lang="en-CA" sz="3200" spc="-1" strike="noStrike">
                <a:solidFill>
                  <a:srgbClr val="ffffff"/>
                </a:solidFill>
                <a:uFill>
                  <a:solidFill>
                    <a:srgbClr val="ffffff"/>
                  </a:solidFill>
                </a:uFill>
                <a:latin typeface="Calibri"/>
                <a:ea typeface="DejaVu Sans"/>
              </a:rPr>
              <a:t>In the future we would move it to another format (like YAML or JSON) and allow all settings to be edited/saved through the GUI.</a:t>
            </a:r>
            <a:endParaRPr b="0" lang="en-CA" sz="1800" spc="-1" strike="noStrike">
              <a:solidFill>
                <a:srgbClr val="ffffff"/>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457200" y="274680"/>
            <a:ext cx="8226000" cy="11394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CA" sz="4400" spc="-1" strike="noStrike">
                <a:solidFill>
                  <a:srgbClr val="ffffff"/>
                </a:solidFill>
                <a:uFill>
                  <a:solidFill>
                    <a:srgbClr val="ffffff"/>
                  </a:solidFill>
                </a:uFill>
                <a:latin typeface="Calibri"/>
                <a:ea typeface="DejaVu Sans"/>
              </a:rPr>
              <a:t>Scenes </a:t>
            </a:r>
            <a:endParaRPr b="0" lang="en-CA" sz="1800" spc="-1" strike="noStrike">
              <a:solidFill>
                <a:srgbClr val="ffffff"/>
              </a:solidFill>
              <a:uFill>
                <a:solidFill>
                  <a:srgbClr val="ffffff"/>
                </a:solidFill>
              </a:uFill>
              <a:latin typeface="Arial"/>
            </a:endParaRPr>
          </a:p>
        </p:txBody>
      </p:sp>
      <p:sp>
        <p:nvSpPr>
          <p:cNvPr id="127" name="CustomShape 2"/>
          <p:cNvSpPr/>
          <p:nvPr/>
        </p:nvSpPr>
        <p:spPr>
          <a:xfrm>
            <a:off x="457200" y="1600200"/>
            <a:ext cx="8226000" cy="4522320"/>
          </a:xfrm>
          <a:prstGeom prst="rect">
            <a:avLst/>
          </a:prstGeom>
          <a:noFill/>
          <a:ln>
            <a:noFill/>
          </a:ln>
        </p:spPr>
        <p:style>
          <a:lnRef idx="0"/>
          <a:fillRef idx="0"/>
          <a:effectRef idx="0"/>
          <a:fontRef idx="minor"/>
        </p:style>
        <p:txBody>
          <a:bodyPr lIns="90000" rIns="90000" tIns="45000" bIns="45000"/>
          <a:p>
            <a:pPr marL="432000" indent="-320760">
              <a:lnSpc>
                <a:spcPct val="100000"/>
              </a:lnSpc>
              <a:buClr>
                <a:srgbClr val="ffffff"/>
              </a:buClr>
              <a:buSzPct val="45000"/>
              <a:buFont typeface="Wingdings" charset="2"/>
              <a:buChar char=""/>
            </a:pPr>
            <a:r>
              <a:rPr b="0" lang="en-CA" sz="3200" spc="-1" strike="noStrike">
                <a:solidFill>
                  <a:srgbClr val="ffffff"/>
                </a:solidFill>
                <a:uFill>
                  <a:solidFill>
                    <a:srgbClr val="ffffff"/>
                  </a:solidFill>
                </a:uFill>
                <a:latin typeface="Calibri"/>
                <a:ea typeface="DejaVu Sans"/>
              </a:rPr>
              <a:t>To modularize the main game loop, we used scenes.</a:t>
            </a:r>
            <a:endParaRPr b="0" lang="en-CA" sz="1800" spc="-1" strike="noStrike">
              <a:solidFill>
                <a:srgbClr val="ffffff"/>
              </a:solidFill>
              <a:uFill>
                <a:solidFill>
                  <a:srgbClr val="ffffff"/>
                </a:solidFill>
              </a:uFill>
              <a:latin typeface="Arial"/>
            </a:endParaRPr>
          </a:p>
          <a:p>
            <a:pPr marL="432000" indent="-320760">
              <a:lnSpc>
                <a:spcPct val="100000"/>
              </a:lnSpc>
              <a:buClr>
                <a:srgbClr val="ffffff"/>
              </a:buClr>
              <a:buSzPct val="45000"/>
              <a:buFont typeface="Wingdings" charset="2"/>
              <a:buChar char=""/>
            </a:pPr>
            <a:r>
              <a:rPr b="0" lang="en-CA" sz="3200" spc="-1" strike="noStrike">
                <a:solidFill>
                  <a:srgbClr val="ffffff"/>
                </a:solidFill>
                <a:uFill>
                  <a:solidFill>
                    <a:srgbClr val="ffffff"/>
                  </a:solidFill>
                </a:uFill>
                <a:latin typeface="Calibri"/>
                <a:ea typeface="DejaVu Sans"/>
              </a:rPr>
              <a:t>Each scene implements input handling and graphical rendering separately.</a:t>
            </a:r>
            <a:endParaRPr b="0" lang="en-CA" sz="1800" spc="-1" strike="noStrike">
              <a:solidFill>
                <a:srgbClr val="ffffff"/>
              </a:solidFill>
              <a:uFill>
                <a:solidFill>
                  <a:srgbClr val="ffffff"/>
                </a:solidFill>
              </a:uFill>
              <a:latin typeface="Arial"/>
            </a:endParaRPr>
          </a:p>
          <a:p>
            <a:pPr marL="432000" indent="-320760">
              <a:lnSpc>
                <a:spcPct val="100000"/>
              </a:lnSpc>
              <a:buClr>
                <a:srgbClr val="ffffff"/>
              </a:buClr>
              <a:buSzPct val="45000"/>
              <a:buFont typeface="Wingdings" charset="2"/>
              <a:buChar char=""/>
            </a:pPr>
            <a:r>
              <a:rPr b="0" lang="en-CA" sz="3200" spc="-1" strike="noStrike">
                <a:solidFill>
                  <a:srgbClr val="ffffff"/>
                </a:solidFill>
                <a:uFill>
                  <a:solidFill>
                    <a:srgbClr val="ffffff"/>
                  </a:solidFill>
                </a:uFill>
                <a:latin typeface="Calibri"/>
                <a:ea typeface="DejaVu Sans"/>
              </a:rPr>
              <a:t>This modular design makes adding or modifying scenes easy for later developers.</a:t>
            </a:r>
            <a:endParaRPr b="0" lang="en-CA" sz="1800" spc="-1" strike="noStrike">
              <a:solidFill>
                <a:srgbClr val="ffffff"/>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457200" y="274680"/>
            <a:ext cx="8226000" cy="11394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CA" sz="4400" spc="-1" strike="noStrike">
                <a:solidFill>
                  <a:srgbClr val="ffffff"/>
                </a:solidFill>
                <a:uFill>
                  <a:solidFill>
                    <a:srgbClr val="ffffff"/>
                  </a:solidFill>
                </a:uFill>
                <a:latin typeface="Calibri"/>
                <a:ea typeface="DejaVu Sans"/>
              </a:rPr>
              <a:t>Laser</a:t>
            </a:r>
            <a:endParaRPr b="0" lang="en-CA" sz="1800" spc="-1" strike="noStrike">
              <a:solidFill>
                <a:srgbClr val="ffffff"/>
              </a:solidFill>
              <a:uFill>
                <a:solidFill>
                  <a:srgbClr val="ffffff"/>
                </a:solidFill>
              </a:uFill>
              <a:latin typeface="Arial"/>
            </a:endParaRPr>
          </a:p>
        </p:txBody>
      </p:sp>
      <p:sp>
        <p:nvSpPr>
          <p:cNvPr id="129" name="CustomShape 2"/>
          <p:cNvSpPr/>
          <p:nvPr/>
        </p:nvSpPr>
        <p:spPr>
          <a:xfrm>
            <a:off x="457200" y="1600200"/>
            <a:ext cx="8226000" cy="4522320"/>
          </a:xfrm>
          <a:prstGeom prst="rect">
            <a:avLst/>
          </a:prstGeom>
          <a:noFill/>
          <a:ln>
            <a:noFill/>
          </a:ln>
        </p:spPr>
        <p:style>
          <a:lnRef idx="0"/>
          <a:fillRef idx="0"/>
          <a:effectRef idx="0"/>
          <a:fontRef idx="minor"/>
        </p:style>
        <p:txBody>
          <a:bodyPr lIns="90000" rIns="90000" tIns="45000" bIns="45000"/>
          <a:p>
            <a:pPr marL="432000" indent="-320760">
              <a:lnSpc>
                <a:spcPct val="100000"/>
              </a:lnSpc>
              <a:buClr>
                <a:srgbClr val="ffffff"/>
              </a:buClr>
              <a:buSzPct val="45000"/>
              <a:buFont typeface="Wingdings" charset="2"/>
              <a:buChar char=""/>
            </a:pPr>
            <a:r>
              <a:rPr b="0" lang="en-CA" sz="3200" spc="-1" strike="noStrike">
                <a:solidFill>
                  <a:srgbClr val="ffffff"/>
                </a:solidFill>
                <a:uFill>
                  <a:solidFill>
                    <a:srgbClr val="ffffff"/>
                  </a:solidFill>
                </a:uFill>
                <a:latin typeface="Calibri"/>
                <a:ea typeface="DejaVu Sans"/>
              </a:rPr>
              <a:t>Ships in Pylaga fire slow-moving projectiles which require precise timing and estimation of trajectory.</a:t>
            </a:r>
            <a:endParaRPr b="0" lang="en-CA" sz="1800" spc="-1" strike="noStrike">
              <a:solidFill>
                <a:srgbClr val="ffffff"/>
              </a:solidFill>
              <a:uFill>
                <a:solidFill>
                  <a:srgbClr val="ffffff"/>
                </a:solidFill>
              </a:uFill>
              <a:latin typeface="Arial"/>
            </a:endParaRPr>
          </a:p>
          <a:p>
            <a:pPr marL="432000" indent="-320760">
              <a:lnSpc>
                <a:spcPct val="100000"/>
              </a:lnSpc>
              <a:buClr>
                <a:srgbClr val="ffffff"/>
              </a:buClr>
              <a:buSzPct val="45000"/>
              <a:buFont typeface="Wingdings" charset="2"/>
              <a:buChar char=""/>
            </a:pPr>
            <a:r>
              <a:rPr b="0" lang="en-CA" sz="3200" spc="-1" strike="noStrike">
                <a:solidFill>
                  <a:srgbClr val="ffffff"/>
                </a:solidFill>
                <a:uFill>
                  <a:solidFill>
                    <a:srgbClr val="ffffff"/>
                  </a:solidFill>
                </a:uFill>
                <a:latin typeface="Calibri"/>
                <a:ea typeface="DejaVu Sans"/>
              </a:rPr>
              <a:t>In Lazer Blast ships fire laser beams that instantly hit their targets, which  requires no trajectory estimation.</a:t>
            </a:r>
            <a:endParaRPr b="0" lang="en-CA" sz="1800" spc="-1" strike="noStrike">
              <a:solidFill>
                <a:srgbClr val="ffffff"/>
              </a:solidFill>
              <a:uFill>
                <a:solidFill>
                  <a:srgbClr val="ffffff"/>
                </a:solidFill>
              </a:uFill>
              <a:latin typeface="Arial"/>
            </a:endParaRPr>
          </a:p>
          <a:p>
            <a:pPr marL="432000" indent="-320760">
              <a:lnSpc>
                <a:spcPct val="100000"/>
              </a:lnSpc>
              <a:buClr>
                <a:srgbClr val="ffffff"/>
              </a:buClr>
              <a:buSzPct val="45000"/>
              <a:buFont typeface="Wingdings" charset="2"/>
              <a:buChar char=""/>
            </a:pPr>
            <a:r>
              <a:rPr b="0" lang="en-CA" sz="3200" spc="-1" strike="noStrike">
                <a:solidFill>
                  <a:srgbClr val="ffffff"/>
                </a:solidFill>
                <a:uFill>
                  <a:solidFill>
                    <a:srgbClr val="ffffff"/>
                  </a:solidFill>
                </a:uFill>
                <a:latin typeface="Calibri"/>
                <a:ea typeface="DejaVu Sans"/>
              </a:rPr>
              <a:t>The user’s focus is instead directed toward the color changing mechanic.</a:t>
            </a:r>
            <a:endParaRPr b="0" lang="en-CA" sz="1800" spc="-1" strike="noStrike">
              <a:solidFill>
                <a:srgbClr val="ffffff"/>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457200" y="274680"/>
            <a:ext cx="8226000" cy="11394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CA" sz="4400" spc="-1" strike="noStrike">
                <a:solidFill>
                  <a:srgbClr val="ffffff"/>
                </a:solidFill>
                <a:uFill>
                  <a:solidFill>
                    <a:srgbClr val="ffffff"/>
                  </a:solidFill>
                </a:uFill>
                <a:latin typeface="Calibri"/>
                <a:ea typeface="DejaVu Sans"/>
              </a:rPr>
              <a:t>Laser (Continued) </a:t>
            </a:r>
            <a:endParaRPr b="0" lang="en-CA" sz="1800" spc="-1" strike="noStrike">
              <a:solidFill>
                <a:srgbClr val="ffffff"/>
              </a:solidFill>
              <a:uFill>
                <a:solidFill>
                  <a:srgbClr val="ffffff"/>
                </a:solidFill>
              </a:uFill>
              <a:latin typeface="Arial"/>
            </a:endParaRPr>
          </a:p>
        </p:txBody>
      </p:sp>
      <p:sp>
        <p:nvSpPr>
          <p:cNvPr id="131" name="CustomShape 2"/>
          <p:cNvSpPr/>
          <p:nvPr/>
        </p:nvSpPr>
        <p:spPr>
          <a:xfrm>
            <a:off x="457200" y="1600200"/>
            <a:ext cx="8226000" cy="4522320"/>
          </a:xfrm>
          <a:prstGeom prst="rect">
            <a:avLst/>
          </a:prstGeom>
          <a:noFill/>
          <a:ln>
            <a:noFill/>
          </a:ln>
        </p:spPr>
        <p:style>
          <a:lnRef idx="0"/>
          <a:fillRef idx="0"/>
          <a:effectRef idx="0"/>
          <a:fontRef idx="minor"/>
        </p:style>
        <p:txBody>
          <a:bodyPr lIns="90000" rIns="90000" tIns="45000" bIns="45000"/>
          <a:p>
            <a:pPr marL="432000" indent="-320760">
              <a:lnSpc>
                <a:spcPct val="100000"/>
              </a:lnSpc>
              <a:buClr>
                <a:srgbClr val="ffffff"/>
              </a:buClr>
              <a:buSzPct val="45000"/>
              <a:buFont typeface="Wingdings" charset="2"/>
              <a:buChar char=""/>
            </a:pPr>
            <a:r>
              <a:rPr b="0" lang="en-CA" sz="3200" spc="-1" strike="noStrike">
                <a:solidFill>
                  <a:srgbClr val="ffffff"/>
                </a:solidFill>
                <a:uFill>
                  <a:solidFill>
                    <a:srgbClr val="ffffff"/>
                  </a:solidFill>
                </a:uFill>
                <a:latin typeface="Calibri"/>
                <a:ea typeface="DejaVu Sans"/>
              </a:rPr>
              <a:t>The user switches the color of their laser to enemies to damage them.</a:t>
            </a:r>
            <a:endParaRPr b="0" lang="en-CA" sz="1800" spc="-1" strike="noStrike">
              <a:solidFill>
                <a:srgbClr val="ffffff"/>
              </a:solidFill>
              <a:uFill>
                <a:solidFill>
                  <a:srgbClr val="ffffff"/>
                </a:solidFill>
              </a:uFill>
              <a:latin typeface="Arial"/>
            </a:endParaRPr>
          </a:p>
          <a:p>
            <a:pPr marL="432000" indent="-320760">
              <a:lnSpc>
                <a:spcPct val="100000"/>
              </a:lnSpc>
              <a:buClr>
                <a:srgbClr val="ffffff"/>
              </a:buClr>
              <a:buSzPct val="45000"/>
              <a:buFont typeface="Wingdings" charset="2"/>
              <a:buChar char=""/>
            </a:pPr>
            <a:r>
              <a:rPr b="0" lang="en-CA" sz="3200" spc="-1" strike="noStrike">
                <a:solidFill>
                  <a:srgbClr val="ffffff"/>
                </a:solidFill>
                <a:uFill>
                  <a:solidFill>
                    <a:srgbClr val="ffffff"/>
                  </a:solidFill>
                </a:uFill>
                <a:latin typeface="Calibri"/>
                <a:ea typeface="DejaVu Sans"/>
              </a:rPr>
              <a:t>This introduces challenge that was provided by the slow projectiles in Pylaga.</a:t>
            </a:r>
            <a:endParaRPr b="0" lang="en-CA" sz="1800" spc="-1" strike="noStrike">
              <a:solidFill>
                <a:srgbClr val="ffffff"/>
              </a:solidFill>
              <a:uFill>
                <a:solidFill>
                  <a:srgbClr val="ffffff"/>
                </a:solidFill>
              </a:uFill>
              <a:latin typeface="Arial"/>
            </a:endParaRPr>
          </a:p>
          <a:p>
            <a:pPr marL="432000" indent="-320760">
              <a:lnSpc>
                <a:spcPct val="100000"/>
              </a:lnSpc>
              <a:buClr>
                <a:srgbClr val="ffffff"/>
              </a:buClr>
              <a:buSzPct val="45000"/>
              <a:buFont typeface="Wingdings" charset="2"/>
              <a:buChar char=""/>
            </a:pPr>
            <a:r>
              <a:rPr b="0" lang="en-CA" sz="3200" spc="-1" strike="noStrike">
                <a:solidFill>
                  <a:srgbClr val="ffffff"/>
                </a:solidFill>
                <a:uFill>
                  <a:solidFill>
                    <a:srgbClr val="ffffff"/>
                  </a:solidFill>
                </a:uFill>
                <a:latin typeface="Calibri"/>
                <a:ea typeface="DejaVu Sans"/>
              </a:rPr>
              <a:t>The selection of colors can be edited in the settings file to adjust aesthetics and difficulty.</a:t>
            </a:r>
            <a:endParaRPr b="0" lang="en-CA" sz="1800" spc="-1" strike="noStrike">
              <a:solidFill>
                <a:srgbClr val="ffffff"/>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457200" y="274680"/>
            <a:ext cx="8226000" cy="11394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CA" sz="4400" spc="-1" strike="noStrike">
                <a:solidFill>
                  <a:srgbClr val="ffffff"/>
                </a:solidFill>
                <a:uFill>
                  <a:solidFill>
                    <a:srgbClr val="ffffff"/>
                  </a:solidFill>
                </a:uFill>
                <a:latin typeface="Calibri"/>
                <a:ea typeface="DejaVu Sans"/>
              </a:rPr>
              <a:t>User Input </a:t>
            </a:r>
            <a:endParaRPr b="0" lang="en-CA" sz="1800" spc="-1" strike="noStrike">
              <a:solidFill>
                <a:srgbClr val="ffffff"/>
              </a:solidFill>
              <a:uFill>
                <a:solidFill>
                  <a:srgbClr val="ffffff"/>
                </a:solidFill>
              </a:uFill>
              <a:latin typeface="Arial"/>
            </a:endParaRPr>
          </a:p>
        </p:txBody>
      </p:sp>
      <p:sp>
        <p:nvSpPr>
          <p:cNvPr id="133" name="CustomShape 2"/>
          <p:cNvSpPr/>
          <p:nvPr/>
        </p:nvSpPr>
        <p:spPr>
          <a:xfrm>
            <a:off x="457200" y="1600200"/>
            <a:ext cx="8226000" cy="4522320"/>
          </a:xfrm>
          <a:prstGeom prst="rect">
            <a:avLst/>
          </a:prstGeom>
          <a:noFill/>
          <a:ln>
            <a:noFill/>
          </a:ln>
        </p:spPr>
        <p:style>
          <a:lnRef idx="0"/>
          <a:fillRef idx="0"/>
          <a:effectRef idx="0"/>
          <a:fontRef idx="minor"/>
        </p:style>
        <p:txBody>
          <a:bodyPr lIns="90000" rIns="90000" tIns="45000" bIns="45000"/>
          <a:p>
            <a:pPr marL="432000" indent="-320760">
              <a:lnSpc>
                <a:spcPct val="100000"/>
              </a:lnSpc>
              <a:buClr>
                <a:srgbClr val="ffffff"/>
              </a:buClr>
              <a:buSzPct val="45000"/>
              <a:buFont typeface="Wingdings" charset="2"/>
              <a:buChar char=""/>
            </a:pPr>
            <a:r>
              <a:rPr b="0" lang="en-CA" sz="3200" spc="-1" strike="noStrike">
                <a:solidFill>
                  <a:srgbClr val="ffffff"/>
                </a:solidFill>
                <a:uFill>
                  <a:solidFill>
                    <a:srgbClr val="ffffff"/>
                  </a:solidFill>
                </a:uFill>
                <a:latin typeface="Calibri"/>
                <a:ea typeface="DejaVu Sans"/>
              </a:rPr>
              <a:t>By default Lazer Blast uses WASD for movement and the spacebar for firing.</a:t>
            </a:r>
            <a:endParaRPr b="0" lang="en-CA" sz="1800" spc="-1" strike="noStrike">
              <a:solidFill>
                <a:srgbClr val="ffffff"/>
              </a:solidFill>
              <a:uFill>
                <a:solidFill>
                  <a:srgbClr val="ffffff"/>
                </a:solidFill>
              </a:uFill>
              <a:latin typeface="Arial"/>
            </a:endParaRPr>
          </a:p>
          <a:p>
            <a:pPr marL="432000" indent="-320760">
              <a:lnSpc>
                <a:spcPct val="100000"/>
              </a:lnSpc>
              <a:buClr>
                <a:srgbClr val="ffffff"/>
              </a:buClr>
              <a:buSzPct val="45000"/>
              <a:buFont typeface="Wingdings" charset="2"/>
              <a:buChar char=""/>
            </a:pPr>
            <a:r>
              <a:rPr b="0" lang="en-CA" sz="3200" spc="-1" strike="noStrike">
                <a:solidFill>
                  <a:srgbClr val="ffffff"/>
                </a:solidFill>
                <a:uFill>
                  <a:solidFill>
                    <a:srgbClr val="ffffff"/>
                  </a:solidFill>
                </a:uFill>
                <a:latin typeface="Calibri"/>
                <a:ea typeface="DejaVu Sans"/>
              </a:rPr>
              <a:t>These movement keys are a conventional configuration for many modern computer games.</a:t>
            </a:r>
            <a:endParaRPr b="0" lang="en-CA" sz="1800" spc="-1" strike="noStrike">
              <a:solidFill>
                <a:srgbClr val="ffffff"/>
              </a:solidFill>
              <a:uFill>
                <a:solidFill>
                  <a:srgbClr val="ffffff"/>
                </a:solidFill>
              </a:uFill>
              <a:latin typeface="Arial"/>
            </a:endParaRPr>
          </a:p>
          <a:p>
            <a:pPr marL="432000" indent="-320760">
              <a:lnSpc>
                <a:spcPct val="100000"/>
              </a:lnSpc>
              <a:buClr>
                <a:srgbClr val="ffffff"/>
              </a:buClr>
              <a:buSzPct val="45000"/>
              <a:buFont typeface="Wingdings" charset="2"/>
              <a:buChar char=""/>
            </a:pPr>
            <a:r>
              <a:rPr b="0" lang="en-CA" sz="3200" spc="-1" strike="noStrike">
                <a:solidFill>
                  <a:srgbClr val="ffffff"/>
                </a:solidFill>
                <a:uFill>
                  <a:solidFill>
                    <a:srgbClr val="ffffff"/>
                  </a:solidFill>
                </a:uFill>
                <a:latin typeface="Calibri"/>
                <a:ea typeface="DejaVu Sans"/>
              </a:rPr>
              <a:t>The settings file allows custom key bindings as well as separate bindings for a Dvorak keyboard.</a:t>
            </a:r>
            <a:endParaRPr b="0" lang="en-CA" sz="1800" spc="-1" strike="noStrike">
              <a:solidFill>
                <a:srgbClr val="ffffff"/>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Black .thmx</Template>
  <TotalTime>200</TotalTime>
  <Application>LibreOffice/5.1.6.2$Linux_X86_64 LibreOffice_project/10m0$Build-2</Application>
  <Words>905</Words>
  <Paragraphs>72</Paragraphs>
  <Company>Savant Group</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2017-04-08T17:48:51Z</dcterms:created>
  <dc:creator>Terrence Reilly</dc:creator>
  <dc:description/>
  <dc:language>en-CA</dc:language>
  <cp:lastModifiedBy/>
  <dcterms:modified xsi:type="dcterms:W3CDTF">2017-04-11T23:01:44Z</dcterms:modified>
  <cp:revision>29</cp:revision>
  <dc:subject/>
  <dc:title>LazerBlast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Savant Group</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0</vt:bool>
  </property>
  <property fmtid="{D5CDD505-2E9C-101B-9397-08002B2CF9AE}" pid="11" name="ShareDoc">
    <vt:bool>0</vt:bool>
  </property>
  <property fmtid="{D5CDD505-2E9C-101B-9397-08002B2CF9AE}" pid="12" name="Slides">
    <vt:i4>17</vt:i4>
  </property>
</Properties>
</file>