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3"/>
  </p:normalViewPr>
  <p:slideViewPr>
    <p:cSldViewPr snapToGrid="0" snapToObjects="1">
      <p:cViewPr varScale="1">
        <p:scale>
          <a:sx n="52" d="100"/>
          <a:sy n="52" d="100"/>
        </p:scale>
        <p:origin x="13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9D051-DB48-D945-8FCA-B54E06EC6697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91FE-DE4C-3A40-9521-6CF3F7020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LazerBlast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Improvement on Pylaga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Objectives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video game in the same spirit as arcade top-down shooters like </a:t>
            </a:r>
            <a:r>
              <a:rPr lang="en-CA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Galaga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challenge of </a:t>
            </a: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enemy types that require color matching laser hits to destroy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Brain training/reaction time training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Language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Developed in </a:t>
            </a:r>
            <a:r>
              <a:rPr lang="en-CA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PyGame</a:t>
            </a:r>
            <a:endParaRPr lang="en-CA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Written in Python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203</TotalTime>
  <Words>49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Century Gothic</vt:lpstr>
      <vt:lpstr>DejaVu Sans</vt:lpstr>
      <vt:lpstr>Symbol</vt:lpstr>
      <vt:lpstr>Wingdings</vt:lpstr>
      <vt:lpstr>Office Theme</vt:lpstr>
      <vt:lpstr>Vapor Trail</vt:lpstr>
      <vt:lpstr>PowerPoint Presentation</vt:lpstr>
      <vt:lpstr>PowerPoint Presentation</vt:lpstr>
      <vt:lpstr>PowerPoint Presentation</vt:lpstr>
    </vt:vector>
  </TitlesOfParts>
  <Company>Savant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LazerBlast</dc:title>
  <dc:subject/>
  <dc:creator>Terrence Reilly</dc:creator>
  <dc:description/>
  <cp:lastModifiedBy>Brad Goodall</cp:lastModifiedBy>
  <cp:revision>28</cp:revision>
  <dcterms:created xsi:type="dcterms:W3CDTF">2017-04-08T17:48:51Z</dcterms:created>
  <dcterms:modified xsi:type="dcterms:W3CDTF">2017-04-12T06:19:52Z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Savant Group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