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71" r:id="rId8"/>
    <p:sldId id="272" r:id="rId9"/>
    <p:sldId id="273" r:id="rId10"/>
    <p:sldId id="274" r:id="rId11"/>
    <p:sldId id="275" r:id="rId12"/>
    <p:sldId id="276" r:id="rId13"/>
    <p:sldId id="265" r:id="rId14"/>
    <p:sldId id="266" r:id="rId15"/>
    <p:sldId id="267" r:id="rId16"/>
    <p:sldId id="268" r:id="rId17"/>
    <p:sldId id="269" r:id="rId18"/>
    <p:sldId id="270" r:id="rId19"/>
    <p:sldId id="258" r:id="rId20"/>
    <p:sldId id="259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LazerBlast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Improvement on </a:t>
            </a:r>
            <a:r>
              <a:rPr lang="en-US" dirty="0" err="1" smtClean="0"/>
              <a:t>Pylaga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96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Brad’s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Keefer’s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Meagon’s</a:t>
            </a:r>
            <a:r>
              <a:rPr lang="en-US" dirty="0" smtClean="0"/>
              <a:t>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6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Lazer</a:t>
            </a:r>
            <a:r>
              <a:rPr lang="en-US" dirty="0" smtClean="0"/>
              <a:t> Blast uses the Python </a:t>
            </a:r>
            <a:r>
              <a:rPr lang="en-US" dirty="0" err="1" smtClean="0"/>
              <a:t>setuptools</a:t>
            </a:r>
            <a:r>
              <a:rPr lang="en-US" dirty="0" smtClean="0"/>
              <a:t> module, to make installation and development easier.</a:t>
            </a:r>
          </a:p>
          <a:p>
            <a:r>
              <a:rPr lang="en-US" dirty="0" smtClean="0"/>
              <a:t>It could easily be hosted on </a:t>
            </a:r>
            <a:r>
              <a:rPr lang="en-US" dirty="0" err="1" smtClean="0"/>
              <a:t>PypI</a:t>
            </a:r>
            <a:r>
              <a:rPr lang="en-US" dirty="0" smtClean="0"/>
              <a:t>, and users could install it just by typing `pip3 install </a:t>
            </a:r>
            <a:r>
              <a:rPr lang="en-US" dirty="0" err="1" smtClean="0"/>
              <a:t>lazer_blast</a:t>
            </a:r>
            <a:r>
              <a:rPr lang="en-US" dirty="0" smtClean="0"/>
              <a:t>`</a:t>
            </a:r>
          </a:p>
          <a:p>
            <a:r>
              <a:rPr lang="en-US" dirty="0" smtClean="0"/>
              <a:t>It also gives a common entry point for tests and requirements installation.</a:t>
            </a:r>
          </a:p>
        </p:txBody>
      </p:sp>
    </p:spTree>
    <p:extLst>
      <p:ext uri="{BB962C8B-B14F-4D97-AF65-F5344CB8AC3E}">
        <p14:creationId xmlns:p14="http://schemas.microsoft.com/office/powerpoint/2010/main" val="4282600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61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7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help reduce duplication, we made two base classes: </a:t>
            </a:r>
            <a:r>
              <a:rPr lang="en-US" dirty="0" err="1" smtClean="0"/>
              <a:t>RenderedBase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ActorBase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Anything  which is rendered will inherit from </a:t>
            </a:r>
            <a:r>
              <a:rPr lang="en-US" dirty="0" err="1" smtClean="0"/>
              <a:t>RenderedBase</a:t>
            </a:r>
            <a:r>
              <a:rPr lang="en-US" dirty="0" smtClean="0"/>
              <a:t>, and anything which </a:t>
            </a:r>
            <a:r>
              <a:rPr lang="en-US" dirty="0" smtClean="0"/>
              <a:t>has agency inherits from </a:t>
            </a:r>
            <a:r>
              <a:rPr lang="en-US" dirty="0" err="1" smtClean="0"/>
              <a:t>ActorBase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also hides complexity from the API, and allows for easier use by later developers.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base classes, Player class and Enemy class all have unit tests for their main methods.</a:t>
            </a:r>
          </a:p>
          <a:p>
            <a:r>
              <a:rPr lang="en-US" dirty="0" smtClean="0"/>
              <a:t>This helped to reduce regression.</a:t>
            </a:r>
          </a:p>
          <a:p>
            <a:r>
              <a:rPr lang="en-US" dirty="0" smtClean="0"/>
              <a:t>It also provided an example of the expected use, and so helped when working as a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additional improvement over </a:t>
            </a:r>
            <a:r>
              <a:rPr lang="en-US" dirty="0" err="1" smtClean="0"/>
              <a:t>Pylaga</a:t>
            </a:r>
            <a:r>
              <a:rPr lang="en-US" dirty="0" smtClean="0"/>
              <a:t> was the use of a settings file.</a:t>
            </a:r>
          </a:p>
          <a:p>
            <a:r>
              <a:rPr lang="en-US" dirty="0" smtClean="0"/>
              <a:t>Things such as key-bindings, spawn rates, speed and strength can easily be changed.</a:t>
            </a:r>
          </a:p>
          <a:p>
            <a:r>
              <a:rPr lang="en-US" dirty="0" smtClean="0"/>
              <a:t>This helped when performing usability testing, as updates could be made in real time.</a:t>
            </a:r>
          </a:p>
          <a:p>
            <a:r>
              <a:rPr lang="en-US" dirty="0" smtClean="0"/>
              <a:t>In the future we would move it to another format (like YAML or JSON) and allow all settings to be edited/saved through the GUI.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James’s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462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36</TotalTime>
  <Words>239</Words>
  <Application>Microsoft Macintosh PowerPoint</Application>
  <PresentationFormat>On-screen Show (4:3)</PresentationFormat>
  <Paragraphs>23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 Black </vt:lpstr>
      <vt:lpstr>LazerBlast</vt:lpstr>
      <vt:lpstr>Project Structure</vt:lpstr>
      <vt:lpstr>Base Classes</vt:lpstr>
      <vt:lpstr>Unit Tests</vt:lpstr>
      <vt:lpstr>Settings File</vt:lpstr>
      <vt:lpstr>James’s Section</vt:lpstr>
      <vt:lpstr>PowerPoint Presentation</vt:lpstr>
      <vt:lpstr>PowerPoint Presentation</vt:lpstr>
      <vt:lpstr>PowerPoint Presentation</vt:lpstr>
      <vt:lpstr>Brad’s Section</vt:lpstr>
      <vt:lpstr>PowerPoint Presentation</vt:lpstr>
      <vt:lpstr>PowerPoint Presentation</vt:lpstr>
      <vt:lpstr>PowerPoint Presentation</vt:lpstr>
      <vt:lpstr>Keefer’s Section</vt:lpstr>
      <vt:lpstr>PowerPoint Presentation</vt:lpstr>
      <vt:lpstr>PowerPoint Presentation</vt:lpstr>
      <vt:lpstr>PowerPoint Presentation</vt:lpstr>
      <vt:lpstr>Meagon’s Section</vt:lpstr>
      <vt:lpstr>PowerPoint Presentation</vt:lpstr>
      <vt:lpstr>PowerPoint Presentation</vt:lpstr>
      <vt:lpstr>PowerPoint Presentation</vt:lpstr>
    </vt:vector>
  </TitlesOfParts>
  <Company>Savant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LazerBlast</dc:title>
  <dc:creator>Terrence Reilly</dc:creator>
  <cp:lastModifiedBy>Terrence Reilly</cp:lastModifiedBy>
  <cp:revision>4</cp:revision>
  <dcterms:created xsi:type="dcterms:W3CDTF">2017-04-08T17:48:51Z</dcterms:created>
  <dcterms:modified xsi:type="dcterms:W3CDTF">2017-04-08T18:27:09Z</dcterms:modified>
</cp:coreProperties>
</file>