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912" r:id="rId2"/>
  </p:sldMasterIdLst>
  <p:notesMasterIdLst>
    <p:notesMasterId r:id="rId10"/>
  </p:notesMasterIdLst>
  <p:sldIdLst>
    <p:sldId id="256" r:id="rId3"/>
    <p:sldId id="257" r:id="rId4"/>
    <p:sldId id="258" r:id="rId5"/>
    <p:sldId id="260" r:id="rId6"/>
    <p:sldId id="261" r:id="rId7"/>
    <p:sldId id="262" r:id="rId8"/>
    <p:sldId id="259" r:id="rId9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3"/>
  </p:normalViewPr>
  <p:slideViewPr>
    <p:cSldViewPr snapToGrid="0" snapToObjects="1">
      <p:cViewPr varScale="1">
        <p:scale>
          <a:sx n="93" d="100"/>
          <a:sy n="93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9D051-DB48-D945-8FCA-B54E06EC6697}" type="datetimeFigureOut">
              <a:rPr lang="en-US" smtClean="0"/>
              <a:t>4/12/17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091FE-DE4C-3A40-9521-6CF3F7020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39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091FE-DE4C-3A40-9521-6CF3F7020F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79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28077EF-3DB9-4852-A8C8-9AA18A70A9F8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28077EF-3DB9-4852-A8C8-9AA18A70A9F8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28077EF-3DB9-4852-A8C8-9AA18A70A9F8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97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69160" cy="146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CA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LazerBlast</a:t>
            </a:r>
            <a:endParaRPr lang="en-CA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397560" cy="174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CA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 Improvement on Pylaga</a:t>
            </a:r>
            <a:endParaRPr lang="en-CA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CA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Project Objectives</a:t>
            </a:r>
            <a:endParaRPr lang="en-CA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3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a video game in the same spirit as arcade top-down shooters like </a:t>
            </a:r>
            <a:r>
              <a:rPr lang="en-CA" sz="3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Galaga</a:t>
            </a:r>
            <a:r>
              <a:rPr lang="en-CA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CA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challenge of </a:t>
            </a:r>
            <a:r>
              <a:rPr lang="en-CA" sz="3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multiple enemy types that require color matching laser hits to </a:t>
            </a:r>
            <a:r>
              <a:rPr lang="en-CA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destroy.  Specifically, we aimed to improve upon the open-source game, </a:t>
            </a:r>
            <a:r>
              <a:rPr lang="en-CA" sz="3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Pylaga</a:t>
            </a:r>
            <a:r>
              <a:rPr lang="en-CA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</a:p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Follow standard practices for Python modules, and make the game extensible for later developers.</a:t>
            </a:r>
            <a:endParaRPr lang="en-CA" sz="3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CA" sz="4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Implementation Language</a:t>
            </a:r>
            <a:endParaRPr lang="en-CA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Written in Python using the </a:t>
            </a:r>
            <a:r>
              <a:rPr lang="en-CA" sz="3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PyGame</a:t>
            </a:r>
            <a:r>
              <a:rPr lang="en-CA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library.</a:t>
            </a:r>
            <a:endParaRPr lang="en-CA" sz="3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 was chosen because of its widespread use, the availability of open-source components on </a:t>
            </a:r>
            <a:r>
              <a:rPr lang="en-CA" sz="3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PyPI</a:t>
            </a:r>
            <a:r>
              <a:rPr lang="en-CA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and the ease with which modules can be packaged and released.</a:t>
            </a:r>
            <a:endParaRPr lang="en-CA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CA" sz="4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Lines of Code</a:t>
            </a:r>
            <a:endParaRPr lang="en-CA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total, we had 1120 lines of code.  (Including internal documentation and tests.)</a:t>
            </a:r>
            <a:endParaRPr lang="en-CA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Picture 1" descr="Lo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487" y="2996182"/>
            <a:ext cx="4658424" cy="305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25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CA" sz="4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of Functions</a:t>
            </a:r>
            <a:endParaRPr lang="en-CA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There were a total of 84 functions.  When considering lines of code (including documentation) that makes each function/method around 13 lines long.</a:t>
            </a:r>
            <a:endParaRPr lang="en-CA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Picture 1" descr="function_cou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43" y="3711137"/>
            <a:ext cx="5018802" cy="295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38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CA" sz="4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Specific Methods Used</a:t>
            </a:r>
            <a:endParaRPr lang="en-CA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made use of the Spiral Method to implement </a:t>
            </a:r>
            <a:r>
              <a:rPr lang="en-CA" sz="3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LazerBlast</a:t>
            </a:r>
            <a:r>
              <a:rPr lang="en-CA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</a:p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example, when developing the graphics, we first rendered each player as a simple box, then in the next go around added color, and finally added actual images.</a:t>
            </a:r>
          </a:p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addition, we  used Test Driven Development for each arm of the spiral.</a:t>
            </a:r>
            <a:endParaRPr lang="en-CA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7722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594360" y="1910520"/>
            <a:ext cx="7954920" cy="4352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 we have a finished game? </a:t>
            </a:r>
          </a:p>
          <a:p>
            <a:pPr marL="800280" lvl="1" indent="-339840">
              <a:buClr>
                <a:srgbClr val="FFFFFF"/>
              </a:buClr>
              <a:buFont typeface="Arial"/>
              <a:buChar char="•"/>
            </a:pPr>
            <a:r>
              <a:rPr lang="en-CA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Yes.  The finished product satisfies all of the functional requirements specified in the Planning phase.</a:t>
            </a:r>
            <a:endParaRPr lang="en-CA" sz="1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Did the project expand upon </a:t>
            </a:r>
            <a:r>
              <a:rPr lang="en-CA" sz="20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Pylaga</a:t>
            </a:r>
            <a:r>
              <a:rPr lang="en-CA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by adding color, increasing difficulty? </a:t>
            </a:r>
          </a:p>
          <a:p>
            <a:pPr marL="800280" lvl="1" indent="-339840">
              <a:buClr>
                <a:srgbClr val="FFFFFF"/>
              </a:buClr>
              <a:buFont typeface="Arial"/>
              <a:buChar char="•"/>
            </a:pPr>
            <a:r>
              <a:rPr lang="en-CA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Yes.  There are colors, and difficulty can be controlled through the settings module.</a:t>
            </a:r>
          </a:p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Did the project follow standard practices for Python modules, and make the game extensible for later developers?</a:t>
            </a:r>
          </a:p>
          <a:p>
            <a:pPr marL="800280" lvl="1" indent="-339840">
              <a:buClr>
                <a:srgbClr val="FFFFFF"/>
              </a:buClr>
              <a:buFont typeface="Arial"/>
              <a:buChar char="•"/>
            </a:pPr>
            <a:r>
              <a:rPr lang="en-CA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Yes. The module can be installed using pip.  Logic is encapsulated in classes and has a clear hierarchy.  Tests also exist to prevent regression.</a:t>
            </a:r>
            <a:endParaRPr lang="en-CA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57200" y="336240"/>
            <a:ext cx="8226000" cy="11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CA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Results of Project</a:t>
            </a:r>
            <a:r>
              <a:rPr lang="en-CA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lang="en-CA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7657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240</TotalTime>
  <Words>329</Words>
  <Application>Microsoft Macintosh PowerPoint</Application>
  <PresentationFormat>On-screen Show (4:3)</PresentationFormat>
  <Paragraphs>25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Savant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LazerBlast</dc:title>
  <dc:subject/>
  <dc:creator>Terrence Reilly</dc:creator>
  <dc:description/>
  <cp:lastModifiedBy>Terrence Reilly</cp:lastModifiedBy>
  <cp:revision>32</cp:revision>
  <dcterms:created xsi:type="dcterms:W3CDTF">2017-04-08T17:48:51Z</dcterms:created>
  <dcterms:modified xsi:type="dcterms:W3CDTF">2017-04-12T11:01:47Z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Savant Group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21</vt:i4>
  </property>
</Properties>
</file>