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Milestone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Terrence Reilly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0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got the </a:t>
            </a:r>
            <a:r>
              <a:rPr lang="en-US" dirty="0" err="1" smtClean="0"/>
              <a:t>GraphQL</a:t>
            </a:r>
            <a:r>
              <a:rPr lang="en-US" dirty="0" smtClean="0"/>
              <a:t> endpoint up, so that I can make live requests.</a:t>
            </a:r>
            <a:endParaRPr lang="en-US" dirty="0"/>
          </a:p>
        </p:txBody>
      </p:sp>
      <p:pic>
        <p:nvPicPr>
          <p:cNvPr id="4" name="Picture 3" descr="Screen Shot 2016-11-08 at 9.07.0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57" y="2905986"/>
            <a:ext cx="5227528" cy="28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5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layout of the app in Android is completed</a:t>
            </a:r>
            <a:endParaRPr lang="en-US" dirty="0"/>
          </a:p>
        </p:txBody>
      </p:sp>
      <p:pic>
        <p:nvPicPr>
          <p:cNvPr id="4" name="Picture 3" descr="Main_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34" y="3066295"/>
            <a:ext cx="4870690" cy="27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9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Models,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necessary backend models are completed. (There is a Contact Model, and a Profile.)  </a:t>
            </a:r>
          </a:p>
          <a:p>
            <a:r>
              <a:rPr lang="en-US" dirty="0" smtClean="0"/>
              <a:t>Authentication needs to be done.  Then, requests need to be made.</a:t>
            </a:r>
          </a:p>
          <a:p>
            <a:r>
              <a:rPr lang="en-US" dirty="0" smtClean="0"/>
              <a:t>I’ve attempted using </a:t>
            </a:r>
            <a:r>
              <a:rPr lang="en-US" dirty="0" err="1" smtClean="0"/>
              <a:t>django</a:t>
            </a:r>
            <a:r>
              <a:rPr lang="en-US" dirty="0" smtClean="0"/>
              <a:t>-graph-</a:t>
            </a:r>
            <a:r>
              <a:rPr lang="en-US" dirty="0" err="1" smtClean="0"/>
              <a:t>auth</a:t>
            </a:r>
            <a:r>
              <a:rPr lang="en-US" dirty="0" smtClean="0"/>
              <a:t> module for authentication, but it wasn’t working.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5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 from app to backend</a:t>
            </a:r>
          </a:p>
          <a:p>
            <a:r>
              <a:rPr lang="en-US" dirty="0" smtClean="0"/>
              <a:t>Posting to backend</a:t>
            </a:r>
          </a:p>
          <a:p>
            <a:r>
              <a:rPr lang="en-US" dirty="0" smtClean="0"/>
              <a:t>Building statistics</a:t>
            </a:r>
          </a:p>
          <a:p>
            <a:r>
              <a:rPr lang="en-US" dirty="0" smtClean="0"/>
              <a:t>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5685362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</TotalTime>
  <Words>104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Milestone I</vt:lpstr>
      <vt:lpstr>GraphQL Endpoints</vt:lpstr>
      <vt:lpstr>Basic App Layout</vt:lpstr>
      <vt:lpstr>Backend Models, Authentication</vt:lpstr>
      <vt:lpstr>To-Do Next</vt:lpstr>
    </vt:vector>
  </TitlesOfParts>
  <Company>Savant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I</dc:title>
  <dc:creator>Terrence Reilly</dc:creator>
  <cp:lastModifiedBy>Terrence Reilly</cp:lastModifiedBy>
  <cp:revision>2</cp:revision>
  <dcterms:created xsi:type="dcterms:W3CDTF">2016-11-08T14:03:02Z</dcterms:created>
  <dcterms:modified xsi:type="dcterms:W3CDTF">2016-11-08T14:13:49Z</dcterms:modified>
</cp:coreProperties>
</file>