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5" r:id="rId4"/>
    <p:sldId id="266" r:id="rId5"/>
    <p:sldId id="269" r:id="rId6"/>
    <p:sldId id="267" r:id="rId7"/>
    <p:sldId id="261" r:id="rId8"/>
    <p:sldId id="264" r:id="rId9"/>
    <p:sldId id="263" r:id="rId10"/>
    <p:sldId id="268" r:id="rId11"/>
    <p:sldId id="270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1" d="100"/>
          <a:sy n="91" d="100"/>
        </p:scale>
        <p:origin x="-156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11/29/16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11/29/16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11/29/16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11/29/16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Final Project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Terrence Reilly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0056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OkHttp</a:t>
            </a:r>
            <a:endParaRPr lang="en-US" dirty="0" smtClean="0"/>
          </a:p>
          <a:p>
            <a:r>
              <a:rPr lang="en-US" dirty="0" err="1" smtClean="0"/>
              <a:t>AndroidBeaconLibrary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2219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Screenshots</a:t>
            </a:r>
            <a:endParaRPr lang="en-US" dirty="0"/>
          </a:p>
        </p:txBody>
      </p:sp>
      <p:pic>
        <p:nvPicPr>
          <p:cNvPr id="4" name="Content Placeholder 3" descr="Screenshot_1480451912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1627" r="-111627"/>
          <a:stretch>
            <a:fillRect/>
          </a:stretch>
        </p:blipFill>
        <p:spPr>
          <a:xfrm>
            <a:off x="-1259262" y="1600200"/>
            <a:ext cx="8229600" cy="4525963"/>
          </a:xfrm>
        </p:spPr>
      </p:pic>
      <p:pic>
        <p:nvPicPr>
          <p:cNvPr id="5" name="Picture 4" descr="Screenshot_1480451916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3048" y="1600200"/>
            <a:ext cx="2545854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191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Completed Items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backend with JSON authentication</a:t>
            </a:r>
          </a:p>
          <a:p>
            <a:r>
              <a:rPr lang="en-US" dirty="0" smtClean="0"/>
              <a:t>Deployment to AWS</a:t>
            </a:r>
          </a:p>
          <a:p>
            <a:r>
              <a:rPr lang="en-US" dirty="0" err="1" smtClean="0"/>
              <a:t>Graphq</a:t>
            </a:r>
            <a:r>
              <a:rPr lang="en-US" dirty="0" err="1" smtClean="0"/>
              <a:t>l</a:t>
            </a:r>
            <a:r>
              <a:rPr lang="en-US" dirty="0" smtClean="0"/>
              <a:t> endpoints</a:t>
            </a:r>
          </a:p>
          <a:p>
            <a:r>
              <a:rPr lang="en-US" dirty="0" smtClean="0"/>
              <a:t>HTTP requests through app with </a:t>
            </a:r>
            <a:r>
              <a:rPr lang="en-US" dirty="0" err="1" smtClean="0"/>
              <a:t>OKHttp</a:t>
            </a:r>
            <a:endParaRPr lang="en-US" dirty="0" smtClean="0"/>
          </a:p>
          <a:p>
            <a:r>
              <a:rPr lang="en-US" dirty="0" smtClean="0"/>
              <a:t>App layout, buttons,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853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Completed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failed to get </a:t>
            </a:r>
            <a:r>
              <a:rPr lang="en-US" dirty="0" err="1" smtClean="0"/>
              <a:t>LEBluetooth</a:t>
            </a:r>
            <a:r>
              <a:rPr lang="en-US" dirty="0" smtClean="0"/>
              <a:t> working in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254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</a:t>
            </a:r>
            <a:r>
              <a:rPr lang="en-US" dirty="0" err="1" smtClean="0"/>
              <a:t>Implemenetd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ability to post a "contact" (when two phones are </a:t>
            </a:r>
            <a:r>
              <a:rPr lang="en-US" dirty="0" smtClean="0"/>
              <a:t>near </a:t>
            </a:r>
            <a:r>
              <a:rPr lang="en-US" dirty="0"/>
              <a:t>one another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The ability to get a list of </a:t>
            </a:r>
            <a:r>
              <a:rPr lang="en-US" dirty="0" smtClean="0"/>
              <a:t>contacts.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The ability to create a new user or group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The ability to authenticate the </a:t>
            </a:r>
            <a:r>
              <a:rPr lang="en-US" dirty="0" smtClean="0"/>
              <a:t>user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390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ability to add a user to a group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ability to return statistics on users or groups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ability to display statistics for a particular user or the user's groups</a:t>
            </a:r>
          </a:p>
        </p:txBody>
      </p:sp>
    </p:spTree>
    <p:extLst>
      <p:ext uri="{BB962C8B-B14F-4D97-AF65-F5344CB8AC3E}">
        <p14:creationId xmlns:p14="http://schemas.microsoft.com/office/powerpoint/2010/main" val="2309338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Unimplemented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ability to determine if another phone running the app is nearby (using LE </a:t>
            </a:r>
            <a:r>
              <a:rPr lang="en-US" dirty="0" err="1"/>
              <a:t>bluetooth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918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Encountered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LEBluetooth</a:t>
            </a:r>
            <a:r>
              <a:rPr lang="en-US" dirty="0" smtClean="0"/>
              <a:t> libraries I found didn’t have very good documentation</a:t>
            </a:r>
          </a:p>
          <a:p>
            <a:r>
              <a:rPr lang="en-US" dirty="0" smtClean="0"/>
              <a:t>The EC2 instance did not have Python3 installed</a:t>
            </a:r>
          </a:p>
          <a:p>
            <a:pPr lvl="1"/>
            <a:r>
              <a:rPr lang="en-US" dirty="0" smtClean="0"/>
              <a:t>So, I just had to install Python3 and the </a:t>
            </a:r>
            <a:r>
              <a:rPr lang="en-US" dirty="0" err="1" smtClean="0"/>
              <a:t>dev</a:t>
            </a:r>
            <a:r>
              <a:rPr lang="en-US" dirty="0" smtClean="0"/>
              <a:t> dependencies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209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I’d Have Done differently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probably wouldn’t have used </a:t>
            </a:r>
            <a:r>
              <a:rPr lang="en-US" dirty="0" err="1" smtClean="0"/>
              <a:t>GraphQL</a:t>
            </a:r>
            <a:r>
              <a:rPr lang="en-US" dirty="0" smtClean="0"/>
              <a:t>, just because of the paucity of documentation</a:t>
            </a:r>
          </a:p>
          <a:p>
            <a:r>
              <a:rPr lang="en-US" dirty="0" smtClean="0"/>
              <a:t>I’d have gone with the </a:t>
            </a:r>
            <a:r>
              <a:rPr lang="en-US" dirty="0" err="1" smtClean="0"/>
              <a:t>AndroidBeaconLibrary</a:t>
            </a:r>
            <a:r>
              <a:rPr lang="en-US" dirty="0" smtClean="0"/>
              <a:t> to begin with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613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To-Do </a:t>
            </a:r>
            <a:r>
              <a:rPr lang="en-US" dirty="0" smtClean="0"/>
              <a:t>In the Future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there is enough time, I would like to test the Android Beacon Library</a:t>
            </a:r>
          </a:p>
          <a:p>
            <a:r>
              <a:rPr lang="en-US" dirty="0" smtClean="0"/>
              <a:t>If there is an abundance of time, I would like to get graphs showing up, and perhaps have a sign-up page.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25770"/>
      </p:ext>
    </p:extLst>
  </p:cSld>
  <p:clrMapOvr>
    <a:masterClrMapping/>
  </p:clrMapOvr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54</TotalTime>
  <Words>252</Words>
  <Application>Microsoft Macintosh PowerPoint</Application>
  <PresentationFormat>On-screen Show (4:3)</PresentationFormat>
  <Paragraphs>42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 Black </vt:lpstr>
      <vt:lpstr>Final Project Presentation</vt:lpstr>
      <vt:lpstr>Completed Items</vt:lpstr>
      <vt:lpstr>Not Completed</vt:lpstr>
      <vt:lpstr>Features Implemenetd</vt:lpstr>
      <vt:lpstr>Features Cont.</vt:lpstr>
      <vt:lpstr>Features Unimplemented</vt:lpstr>
      <vt:lpstr>Problems Encountered</vt:lpstr>
      <vt:lpstr>What I’d Have Done differently</vt:lpstr>
      <vt:lpstr>To-Do In the Future</vt:lpstr>
      <vt:lpstr>Libraries Used</vt:lpstr>
      <vt:lpstr>Screenshots</vt:lpstr>
    </vt:vector>
  </TitlesOfParts>
  <Company>Savant 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Milestone I</dc:title>
  <dc:creator>Terrence Reilly</dc:creator>
  <cp:lastModifiedBy>Terrence Reilly</cp:lastModifiedBy>
  <cp:revision>8</cp:revision>
  <dcterms:created xsi:type="dcterms:W3CDTF">2016-11-08T14:03:02Z</dcterms:created>
  <dcterms:modified xsi:type="dcterms:W3CDTF">2016-11-29T20:43:24Z</dcterms:modified>
</cp:coreProperties>
</file>