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Terrence 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from previous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nothing</a:t>
            </a:r>
          </a:p>
          <a:p>
            <a:pPr lvl="1"/>
            <a:r>
              <a:rPr lang="en-US" dirty="0" smtClean="0"/>
              <a:t>After trying Android’s default Bluetooth library, I switched to a wrapper library (</a:t>
            </a:r>
            <a:r>
              <a:rPr lang="en-US" dirty="0" err="1" smtClean="0"/>
              <a:t>Blueteeth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Blueteeth</a:t>
            </a:r>
            <a:r>
              <a:rPr lang="en-US" dirty="0" smtClean="0"/>
              <a:t> was lacking in documentation.  Although I got it scanning, </a:t>
            </a:r>
            <a:r>
              <a:rPr lang="en-US" dirty="0" smtClean="0"/>
              <a:t>I couldn’t get it to set a GATT profile (so I couldn’t have phones recognize one another.)</a:t>
            </a:r>
          </a:p>
          <a:p>
            <a:pPr lvl="1"/>
            <a:r>
              <a:rPr lang="en-US" dirty="0" smtClean="0"/>
              <a:t>Similarly, I had problems with the </a:t>
            </a:r>
            <a:r>
              <a:rPr lang="en-US" dirty="0" err="1" smtClean="0"/>
              <a:t>RxAndroidBle</a:t>
            </a:r>
            <a:r>
              <a:rPr lang="en-US" dirty="0" smtClean="0"/>
              <a:t>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documentation</a:t>
            </a:r>
          </a:p>
          <a:p>
            <a:r>
              <a:rPr lang="en-US" dirty="0" smtClean="0"/>
              <a:t>Documentation </a:t>
            </a:r>
            <a:r>
              <a:rPr lang="en-US" dirty="0" smtClean="0"/>
              <a:t>using Java 8 features (like lambdas)</a:t>
            </a:r>
          </a:p>
          <a:p>
            <a:r>
              <a:rPr lang="en-US" dirty="0" smtClean="0"/>
              <a:t>Example programs not compiling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searching for documentation (for several hours</a:t>
            </a:r>
            <a:r>
              <a:rPr lang="is-IS" dirty="0" smtClean="0"/>
              <a:t>…) I found a different concept called beacons which uses BluetoothLE.</a:t>
            </a:r>
          </a:p>
          <a:p>
            <a:r>
              <a:rPr lang="is-IS" dirty="0" smtClean="0"/>
              <a:t>Libraries implementing beacons (a concept from iOS) seem to be simpler and have better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backend set up on a server</a:t>
            </a:r>
          </a:p>
          <a:p>
            <a:r>
              <a:rPr lang="en-US" dirty="0" smtClean="0"/>
              <a:t>Post data to the backend</a:t>
            </a:r>
          </a:p>
          <a:p>
            <a:endParaRPr lang="en-US" dirty="0"/>
          </a:p>
          <a:p>
            <a:r>
              <a:rPr lang="en-US" dirty="0" smtClean="0"/>
              <a:t>If there is time, attempt using the Android </a:t>
            </a:r>
            <a:r>
              <a:rPr lang="en-US" smtClean="0"/>
              <a:t>Beacon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77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</TotalTime>
  <Words>156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Milestone 2</vt:lpstr>
      <vt:lpstr>Completed from previous</vt:lpstr>
      <vt:lpstr>Problems Encountered</vt:lpstr>
      <vt:lpstr>However…</vt:lpstr>
      <vt:lpstr>To-Do Next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I</dc:title>
  <dc:creator>Terrence Reilly</dc:creator>
  <cp:lastModifiedBy>Terrence Reilly</cp:lastModifiedBy>
  <cp:revision>5</cp:revision>
  <dcterms:created xsi:type="dcterms:W3CDTF">2016-11-08T14:03:02Z</dcterms:created>
  <dcterms:modified xsi:type="dcterms:W3CDTF">2016-11-22T16:51:12Z</dcterms:modified>
</cp:coreProperties>
</file>