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695C6-97FE-4F8E-82EC-9246B9FA14B2}" v="62" dt="2023-09-20T10:59:5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an Shang" userId="47799ee1-cda5-412a-9f29-fb67e4032f41" providerId="ADAL" clId="{860695C6-97FE-4F8E-82EC-9246B9FA14B2}"/>
    <pc:docChg chg="undo redo custSel addSld delSld modSld sldOrd addMainMaster delMainMaster">
      <pc:chgData name="Zenan Shang" userId="47799ee1-cda5-412a-9f29-fb67e4032f41" providerId="ADAL" clId="{860695C6-97FE-4F8E-82EC-9246B9FA14B2}" dt="2023-09-20T10:59:59.909" v="899"/>
      <pc:docMkLst>
        <pc:docMk/>
      </pc:docMkLst>
      <pc:sldChg chg="addSp delSp modSp new add del mod setBg modClrScheme addAnim modAnim chgLayout">
        <pc:chgData name="Zenan Shang" userId="47799ee1-cda5-412a-9f29-fb67e4032f41" providerId="ADAL" clId="{860695C6-97FE-4F8E-82EC-9246B9FA14B2}" dt="2023-09-20T10:59:59.909" v="899"/>
        <pc:sldMkLst>
          <pc:docMk/>
          <pc:sldMk cId="1118249832" sldId="256"/>
        </pc:sldMkLst>
        <pc:spChg chg="add del mo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2" creationId="{4339785B-8BA9-D6A4-F23E-1B5627028932}"/>
          </ac:spMkLst>
        </pc:spChg>
        <pc:spChg chg="add del mo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3" creationId="{CE777C7C-6B68-79AF-0231-44DCD35DA872}"/>
          </ac:spMkLst>
        </pc:spChg>
        <pc:spChg chg="add del">
          <ac:chgData name="Zenan Shang" userId="47799ee1-cda5-412a-9f29-fb67e4032f41" providerId="ADAL" clId="{860695C6-97FE-4F8E-82EC-9246B9FA14B2}" dt="2023-09-19T13:36:16.105" v="200" actId="26606"/>
          <ac:spMkLst>
            <pc:docMk/>
            <pc:sldMk cId="1118249832" sldId="256"/>
            <ac:spMk id="10" creationId="{337940BB-FBC4-492E-BD92-3B7B914D0EAE}"/>
          </ac:spMkLst>
        </pc:spChg>
        <pc:spChg chg="add del">
          <ac:chgData name="Zenan Shang" userId="47799ee1-cda5-412a-9f29-fb67e4032f41" providerId="ADAL" clId="{860695C6-97FE-4F8E-82EC-9246B9FA14B2}" dt="2023-09-19T13:36:16.105" v="200" actId="26606"/>
          <ac:spMkLst>
            <pc:docMk/>
            <pc:sldMk cId="1118249832" sldId="256"/>
            <ac:spMk id="12" creationId="{3FCFB1DE-0B7E-48CC-BA90-B2AB0889F9D6}"/>
          </ac:spMkLst>
        </pc:spChg>
        <pc:spChg chg="ad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6:18.205" v="202" actId="26606"/>
          <ac:spMkLst>
            <pc:docMk/>
            <pc:sldMk cId="1118249832" sldId="256"/>
            <ac:spMk id="15" creationId="{91DC6ABD-215C-4EA8-A483-CEF5B99AB385}"/>
          </ac:spMkLst>
        </pc:spChg>
        <pc:spChg chg="add del">
          <ac:chgData name="Zenan Shang" userId="47799ee1-cda5-412a-9f29-fb67e4032f41" providerId="ADAL" clId="{860695C6-97FE-4F8E-82EC-9246B9FA14B2}" dt="2023-09-19T13:36:18.205" v="202" actId="26606"/>
          <ac:spMkLst>
            <pc:docMk/>
            <pc:sldMk cId="1118249832" sldId="256"/>
            <ac:spMk id="16" creationId="{04357C93-F0CB-4A1C-8F77-4E9063789819}"/>
          </ac:spMkLst>
        </pc:spChg>
        <pc:spChg chg="add del">
          <ac:chgData name="Zenan Shang" userId="47799ee1-cda5-412a-9f29-fb67e4032f41" providerId="ADAL" clId="{860695C6-97FE-4F8E-82EC-9246B9FA14B2}" dt="2023-09-19T13:36:31.197" v="204" actId="26606"/>
          <ac:spMkLst>
            <pc:docMk/>
            <pc:sldMk cId="1118249832" sldId="256"/>
            <ac:spMk id="19" creationId="{7D9D36D6-2AC5-46A1-A849-4C82D5264A3A}"/>
          </ac:spMkLst>
        </pc:spChg>
        <pc:spChg chg="add">
          <ac:chgData name="Zenan Shang" userId="47799ee1-cda5-412a-9f29-fb67e4032f41" providerId="ADAL" clId="{860695C6-97FE-4F8E-82EC-9246B9FA14B2}" dt="2023-09-19T13:36:31.238" v="205" actId="26606"/>
          <ac:spMkLst>
            <pc:docMk/>
            <pc:sldMk cId="1118249832" sldId="256"/>
            <ac:spMk id="21" creationId="{55B419A7-F817-4767-8CCB-FB0E189C4ACD}"/>
          </ac:spMkLst>
        </pc:spChg>
        <pc:grpChg chg="add del">
          <ac:chgData name="Zenan Shang" userId="47799ee1-cda5-412a-9f29-fb67e4032f41" providerId="ADAL" clId="{860695C6-97FE-4F8E-82EC-9246B9FA14B2}" dt="2023-09-19T13:36:18.205" v="202" actId="26606"/>
          <ac:grpSpMkLst>
            <pc:docMk/>
            <pc:sldMk cId="1118249832" sldId="256"/>
            <ac:grpSpMk id="17" creationId="{3AF6A671-C637-4547-85F4-51B6D1881399}"/>
          </ac:grpSpMkLst>
        </pc:grpChg>
        <pc:picChg chg="add mod ord">
          <ac:chgData name="Zenan Shang" userId="47799ee1-cda5-412a-9f29-fb67e4032f41" providerId="ADAL" clId="{860695C6-97FE-4F8E-82EC-9246B9FA14B2}" dt="2023-09-19T13:36:31.238" v="205" actId="26606"/>
          <ac:picMkLst>
            <pc:docMk/>
            <pc:sldMk cId="1118249832" sldId="256"/>
            <ac:picMk id="5" creationId="{9DC4773F-915C-8A4A-084A-D51C74E66EBD}"/>
          </ac:picMkLst>
        </pc:picChg>
        <pc:picChg chg="add del">
          <ac:chgData name="Zenan Shang" userId="47799ee1-cda5-412a-9f29-fb67e4032f41" providerId="ADAL" clId="{860695C6-97FE-4F8E-82EC-9246B9FA14B2}" dt="2023-09-19T14:04:08.809" v="302"/>
          <ac:picMkLst>
            <pc:docMk/>
            <pc:sldMk cId="1118249832" sldId="256"/>
            <ac:picMk id="1026" creationId="{A2D431DD-B65D-7CE7-9E35-11D775B2A876}"/>
          </ac:picMkLst>
        </pc:picChg>
        <pc:cxnChg chg="add">
          <ac:chgData name="Zenan Shang" userId="47799ee1-cda5-412a-9f29-fb67e4032f41" providerId="ADAL" clId="{860695C6-97FE-4F8E-82EC-9246B9FA14B2}" dt="2023-09-19T13:36:31.238" v="205" actId="26606"/>
          <ac:cxnSpMkLst>
            <pc:docMk/>
            <pc:sldMk cId="1118249832" sldId="256"/>
            <ac:cxnSpMk id="22" creationId="{E3B95BE3-D5B2-4F38-9A01-17866C9FBA6E}"/>
          </ac:cxnSpMkLst>
        </pc:cxnChg>
      </pc:sldChg>
      <pc:sldChg chg="addSp delSp modSp new mod setBg setClrOvrMap">
        <pc:chgData name="Zenan Shang" userId="47799ee1-cda5-412a-9f29-fb67e4032f41" providerId="ADAL" clId="{860695C6-97FE-4F8E-82EC-9246B9FA14B2}" dt="2023-09-19T14:15:20.527" v="881"/>
        <pc:sldMkLst>
          <pc:docMk/>
          <pc:sldMk cId="3534442601" sldId="257"/>
        </pc:sldMkLst>
        <pc:spChg chg="mo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2" creationId="{7E27E163-9883-C7E2-9710-146C36469E00}"/>
          </ac:spMkLst>
        </pc:spChg>
        <pc:spChg chg="mod ord">
          <ac:chgData name="Zenan Shang" userId="47799ee1-cda5-412a-9f29-fb67e4032f41" providerId="ADAL" clId="{860695C6-97FE-4F8E-82EC-9246B9FA14B2}" dt="2023-09-19T14:15:20.527" v="881"/>
          <ac:spMkLst>
            <pc:docMk/>
            <pc:sldMk cId="3534442601" sldId="257"/>
            <ac:spMk id="3" creationId="{5E025C8E-D14D-BB0B-70B7-A0B6AEB243F0}"/>
          </ac:spMkLst>
        </pc:spChg>
        <pc:spChg chg="ad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10" creationId="{C5176844-69C3-4F79-BE38-EA5BDDF4FEA4}"/>
          </ac:spMkLst>
        </pc:spChg>
        <pc:spChg chg="add">
          <ac:chgData name="Zenan Shang" userId="47799ee1-cda5-412a-9f29-fb67e4032f41" providerId="ADAL" clId="{860695C6-97FE-4F8E-82EC-9246B9FA14B2}" dt="2023-09-19T14:11:18.382" v="741" actId="26606"/>
          <ac:spMkLst>
            <pc:docMk/>
            <pc:sldMk cId="3534442601" sldId="257"/>
            <ac:spMk id="14" creationId="{A101E513-AF74-4E9D-A31F-99664250722D}"/>
          </ac:spMkLst>
        </pc:spChg>
        <pc:picChg chg="add mod">
          <ac:chgData name="Zenan Shang" userId="47799ee1-cda5-412a-9f29-fb67e4032f41" providerId="ADAL" clId="{860695C6-97FE-4F8E-82EC-9246B9FA14B2}" dt="2023-09-19T14:11:18.382" v="741" actId="26606"/>
          <ac:picMkLst>
            <pc:docMk/>
            <pc:sldMk cId="3534442601" sldId="257"/>
            <ac:picMk id="5" creationId="{DD5828AE-D07A-55C6-9913-E327532ADD0A}"/>
          </ac:picMkLst>
        </pc:picChg>
        <pc:picChg chg="add del">
          <ac:chgData name="Zenan Shang" userId="47799ee1-cda5-412a-9f29-fb67e4032f41" providerId="ADAL" clId="{860695C6-97FE-4F8E-82EC-9246B9FA14B2}" dt="2023-09-19T14:04:14.164" v="304"/>
          <ac:picMkLst>
            <pc:docMk/>
            <pc:sldMk cId="3534442601" sldId="257"/>
            <ac:picMk id="2050" creationId="{3A336A1A-90C9-362A-A8DF-9F1E79076E44}"/>
          </ac:picMkLst>
        </pc:picChg>
        <pc:cxnChg chg="add">
          <ac:chgData name="Zenan Shang" userId="47799ee1-cda5-412a-9f29-fb67e4032f41" providerId="ADAL" clId="{860695C6-97FE-4F8E-82EC-9246B9FA14B2}" dt="2023-09-19T14:11:18.382" v="741" actId="26606"/>
          <ac:cxnSpMkLst>
            <pc:docMk/>
            <pc:sldMk cId="3534442601" sldId="257"/>
            <ac:cxnSpMk id="12" creationId="{61A0812C-8DCE-4CA2-904B-A5A5C12CA4F3}"/>
          </ac:cxnSpMkLst>
        </pc:cxnChg>
      </pc:sldChg>
      <pc:sldChg chg="addSp delSp modSp add mod ord setBg modAnim delDesignElem">
        <pc:chgData name="Zenan Shang" userId="47799ee1-cda5-412a-9f29-fb67e4032f41" providerId="ADAL" clId="{860695C6-97FE-4F8E-82EC-9246B9FA14B2}" dt="2023-09-19T14:16:18.200" v="885" actId="1076"/>
        <pc:sldMkLst>
          <pc:docMk/>
          <pc:sldMk cId="2827587184" sldId="258"/>
        </pc:sldMkLst>
        <pc:spChg chg="mo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2" creationId="{4339785B-8BA9-D6A4-F23E-1B5627028932}"/>
          </ac:spMkLst>
        </pc:spChg>
        <pc:spChg chg="mod">
          <ac:chgData name="Zenan Shang" userId="47799ee1-cda5-412a-9f29-fb67e4032f41" providerId="ADAL" clId="{860695C6-97FE-4F8E-82EC-9246B9FA14B2}" dt="2023-09-19T14:16:18.200" v="885" actId="1076"/>
          <ac:spMkLst>
            <pc:docMk/>
            <pc:sldMk cId="2827587184" sldId="258"/>
            <ac:spMk id="3" creationId="{CE777C7C-6B68-79AF-0231-44DCD35DA872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1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3" creationId="{E4398140-F067-40E9-892C-4DB04C70BC55}"/>
          </ac:spMkLst>
        </pc:spChg>
        <pc:spChg chg="del">
          <ac:chgData name="Zenan Shang" userId="47799ee1-cda5-412a-9f29-fb67e4032f41" providerId="ADAL" clId="{860695C6-97FE-4F8E-82EC-9246B9FA14B2}" dt="2023-09-19T14:04:17.101" v="306"/>
          <ac:spMkLst>
            <pc:docMk/>
            <pc:sldMk cId="2827587184" sldId="258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6:19.340" v="344" actId="26606"/>
          <ac:spMkLst>
            <pc:docMk/>
            <pc:sldMk cId="2827587184" sldId="258"/>
            <ac:spMk id="17" creationId="{7021D92D-08FF-45A6-9109-AC9462C7E8E3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19" creationId="{55B419A7-F817-4767-8CCB-FB0E189C4ACD}"/>
          </ac:spMkLst>
        </pc:spChg>
        <pc:spChg chg="del">
          <ac:chgData name="Zenan Shang" userId="47799ee1-cda5-412a-9f29-fb67e4032f41" providerId="ADAL" clId="{860695C6-97FE-4F8E-82EC-9246B9FA14B2}" dt="2023-09-19T14:04:17.101" v="306"/>
          <ac:spMkLst>
            <pc:docMk/>
            <pc:sldMk cId="2827587184" sldId="258"/>
            <ac:spMk id="21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24" creationId="{E4398140-F067-40E9-892C-4DB04C70BC55}"/>
          </ac:spMkLst>
        </pc:spChg>
        <pc:spChg chg="add del">
          <ac:chgData name="Zenan Shang" userId="47799ee1-cda5-412a-9f29-fb67e4032f41" providerId="ADAL" clId="{860695C6-97FE-4F8E-82EC-9246B9FA14B2}" dt="2023-09-19T14:06:49.161" v="349" actId="26606"/>
          <ac:spMkLst>
            <pc:docMk/>
            <pc:sldMk cId="2827587184" sldId="258"/>
            <ac:spMk id="28" creationId="{7021D92D-08FF-45A6-9109-AC9462C7E8E3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3" creationId="{55B419A7-F817-4767-8CCB-FB0E189C4ACD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5" creationId="{E4398140-F067-40E9-892C-4DB04C70BC55}"/>
          </ac:spMkLst>
        </pc:spChg>
        <pc:spChg chg="add del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39" creationId="{7021D92D-08FF-45A6-9109-AC9462C7E8E3}"/>
          </ac:spMkLst>
        </pc:spChg>
        <pc:spChg chg="ad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44" creationId="{55B419A7-F817-4767-8CCB-FB0E189C4ACD}"/>
          </ac:spMkLst>
        </pc:spChg>
        <pc:spChg chg="add">
          <ac:chgData name="Zenan Shang" userId="47799ee1-cda5-412a-9f29-fb67e4032f41" providerId="ADAL" clId="{860695C6-97FE-4F8E-82EC-9246B9FA14B2}" dt="2023-09-19T14:15:59.242" v="884" actId="26606"/>
          <ac:spMkLst>
            <pc:docMk/>
            <pc:sldMk cId="2827587184" sldId="258"/>
            <ac:spMk id="48" creationId="{ADA271CD-3011-4A05-B4A3-80F1794684F2}"/>
          </ac:spMkLst>
        </pc:spChg>
        <pc:picChg chg="del">
          <ac:chgData name="Zenan Shang" userId="47799ee1-cda5-412a-9f29-fb67e4032f41" providerId="ADAL" clId="{860695C6-97FE-4F8E-82EC-9246B9FA14B2}" dt="2023-09-19T14:04:28.449" v="309" actId="478"/>
          <ac:picMkLst>
            <pc:docMk/>
            <pc:sldMk cId="2827587184" sldId="258"/>
            <ac:picMk id="5" creationId="{9DC4773F-915C-8A4A-084A-D51C74E66EBD}"/>
          </ac:picMkLst>
        </pc:picChg>
        <pc:picChg chg="add del mod ord">
          <ac:chgData name="Zenan Shang" userId="47799ee1-cda5-412a-9f29-fb67e4032f41" providerId="ADAL" clId="{860695C6-97FE-4F8E-82EC-9246B9FA14B2}" dt="2023-09-19T14:06:16.803" v="342" actId="478"/>
          <ac:picMkLst>
            <pc:docMk/>
            <pc:sldMk cId="2827587184" sldId="258"/>
            <ac:picMk id="6" creationId="{1C820C4E-B576-A2B3-BEE9-408C26B87FF8}"/>
          </ac:picMkLst>
        </pc:picChg>
        <pc:picChg chg="add del mod ord">
          <ac:chgData name="Zenan Shang" userId="47799ee1-cda5-412a-9f29-fb67e4032f41" providerId="ADAL" clId="{860695C6-97FE-4F8E-82EC-9246B9FA14B2}" dt="2023-09-19T14:06:47.078" v="347" actId="478"/>
          <ac:picMkLst>
            <pc:docMk/>
            <pc:sldMk cId="2827587184" sldId="258"/>
            <ac:picMk id="8" creationId="{6A1F9E97-3B6A-8789-C484-AF4111C5E19D}"/>
          </ac:picMkLst>
        </pc:picChg>
        <pc:picChg chg="add del mod ord">
          <ac:chgData name="Zenan Shang" userId="47799ee1-cda5-412a-9f29-fb67e4032f41" providerId="ADAL" clId="{860695C6-97FE-4F8E-82EC-9246B9FA14B2}" dt="2023-09-19T14:15:52.957" v="882" actId="478"/>
          <ac:picMkLst>
            <pc:docMk/>
            <pc:sldMk cId="2827587184" sldId="258"/>
            <ac:picMk id="10" creationId="{3A2AAF16-5F18-5891-2809-D82D25D292F5}"/>
          </ac:picMkLst>
        </pc:picChg>
        <pc:picChg chg="add mod">
          <ac:chgData name="Zenan Shang" userId="47799ee1-cda5-412a-9f29-fb67e4032f41" providerId="ADAL" clId="{860695C6-97FE-4F8E-82EC-9246B9FA14B2}" dt="2023-09-19T14:15:59.242" v="884" actId="26606"/>
          <ac:picMkLst>
            <pc:docMk/>
            <pc:sldMk cId="2827587184" sldId="258"/>
            <ac:picMk id="12" creationId="{3646409D-7FA4-6BB8-B4B4-0EB7E184E38F}"/>
          </ac:picMkLst>
        </pc:picChg>
        <pc:cxnChg chg="add del">
          <ac:chgData name="Zenan Shang" userId="47799ee1-cda5-412a-9f29-fb67e4032f41" providerId="ADAL" clId="{860695C6-97FE-4F8E-82EC-9246B9FA14B2}" dt="2023-09-19T14:06:19.340" v="344" actId="26606"/>
          <ac:cxnSpMkLst>
            <pc:docMk/>
            <pc:sldMk cId="2827587184" sldId="258"/>
            <ac:cxnSpMk id="15" creationId="{17726E8A-324C-4684-96F2-AFDDFB2F1441}"/>
          </ac:cxnSpMkLst>
        </pc:cxnChg>
        <pc:cxnChg chg="del">
          <ac:chgData name="Zenan Shang" userId="47799ee1-cda5-412a-9f29-fb67e4032f41" providerId="ADAL" clId="{860695C6-97FE-4F8E-82EC-9246B9FA14B2}" dt="2023-09-19T14:04:17.101" v="306"/>
          <ac:cxnSpMkLst>
            <pc:docMk/>
            <pc:sldMk cId="2827587184" sldId="258"/>
            <ac:cxnSpMk id="22" creationId="{E3B95BE3-D5B2-4F38-9A01-17866C9FBA6E}"/>
          </ac:cxnSpMkLst>
        </pc:cxnChg>
        <pc:cxnChg chg="add del">
          <ac:chgData name="Zenan Shang" userId="47799ee1-cda5-412a-9f29-fb67e4032f41" providerId="ADAL" clId="{860695C6-97FE-4F8E-82EC-9246B9FA14B2}" dt="2023-09-19T14:06:49.161" v="349" actId="26606"/>
          <ac:cxnSpMkLst>
            <pc:docMk/>
            <pc:sldMk cId="2827587184" sldId="258"/>
            <ac:cxnSpMk id="26" creationId="{17726E8A-324C-4684-96F2-AFDDFB2F1441}"/>
          </ac:cxnSpMkLst>
        </pc:cxnChg>
        <pc:cxnChg chg="add del">
          <ac:chgData name="Zenan Shang" userId="47799ee1-cda5-412a-9f29-fb67e4032f41" providerId="ADAL" clId="{860695C6-97FE-4F8E-82EC-9246B9FA14B2}" dt="2023-09-19T14:15:59.242" v="884" actId="26606"/>
          <ac:cxnSpMkLst>
            <pc:docMk/>
            <pc:sldMk cId="2827587184" sldId="258"/>
            <ac:cxnSpMk id="37" creationId="{17726E8A-324C-4684-96F2-AFDDFB2F1441}"/>
          </ac:cxnSpMkLst>
        </pc:cxnChg>
        <pc:cxnChg chg="add">
          <ac:chgData name="Zenan Shang" userId="47799ee1-cda5-412a-9f29-fb67e4032f41" providerId="ADAL" clId="{860695C6-97FE-4F8E-82EC-9246B9FA14B2}" dt="2023-09-19T14:15:59.242" v="884" actId="26606"/>
          <ac:cxnSpMkLst>
            <pc:docMk/>
            <pc:sldMk cId="2827587184" sldId="258"/>
            <ac:cxnSpMk id="46" creationId="{0552FC00-E6D3-45AF-BE3D-0368141142EE}"/>
          </ac:cxnSpMkLst>
        </pc:cxnChg>
      </pc:sldChg>
      <pc:sldChg chg="addSp delSp modSp add del setBg delDesignElem">
        <pc:chgData name="Zenan Shang" userId="47799ee1-cda5-412a-9f29-fb67e4032f41" providerId="ADAL" clId="{860695C6-97FE-4F8E-82EC-9246B9FA14B2}" dt="2023-09-19T13:39:26.752" v="300"/>
        <pc:sldMkLst>
          <pc:docMk/>
          <pc:sldMk cId="3038137495" sldId="258"/>
        </pc:sldMkLst>
        <pc:spChg chg="mod">
          <ac:chgData name="Zenan Shang" userId="47799ee1-cda5-412a-9f29-fb67e4032f41" providerId="ADAL" clId="{860695C6-97FE-4F8E-82EC-9246B9FA14B2}" dt="2023-09-19T13:39:22.700" v="298" actId="20577"/>
          <ac:spMkLst>
            <pc:docMk/>
            <pc:sldMk cId="3038137495" sldId="258"/>
            <ac:spMk id="2" creationId="{4339785B-8BA9-D6A4-F23E-1B5627028932}"/>
          </ac:spMkLst>
        </pc:spChg>
        <pc:spChg chg="add del">
          <ac:chgData name="Zenan Shang" userId="47799ee1-cda5-412a-9f29-fb67e4032f41" providerId="ADAL" clId="{860695C6-97FE-4F8E-82EC-9246B9FA14B2}" dt="2023-09-19T13:39:26.752" v="300"/>
          <ac:spMkLst>
            <pc:docMk/>
            <pc:sldMk cId="3038137495" sldId="258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9:26.752" v="300"/>
          <ac:spMkLst>
            <pc:docMk/>
            <pc:sldMk cId="3038137495" sldId="258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3:39:26.752" v="300"/>
          <ac:cxnSpMkLst>
            <pc:docMk/>
            <pc:sldMk cId="3038137495" sldId="258"/>
            <ac:cxnSpMk id="22" creationId="{E3B95BE3-D5B2-4F38-9A01-17866C9FBA6E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4:04:29.963" v="312"/>
        <pc:sldMkLst>
          <pc:docMk/>
          <pc:sldMk cId="2229297515" sldId="259"/>
        </pc:sldMkLst>
        <pc:spChg chg="add del">
          <ac:chgData name="Zenan Shang" userId="47799ee1-cda5-412a-9f29-fb67e4032f41" providerId="ADAL" clId="{860695C6-97FE-4F8E-82EC-9246B9FA14B2}" dt="2023-09-19T14:04:29.963" v="312"/>
          <ac:spMkLst>
            <pc:docMk/>
            <pc:sldMk cId="2229297515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4:29.963" v="312"/>
          <ac:spMkLst>
            <pc:docMk/>
            <pc:sldMk cId="2229297515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4:04:29.963" v="312"/>
          <ac:cxnSpMkLst>
            <pc:docMk/>
            <pc:sldMk cId="2229297515" sldId="259"/>
            <ac:cxnSpMk id="22" creationId="{E3B95BE3-D5B2-4F38-9A01-17866C9FBA6E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3:39:25.840" v="299"/>
        <pc:sldMkLst>
          <pc:docMk/>
          <pc:sldMk cId="2369281775" sldId="259"/>
        </pc:sldMkLst>
        <pc:spChg chg="add del">
          <ac:chgData name="Zenan Shang" userId="47799ee1-cda5-412a-9f29-fb67e4032f41" providerId="ADAL" clId="{860695C6-97FE-4F8E-82EC-9246B9FA14B2}" dt="2023-09-19T13:39:25.840" v="299"/>
          <ac:spMkLst>
            <pc:docMk/>
            <pc:sldMk cId="2369281775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3:39:25.840" v="299"/>
          <ac:spMkLst>
            <pc:docMk/>
            <pc:sldMk cId="2369281775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3:39:25.840" v="299"/>
          <ac:cxnSpMkLst>
            <pc:docMk/>
            <pc:sldMk cId="2369281775" sldId="259"/>
            <ac:cxnSpMk id="22" creationId="{E3B95BE3-D5B2-4F38-9A01-17866C9FBA6E}"/>
          </ac:cxnSpMkLst>
        </pc:cxnChg>
      </pc:sldChg>
      <pc:sldChg chg="addSp delSp modSp new mod setBg setClrOvrMap">
        <pc:chgData name="Zenan Shang" userId="47799ee1-cda5-412a-9f29-fb67e4032f41" providerId="ADAL" clId="{860695C6-97FE-4F8E-82EC-9246B9FA14B2}" dt="2023-09-19T14:13:49.104" v="879" actId="26606"/>
        <pc:sldMkLst>
          <pc:docMk/>
          <pc:sldMk cId="2477228419" sldId="259"/>
        </pc:sldMkLst>
        <pc:spChg chg="mo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" creationId="{8B5E8D04-7B89-A4DA-E63C-B1B13EC231CA}"/>
          </ac:spMkLst>
        </pc:spChg>
        <pc:spChg chg="mod or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3" creationId="{57698619-D489-9E2A-8C82-19F894E80E4F}"/>
          </ac:spMkLst>
        </pc:spChg>
        <pc:spChg chg="add del">
          <ac:chgData name="Zenan Shang" userId="47799ee1-cda5-412a-9f29-fb67e4032f41" providerId="ADAL" clId="{860695C6-97FE-4F8E-82EC-9246B9FA14B2}" dt="2023-09-19T14:13:41.734" v="874" actId="26606"/>
          <ac:spMkLst>
            <pc:docMk/>
            <pc:sldMk cId="2477228419" sldId="259"/>
            <ac:spMk id="10" creationId="{C5176844-69C3-4F79-BE38-EA5BDDF4FEA4}"/>
          </ac:spMkLst>
        </pc:spChg>
        <pc:spChg chg="add del">
          <ac:chgData name="Zenan Shang" userId="47799ee1-cda5-412a-9f29-fb67e4032f41" providerId="ADAL" clId="{860695C6-97FE-4F8E-82EC-9246B9FA14B2}" dt="2023-09-19T14:13:41.734" v="874" actId="26606"/>
          <ac:spMkLst>
            <pc:docMk/>
            <pc:sldMk cId="2477228419" sldId="259"/>
            <ac:spMk id="14" creationId="{A101E513-AF74-4E9D-A31F-99664250722D}"/>
          </ac:spMkLst>
        </pc:spChg>
        <pc:spChg chg="add del">
          <ac:chgData name="Zenan Shang" userId="47799ee1-cda5-412a-9f29-fb67e4032f41" providerId="ADAL" clId="{860695C6-97FE-4F8E-82EC-9246B9FA14B2}" dt="2023-09-19T14:13:44.113" v="876" actId="26606"/>
          <ac:spMkLst>
            <pc:docMk/>
            <pc:sldMk cId="2477228419" sldId="259"/>
            <ac:spMk id="16" creationId="{C5176844-69C3-4F79-BE38-EA5BDDF4FEA4}"/>
          </ac:spMkLst>
        </pc:spChg>
        <pc:spChg chg="add del">
          <ac:chgData name="Zenan Shang" userId="47799ee1-cda5-412a-9f29-fb67e4032f41" providerId="ADAL" clId="{860695C6-97FE-4F8E-82EC-9246B9FA14B2}" dt="2023-09-19T14:13:44.113" v="876" actId="26606"/>
          <ac:spMkLst>
            <pc:docMk/>
            <pc:sldMk cId="2477228419" sldId="259"/>
            <ac:spMk id="18" creationId="{A101E513-AF74-4E9D-A31F-99664250722D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0" creationId="{10C9A191-62EE-4A86-8FF9-6794BC3C58A7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1" creationId="{6222F81D-28CB-42CB-9961-602C33F65295}"/>
          </ac:spMkLst>
        </pc:spChg>
        <pc:spChg chg="add del">
          <ac:chgData name="Zenan Shang" userId="47799ee1-cda5-412a-9f29-fb67e4032f41" providerId="ADAL" clId="{860695C6-97FE-4F8E-82EC-9246B9FA14B2}" dt="2023-09-19T14:13:49.099" v="878" actId="26606"/>
          <ac:spMkLst>
            <pc:docMk/>
            <pc:sldMk cId="2477228419" sldId="259"/>
            <ac:spMk id="23" creationId="{4E75910E-4112-4447-8981-4CA7ACEF94BA}"/>
          </ac:spMkLst>
        </pc:spChg>
        <pc:spChg chg="ad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5" creationId="{C5176844-69C3-4F79-BE38-EA5BDDF4FEA4}"/>
          </ac:spMkLst>
        </pc:spChg>
        <pc:spChg chg="add">
          <ac:chgData name="Zenan Shang" userId="47799ee1-cda5-412a-9f29-fb67e4032f41" providerId="ADAL" clId="{860695C6-97FE-4F8E-82EC-9246B9FA14B2}" dt="2023-09-19T14:13:49.104" v="879" actId="26606"/>
          <ac:spMkLst>
            <pc:docMk/>
            <pc:sldMk cId="2477228419" sldId="259"/>
            <ac:spMk id="27" creationId="{A101E513-AF74-4E9D-A31F-99664250722D}"/>
          </ac:spMkLst>
        </pc:spChg>
        <pc:picChg chg="add mod ord">
          <ac:chgData name="Zenan Shang" userId="47799ee1-cda5-412a-9f29-fb67e4032f41" providerId="ADAL" clId="{860695C6-97FE-4F8E-82EC-9246B9FA14B2}" dt="2023-09-19T14:13:49.104" v="879" actId="26606"/>
          <ac:picMkLst>
            <pc:docMk/>
            <pc:sldMk cId="2477228419" sldId="259"/>
            <ac:picMk id="5" creationId="{388B6D19-3B57-1A28-2B00-689F8AC4AACD}"/>
          </ac:picMkLst>
        </pc:picChg>
        <pc:cxnChg chg="add del">
          <ac:chgData name="Zenan Shang" userId="47799ee1-cda5-412a-9f29-fb67e4032f41" providerId="ADAL" clId="{860695C6-97FE-4F8E-82EC-9246B9FA14B2}" dt="2023-09-19T14:13:41.734" v="874" actId="26606"/>
          <ac:cxnSpMkLst>
            <pc:docMk/>
            <pc:sldMk cId="2477228419" sldId="259"/>
            <ac:cxnSpMk id="12" creationId="{61A0812C-8DCE-4CA2-904B-A5A5C12CA4F3}"/>
          </ac:cxnSpMkLst>
        </pc:cxnChg>
        <pc:cxnChg chg="add del">
          <ac:chgData name="Zenan Shang" userId="47799ee1-cda5-412a-9f29-fb67e4032f41" providerId="ADAL" clId="{860695C6-97FE-4F8E-82EC-9246B9FA14B2}" dt="2023-09-19T14:13:44.113" v="876" actId="26606"/>
          <ac:cxnSpMkLst>
            <pc:docMk/>
            <pc:sldMk cId="2477228419" sldId="259"/>
            <ac:cxnSpMk id="17" creationId="{C1FC086D-39EC-448D-97E7-FF232355AE19}"/>
          </ac:cxnSpMkLst>
        </pc:cxnChg>
        <pc:cxnChg chg="add del">
          <ac:chgData name="Zenan Shang" userId="47799ee1-cda5-412a-9f29-fb67e4032f41" providerId="ADAL" clId="{860695C6-97FE-4F8E-82EC-9246B9FA14B2}" dt="2023-09-19T14:13:49.099" v="878" actId="26606"/>
          <ac:cxnSpMkLst>
            <pc:docMk/>
            <pc:sldMk cId="2477228419" sldId="259"/>
            <ac:cxnSpMk id="22" creationId="{081E1E49-F752-49CA-BFF6-1303B0A8AA03}"/>
          </ac:cxnSpMkLst>
        </pc:cxnChg>
        <pc:cxnChg chg="add">
          <ac:chgData name="Zenan Shang" userId="47799ee1-cda5-412a-9f29-fb67e4032f41" providerId="ADAL" clId="{860695C6-97FE-4F8E-82EC-9246B9FA14B2}" dt="2023-09-19T14:13:49.104" v="879" actId="26606"/>
          <ac:cxnSpMkLst>
            <pc:docMk/>
            <pc:sldMk cId="2477228419" sldId="259"/>
            <ac:cxnSpMk id="26" creationId="{61A0812C-8DCE-4CA2-904B-A5A5C12CA4F3}"/>
          </ac:cxnSpMkLst>
        </pc:cxnChg>
      </pc:sldChg>
      <pc:sldChg chg="addSp delSp add del setBg delDesignElem">
        <pc:chgData name="Zenan Shang" userId="47799ee1-cda5-412a-9f29-fb67e4032f41" providerId="ADAL" clId="{860695C6-97FE-4F8E-82EC-9246B9FA14B2}" dt="2023-09-19T14:04:36.351" v="315"/>
        <pc:sldMkLst>
          <pc:docMk/>
          <pc:sldMk cId="3985488399" sldId="259"/>
        </pc:sldMkLst>
        <pc:spChg chg="add del">
          <ac:chgData name="Zenan Shang" userId="47799ee1-cda5-412a-9f29-fb67e4032f41" providerId="ADAL" clId="{860695C6-97FE-4F8E-82EC-9246B9FA14B2}" dt="2023-09-19T14:04:36.351" v="315"/>
          <ac:spMkLst>
            <pc:docMk/>
            <pc:sldMk cId="3985488399" sldId="259"/>
            <ac:spMk id="14" creationId="{ADA271CD-3011-4A05-B4A3-80F1794684F2}"/>
          </ac:spMkLst>
        </pc:spChg>
        <pc:spChg chg="add del">
          <ac:chgData name="Zenan Shang" userId="47799ee1-cda5-412a-9f29-fb67e4032f41" providerId="ADAL" clId="{860695C6-97FE-4F8E-82EC-9246B9FA14B2}" dt="2023-09-19T14:04:36.351" v="315"/>
          <ac:spMkLst>
            <pc:docMk/>
            <pc:sldMk cId="3985488399" sldId="259"/>
            <ac:spMk id="21" creationId="{55B419A7-F817-4767-8CCB-FB0E189C4ACD}"/>
          </ac:spMkLst>
        </pc:spChg>
        <pc:cxnChg chg="add del">
          <ac:chgData name="Zenan Shang" userId="47799ee1-cda5-412a-9f29-fb67e4032f41" providerId="ADAL" clId="{860695C6-97FE-4F8E-82EC-9246B9FA14B2}" dt="2023-09-19T14:04:36.351" v="315"/>
          <ac:cxnSpMkLst>
            <pc:docMk/>
            <pc:sldMk cId="3985488399" sldId="259"/>
            <ac:cxnSpMk id="22" creationId="{E3B95BE3-D5B2-4F38-9A01-17866C9FBA6E}"/>
          </ac:cxnSpMkLst>
        </pc:cxnChg>
      </pc:sldChg>
      <pc:sldMasterChg chg="del delSldLayout">
        <pc:chgData name="Zenan Shang" userId="47799ee1-cda5-412a-9f29-fb67e4032f41" providerId="ADAL" clId="{860695C6-97FE-4F8E-82EC-9246B9FA14B2}" dt="2023-09-19T13:36:31.238" v="205" actId="26606"/>
        <pc:sldMasterMkLst>
          <pc:docMk/>
          <pc:sldMasterMk cId="3080003750" sldId="2147483648"/>
        </pc:sldMasterMkLst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48715980" sldId="2147483649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3443566183" sldId="2147483650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820430665" sldId="2147483651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676076036" sldId="2147483652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336070738" sldId="2147483653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988738935" sldId="2147483654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199774897" sldId="2147483655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3339211013" sldId="2147483656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40926279" sldId="2147483657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2527440326" sldId="2147483658"/>
          </pc:sldLayoutMkLst>
        </pc:sldLayoutChg>
        <pc:sldLayoutChg chg="del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3080003750" sldId="2147483648"/>
            <pc:sldLayoutMk cId="1902672654" sldId="2147483659"/>
          </pc:sldLayoutMkLst>
        </pc:sldLayoutChg>
      </pc:sldMasterChg>
      <pc:sldMasterChg chg="add addSldLayout">
        <pc:chgData name="Zenan Shang" userId="47799ee1-cda5-412a-9f29-fb67e4032f41" providerId="ADAL" clId="{860695C6-97FE-4F8E-82EC-9246B9FA14B2}" dt="2023-09-19T13:36:31.238" v="205" actId="26606"/>
        <pc:sldMasterMkLst>
          <pc:docMk/>
          <pc:sldMasterMk cId="1901914738" sldId="2147483673"/>
        </pc:sldMasterMkLst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68915268" sldId="2147483662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665039197" sldId="2147483663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939809041" sldId="2147483664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016873631" sldId="2147483665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465240276" sldId="2147483666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9849124" sldId="2147483667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1236673053" sldId="2147483668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759852151" sldId="2147483669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2545813340" sldId="2147483670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4160104824" sldId="2147483671"/>
          </pc:sldLayoutMkLst>
        </pc:sldLayoutChg>
        <pc:sldLayoutChg chg="add">
          <pc:chgData name="Zenan Shang" userId="47799ee1-cda5-412a-9f29-fb67e4032f41" providerId="ADAL" clId="{860695C6-97FE-4F8E-82EC-9246B9FA14B2}" dt="2023-09-19T13:36:31.238" v="205" actId="26606"/>
          <pc:sldLayoutMkLst>
            <pc:docMk/>
            <pc:sldMasterMk cId="1901914738" sldId="2147483673"/>
            <pc:sldLayoutMk cId="813565755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830C-0465-45A7-A452-76061A58B08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24E41-3499-4D60-8C5E-1DAB012D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24E41-3499-4D60-8C5E-1DAB012D08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1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3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hands using a pipe&#10;&#10;Description automatically generated">
            <a:extLst>
              <a:ext uri="{FF2B5EF4-FFF2-40B4-BE49-F238E27FC236}">
                <a16:creationId xmlns:a16="http://schemas.microsoft.com/office/drawing/2014/main" id="{9DC4773F-915C-8A4A-084A-D51C74E6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785B-8BA9-D6A4-F23E-1B562702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ZA" sz="6000" b="1"/>
              <a:t>VRCAMP</a:t>
            </a:r>
            <a:endParaRPr lang="en-US" sz="6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7C7C-6B68-79AF-0231-44DCD35D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400" dirty="0"/>
              <a:t>Zenan Shang (SHNZEN001) – 3D Modeler</a:t>
            </a:r>
          </a:p>
          <a:p>
            <a:pPr>
              <a:lnSpc>
                <a:spcPct val="90000"/>
              </a:lnSpc>
            </a:pPr>
            <a:r>
              <a:rPr lang="en-ZA" sz="1400" dirty="0"/>
              <a:t>Erin Heath (HTHERI001) – Lead Developer</a:t>
            </a:r>
          </a:p>
          <a:p>
            <a:pPr>
              <a:lnSpc>
                <a:spcPct val="90000"/>
              </a:lnSpc>
            </a:pPr>
            <a:r>
              <a:rPr lang="en-ZA" sz="1400" dirty="0"/>
              <a:t>Mike </a:t>
            </a:r>
            <a:r>
              <a:rPr lang="en-ZA" sz="1400" dirty="0" err="1"/>
              <a:t>Muponda</a:t>
            </a:r>
            <a:r>
              <a:rPr lang="en-ZA" sz="1400" dirty="0"/>
              <a:t> (MPNMIK001) – Lead Designer</a:t>
            </a:r>
            <a:endParaRPr lang="en-US" sz="1400" dirty="0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785B-8BA9-D6A4-F23E-1B562702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743" y="1104066"/>
            <a:ext cx="3464109" cy="3146318"/>
          </a:xfrm>
        </p:spPr>
        <p:txBody>
          <a:bodyPr anchor="t">
            <a:normAutofit/>
          </a:bodyPr>
          <a:lstStyle/>
          <a:p>
            <a:r>
              <a:rPr lang="en-ZA" sz="5400" b="1"/>
              <a:t>Basic Idea</a:t>
            </a:r>
            <a:endParaRPr 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77C7C-6B68-79AF-0231-44DCD35D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743" y="2846547"/>
            <a:ext cx="3457177" cy="140383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Setup camp in the wild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Learn how to drill wood to make fire</a:t>
            </a:r>
          </a:p>
        </p:txBody>
      </p:sp>
      <p:pic>
        <p:nvPicPr>
          <p:cNvPr id="12" name="Picture 11" descr="A person cooking over a campfire&#10;&#10;Description automatically generated">
            <a:extLst>
              <a:ext uri="{FF2B5EF4-FFF2-40B4-BE49-F238E27FC236}">
                <a16:creationId xmlns:a16="http://schemas.microsoft.com/office/drawing/2014/main" id="{3646409D-7FA4-6BB8-B4B4-0EB7E184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3"/>
          <a:stretch/>
        </p:blipFill>
        <p:spPr>
          <a:xfrm>
            <a:off x="620203" y="1665269"/>
            <a:ext cx="6329236" cy="356017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E163-9883-C7E2-9710-146C3646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ZA" sz="4800"/>
              <a:t>Core Mechanics</a:t>
            </a:r>
            <a:endParaRPr lang="en-US" sz="4800"/>
          </a:p>
        </p:txBody>
      </p:sp>
      <p:pic>
        <p:nvPicPr>
          <p:cNvPr id="5" name="Picture 4" descr="A marshmallow on a stick over a fire&#10;&#10;Description automatically generated">
            <a:extLst>
              <a:ext uri="{FF2B5EF4-FFF2-40B4-BE49-F238E27FC236}">
                <a16:creationId xmlns:a16="http://schemas.microsoft.com/office/drawing/2014/main" id="{DD5828AE-D07A-55C6-9913-E327532A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75024"/>
            <a:ext cx="6301805" cy="25207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C8E-D14D-BB0B-70B7-A0B6AEB2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ZA" dirty="0"/>
              <a:t>Drilling the wood plank using the wood stick to make fire </a:t>
            </a:r>
          </a:p>
          <a:p>
            <a:r>
              <a:rPr lang="en-ZA" dirty="0"/>
              <a:t>Place flammable foliage on the fire spark to create fire</a:t>
            </a:r>
          </a:p>
          <a:p>
            <a:r>
              <a:rPr lang="en-ZA" dirty="0"/>
              <a:t>Chilling by the fire and roasting marshmallows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E8D04-7B89-A4DA-E63C-B1B13EC2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ZA" sz="4800"/>
              <a:t>Selling points</a:t>
            </a:r>
            <a:endParaRPr lang="en-US" sz="4800"/>
          </a:p>
        </p:txBody>
      </p:sp>
      <p:pic>
        <p:nvPicPr>
          <p:cNvPr id="5" name="Picture 4" descr="A person sitting in a chair next to a campfire&#10;&#10;Description automatically generated">
            <a:extLst>
              <a:ext uri="{FF2B5EF4-FFF2-40B4-BE49-F238E27FC236}">
                <a16:creationId xmlns:a16="http://schemas.microsoft.com/office/drawing/2014/main" id="{388B6D19-3B57-1A28-2B00-689F8AC4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061262"/>
            <a:ext cx="6301805" cy="4348245"/>
          </a:xfrm>
          <a:prstGeom prst="rect">
            <a:avLst/>
          </a:prstGeom>
        </p:spPr>
      </p:pic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619-D489-9E2A-8C82-19F894E8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ZA" dirty="0"/>
              <a:t>Involving all 5 sensors</a:t>
            </a:r>
          </a:p>
          <a:p>
            <a:r>
              <a:rPr lang="en-ZA" dirty="0"/>
              <a:t>Interactive and immersive experience</a:t>
            </a:r>
          </a:p>
          <a:p>
            <a:r>
              <a:rPr lang="en-ZA" dirty="0"/>
              <a:t>Educational value</a:t>
            </a:r>
          </a:p>
          <a:p>
            <a:r>
              <a:rPr lang="en-ZA" dirty="0"/>
              <a:t>Relax and calm experience</a:t>
            </a:r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Sitka Banner</vt:lpstr>
      <vt:lpstr>HeadlinesVTI</vt:lpstr>
      <vt:lpstr>VRCAMP</vt:lpstr>
      <vt:lpstr>Basic Idea</vt:lpstr>
      <vt:lpstr>Core Mechanics</vt:lpstr>
      <vt:lpstr>Selling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VRCAMP</dc:title>
  <dc:creator>Zenan Shang</dc:creator>
  <cp:lastModifiedBy>Zenan Shang</cp:lastModifiedBy>
  <cp:revision>1</cp:revision>
  <dcterms:created xsi:type="dcterms:W3CDTF">2023-09-19T13:25:44Z</dcterms:created>
  <dcterms:modified xsi:type="dcterms:W3CDTF">2023-09-20T11:00:09Z</dcterms:modified>
</cp:coreProperties>
</file>