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EC4-1382-7748-A572-E648DEBA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45AA-9081-C642-9DBF-881A02DE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9E4B-C9D5-004E-A939-BEDC511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595D-0C4A-3E41-8410-5D956E6C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DA4-84FA-A346-B904-F93B9609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258-5EA9-404F-BAEA-F4BE2CB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8BF-2ABD-D048-8CFF-184F1A02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6291-06CA-9542-903F-08ECE388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728D-54DF-A74E-BA6D-68BFAFF8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8879-C5A4-644B-8301-3F17495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A4F9-8839-E24E-BE80-1A7A487DB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29D32-672E-504C-864F-28CE4C0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8F03-4D76-8045-B4CD-7052E5D9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DCE9-D806-594F-BC51-E08CFB41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9E01-9919-BE4E-BD83-127AFC4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EC1A-664B-6E4A-AD35-74DE0712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46E2-2012-AB4E-B011-50CCBFCE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20F1-7EC7-B144-A41F-266A65D9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53B8-AE04-CA4D-9104-8B9CBFA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1E71-1E00-A341-876D-B89CECAC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4775-B1B7-F742-837D-E3AE142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7E1-ECD0-1F43-A93D-A8ACADBC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1958-B514-7E49-92DD-D7FA00D5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79E1-FC06-004E-9329-D2A93BC2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8AD4-D81E-4147-BA4D-1784ADAD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4AEB-C1E7-AE41-9C6F-E189A0DD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08EA-FECA-6B46-AEDA-0A09FBD44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08164-3628-184C-8B7D-9564F86C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8FF2-2279-AD4B-BDD9-5E29D84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8D0C-5C5E-D44A-A302-41FFB0D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783A-4BD9-6B46-B0F0-D871ACE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0F7-81F4-4648-B69C-C7889AF1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963F-E34F-294D-9791-9E454EFE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315A-7D17-B34C-B260-849CEC2E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2AB52-DCE6-E649-9F3D-C3CE242D8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BBBCF-912E-F744-909A-35D0408E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A7EC-7D7E-E443-A27E-468A057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6AEB8-BDD4-2641-AA57-4A50E177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8130A-4FC8-9F48-9343-5DDC32C8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E85D-135C-2F45-BD76-CF0A07DD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14873-D7B0-2846-B993-8C1E091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46444-30AC-1E4A-99AD-2F0E5069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300FE-B9DF-5A43-AB7A-7BD6D032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67242-8FED-D441-94C2-009387F8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A1FF1-9ABD-3643-A0CE-2797C941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CBE11-D482-C24A-BB60-A418B776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B844-5DDC-9640-B001-29ED76B3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E6ED-8DC3-FB41-BA0B-20C1D784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AAFB6-960B-A64C-9097-BB2E7236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BFD5-FA5F-DE4B-A082-1353F7F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19F-A28A-F74E-BCBF-1995A9C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5A77E-D299-8048-B8FA-0E8FD8D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BAE-6E5E-0842-BD43-AF444A1D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96B3C-AB04-0340-8A41-9EAF38CF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340E-9321-1A4A-A52B-A9CE715A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68E28-A923-2B4F-AC2F-0136D216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A35F-77F5-204C-A7F8-67DF6CA5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A552-CFBF-A84B-8169-233F998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FB96-9CF9-3C4B-9F1A-D8FC401C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A936-8587-9344-AE67-A8E6C1C1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530-A731-3549-B1A9-A89910A8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A802-D4D0-6441-8F30-5027FE93CD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E91A-DAA6-EB43-A19E-6E485C726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49BC-7307-C84B-B542-5E38FBDA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sturner24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errenceturner/NBA-Salary-Prediction" TargetMode="External"/><Relationship Id="rId4" Type="http://schemas.openxmlformats.org/officeDocument/2006/relationships/hyperlink" Target="https://www.linkedin.com/in/terrenceturner24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rhammell/planesnet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B6B89-2D6A-D24E-91E1-BF8B879C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Plane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218A2-2475-EA43-A733-AB731A45A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Terrence turner | </a:t>
            </a:r>
            <a:r>
              <a:rPr lang="en-US" sz="2800" dirty="0">
                <a:solidFill>
                  <a:srgbClr val="000000"/>
                </a:solidFill>
                <a:hlinkClick r:id="rId3"/>
              </a:rPr>
              <a:t>tsturner24@gmail.com</a:t>
            </a:r>
            <a:r>
              <a:rPr lang="en-US" sz="2800" dirty="0">
                <a:solidFill>
                  <a:srgbClr val="000000"/>
                </a:solidFill>
              </a:rPr>
              <a:t> | </a:t>
            </a:r>
            <a:r>
              <a:rPr lang="en-US" sz="2800" dirty="0">
                <a:solidFill>
                  <a:srgbClr val="000000"/>
                </a:solidFill>
                <a:hlinkClick r:id="rId4"/>
              </a:rPr>
              <a:t>Linkedin</a:t>
            </a:r>
            <a:r>
              <a:rPr lang="en-US" sz="2800" dirty="0">
                <a:solidFill>
                  <a:srgbClr val="000000"/>
                </a:solidFill>
              </a:rPr>
              <a:t> | </a:t>
            </a:r>
            <a:r>
              <a:rPr lang="en-US" sz="2800" dirty="0">
                <a:solidFill>
                  <a:srgbClr val="000000"/>
                </a:solidFill>
                <a:hlinkClick r:id="rId5"/>
              </a:rPr>
              <a:t>github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018B2-FFD7-1D4D-BB41-A9D8C173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C1EC-D0D2-8E4F-B543-724F7CF3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recommend this model because it was able to detect whether an image was a plane or not accurately. </a:t>
            </a:r>
          </a:p>
          <a:p>
            <a:r>
              <a:rPr lang="en-US" sz="2400" dirty="0"/>
              <a:t>This will greatly benefit the military and any other federal agencies. </a:t>
            </a:r>
          </a:p>
          <a:p>
            <a:r>
              <a:rPr lang="en-US" sz="2400" dirty="0"/>
              <a:t>Uses: AI planes detecting and targeting enemy planes</a:t>
            </a:r>
          </a:p>
          <a:p>
            <a:r>
              <a:rPr lang="en-US" sz="2400" dirty="0"/>
              <a:t>The only thing I would change is trying to get to use all 32000 images.</a:t>
            </a:r>
          </a:p>
          <a:p>
            <a:r>
              <a:rPr lang="en-US" sz="2400" dirty="0"/>
              <a:t> This may have increased the accuracy even more.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5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C952-9B55-8641-B41F-57279E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B57F-B3F1-0F47-9C25-CC11781C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Project Background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Mission Statement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Problem Statement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Dataset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 Wrangling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8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22016-58E3-6C4D-A096-8E65BD6D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34755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C6F6-52F3-234D-A7C7-7BCCA16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DFBE-B961-254E-9609-7E889E6F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Being able to track and identify potential threats would be beneficial to the military. The goal of this project is to detect an aircraft given a satellite image.</a:t>
            </a:r>
          </a:p>
          <a:p>
            <a:pPr marL="285750" indent="-285750"/>
            <a:r>
              <a:rPr lang="en-US" sz="2400" dirty="0"/>
              <a:t>Data wrangling</a:t>
            </a:r>
          </a:p>
          <a:p>
            <a:pPr marL="285750" indent="-285750"/>
            <a:r>
              <a:rPr lang="en-US" sz="2400" dirty="0"/>
              <a:t>Performing Exploratory Data Analysis (EDA)</a:t>
            </a:r>
          </a:p>
          <a:p>
            <a:pPr marL="285750" indent="-285750"/>
            <a:r>
              <a:rPr lang="en-US" sz="2400" dirty="0"/>
              <a:t>Developing a Convolutional Neural Networks (CNN) using VGG16</a:t>
            </a:r>
          </a:p>
          <a:p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260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F0E77-D90A-934A-B22A-EC469EB6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96E9-734F-0646-876F-3A72F9D1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well can the model detect an aircraft given a satellite image?</a:t>
            </a:r>
          </a:p>
        </p:txBody>
      </p:sp>
    </p:spTree>
    <p:extLst>
      <p:ext uri="{BB962C8B-B14F-4D97-AF65-F5344CB8AC3E}">
        <p14:creationId xmlns:p14="http://schemas.microsoft.com/office/powerpoint/2010/main" val="3961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DDDD-941E-734B-992A-04EA2212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8300-771F-604B-8885-12F1716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  <a:hlinkClick r:id="rId2"/>
              </a:rPr>
              <a:t>https://www.kaggle.com/rhammell/planesnet</a:t>
            </a:r>
            <a:endParaRPr lang="en-US" sz="2400" u="sng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50BE59E0-9D1E-2241-B17A-1DC900AE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17716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C09F359A-B099-8643-86C7-8A591C5F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99" y="17716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86AD12F6-F908-6A46-88D4-D90A98DA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99" y="396319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E748B853-A96E-054F-96AA-906688C7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86" y="396319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E22116-8E4D-2E48-839A-6254D4DB53F9}"/>
              </a:ext>
            </a:extLst>
          </p:cNvPr>
          <p:cNvSpPr txBox="1"/>
          <p:nvPr/>
        </p:nvSpPr>
        <p:spPr>
          <a:xfrm>
            <a:off x="6286500" y="1428750"/>
            <a:ext cx="280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C74C9-F69C-7744-B6A6-DDC1B6D6AEBB}"/>
              </a:ext>
            </a:extLst>
          </p:cNvPr>
          <p:cNvSpPr txBox="1"/>
          <p:nvPr/>
        </p:nvSpPr>
        <p:spPr>
          <a:xfrm>
            <a:off x="6258523" y="3593862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Plane</a:t>
            </a:r>
          </a:p>
        </p:txBody>
      </p:sp>
    </p:spTree>
    <p:extLst>
      <p:ext uri="{BB962C8B-B14F-4D97-AF65-F5344CB8AC3E}">
        <p14:creationId xmlns:p14="http://schemas.microsoft.com/office/powerpoint/2010/main" val="24119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A2DB-5739-2A43-927F-B6A74FD0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Data Wrangling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6ED9E-8781-0C49-B546-D303B86F2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 b="-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A60CC1-A716-C542-9B8F-22E0A67B6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536529"/>
            <a:ext cx="5715000" cy="37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7EF153-4D98-2F4E-A535-C5EDA816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41500"/>
            <a:ext cx="5715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71D4144-0EF0-E947-9E12-89F85F9E0C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841500"/>
            <a:ext cx="4051300" cy="444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40C56-3514-9C49-8181-8637D327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VGG16 Model</a:t>
            </a:r>
          </a:p>
        </p:txBody>
      </p:sp>
    </p:spTree>
    <p:extLst>
      <p:ext uri="{BB962C8B-B14F-4D97-AF65-F5344CB8AC3E}">
        <p14:creationId xmlns:p14="http://schemas.microsoft.com/office/powerpoint/2010/main" val="407495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70E1-545D-D848-885B-ABDB567F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8B109-6044-944D-BC2B-30C82C9AC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r="2" b="2"/>
          <a:stretch/>
        </p:blipFill>
        <p:spPr bwMode="auto">
          <a:xfrm>
            <a:off x="609600" y="2423680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313DD7-490D-B14B-8F5A-FC60A5C7B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/>
          <a:stretch/>
        </p:blipFill>
        <p:spPr bwMode="auto">
          <a:xfrm>
            <a:off x="6370320" y="2423040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7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Plane Vision</vt:lpstr>
      <vt:lpstr>Outline</vt:lpstr>
      <vt:lpstr>Project Background</vt:lpstr>
      <vt:lpstr>Mission Statement</vt:lpstr>
      <vt:lpstr>Problem Statement</vt:lpstr>
      <vt:lpstr>Dataset</vt:lpstr>
      <vt:lpstr>Data Wrangling</vt:lpstr>
      <vt:lpstr>VGG16 Model</vt:lpstr>
      <vt:lpstr>Exploratory Data Analysis (EDA)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Vision</dc:title>
  <dc:creator>Angel Turner</dc:creator>
  <cp:lastModifiedBy>Angel Turner</cp:lastModifiedBy>
  <cp:revision>2</cp:revision>
  <dcterms:created xsi:type="dcterms:W3CDTF">2020-09-29T21:31:45Z</dcterms:created>
  <dcterms:modified xsi:type="dcterms:W3CDTF">2020-09-29T21:45:21Z</dcterms:modified>
</cp:coreProperties>
</file>