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DD870-4B53-FF45-90ED-BE72E73C4CB6}">
          <p14:sldIdLst>
            <p14:sldId id="256"/>
            <p14:sldId id="257"/>
            <p14:sldId id="258"/>
          </p14:sldIdLst>
        </p14:section>
        <p14:section name="Untitled Section" id="{01AFD7F6-9143-B844-BAC6-CD5721A9075E}">
          <p14:sldIdLst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6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C6BDF-5DF3-5846-BB11-992F65AC878B}" type="doc">
      <dgm:prSet loTypeId="urn:microsoft.com/office/officeart/2005/8/layout/vList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F8AEBF-8F18-A74B-BE03-44DF25841BFB}">
      <dgm:prSet phldrT="[Text]"/>
      <dgm:spPr/>
      <dgm:t>
        <a:bodyPr/>
        <a:lstStyle/>
        <a:p>
          <a:r>
            <a:rPr lang="en-US" dirty="0"/>
            <a:t>Project Background</a:t>
          </a:r>
        </a:p>
      </dgm:t>
    </dgm:pt>
    <dgm:pt modelId="{E6E51FA5-53E2-1F4C-889C-0D95FF723963}" type="parTrans" cxnId="{48D9AB7F-FE1E-E545-9FED-FE41F0F84797}">
      <dgm:prSet/>
      <dgm:spPr/>
      <dgm:t>
        <a:bodyPr/>
        <a:lstStyle/>
        <a:p>
          <a:endParaRPr lang="en-US"/>
        </a:p>
      </dgm:t>
    </dgm:pt>
    <dgm:pt modelId="{FD1A06F4-F63C-F647-BBA1-328DDCBD5432}" type="sibTrans" cxnId="{48D9AB7F-FE1E-E545-9FED-FE41F0F84797}">
      <dgm:prSet/>
      <dgm:spPr/>
      <dgm:t>
        <a:bodyPr/>
        <a:lstStyle/>
        <a:p>
          <a:endParaRPr lang="en-US"/>
        </a:p>
      </dgm:t>
    </dgm:pt>
    <dgm:pt modelId="{8D5419B3-0E7E-B440-B67E-542ECD9966B6}">
      <dgm:prSet phldrT="[Text]"/>
      <dgm:spPr/>
      <dgm:t>
        <a:bodyPr/>
        <a:lstStyle/>
        <a:p>
          <a:r>
            <a:rPr lang="en-US" dirty="0"/>
            <a:t>Mission Statement</a:t>
          </a:r>
        </a:p>
      </dgm:t>
    </dgm:pt>
    <dgm:pt modelId="{EA233395-C439-C443-BED9-8B1D14AFE782}" type="parTrans" cxnId="{F94D4C38-7FEB-9445-A1EF-965666E3CB32}">
      <dgm:prSet/>
      <dgm:spPr/>
      <dgm:t>
        <a:bodyPr/>
        <a:lstStyle/>
        <a:p>
          <a:endParaRPr lang="en-US"/>
        </a:p>
      </dgm:t>
    </dgm:pt>
    <dgm:pt modelId="{7E23E1D0-C268-9441-9F52-CB4987DA229D}" type="sibTrans" cxnId="{F94D4C38-7FEB-9445-A1EF-965666E3CB32}">
      <dgm:prSet/>
      <dgm:spPr/>
      <dgm:t>
        <a:bodyPr/>
        <a:lstStyle/>
        <a:p>
          <a:endParaRPr lang="en-US"/>
        </a:p>
      </dgm:t>
    </dgm:pt>
    <dgm:pt modelId="{5D399894-5805-4041-A0E4-7C7DA1C15C91}">
      <dgm:prSet phldrT="[Text]"/>
      <dgm:spPr/>
      <dgm:t>
        <a:bodyPr/>
        <a:lstStyle/>
        <a:p>
          <a:r>
            <a:rPr lang="en-US" dirty="0"/>
            <a:t>Datasets</a:t>
          </a:r>
        </a:p>
      </dgm:t>
    </dgm:pt>
    <dgm:pt modelId="{4259504F-F041-6A40-A614-6EB849F76460}" type="parTrans" cxnId="{7F55B2DA-ECB2-7F49-9F97-B9F9791BF7F7}">
      <dgm:prSet/>
      <dgm:spPr/>
      <dgm:t>
        <a:bodyPr/>
        <a:lstStyle/>
        <a:p>
          <a:endParaRPr lang="en-US"/>
        </a:p>
      </dgm:t>
    </dgm:pt>
    <dgm:pt modelId="{55524DA1-8FE5-9C49-AA6A-EBDCB124A877}" type="sibTrans" cxnId="{7F55B2DA-ECB2-7F49-9F97-B9F9791BF7F7}">
      <dgm:prSet/>
      <dgm:spPr/>
      <dgm:t>
        <a:bodyPr/>
        <a:lstStyle/>
        <a:p>
          <a:endParaRPr lang="en-US"/>
        </a:p>
      </dgm:t>
    </dgm:pt>
    <dgm:pt modelId="{C6BD7BAD-7226-FD49-9CE5-091384358D11}" type="pres">
      <dgm:prSet presAssocID="{805C6BDF-5DF3-5846-BB11-992F65AC878B}" presName="linear" presStyleCnt="0">
        <dgm:presLayoutVars>
          <dgm:dir/>
          <dgm:resizeHandles val="exact"/>
        </dgm:presLayoutVars>
      </dgm:prSet>
      <dgm:spPr/>
    </dgm:pt>
    <dgm:pt modelId="{96579F76-419C-5242-B81C-1DD1BCFA44D6}" type="pres">
      <dgm:prSet presAssocID="{ABF8AEBF-8F18-A74B-BE03-44DF25841BFB}" presName="comp" presStyleCnt="0"/>
      <dgm:spPr/>
    </dgm:pt>
    <dgm:pt modelId="{0FD01D9E-0AF4-A74A-8781-2BFD5006CAAD}" type="pres">
      <dgm:prSet presAssocID="{ABF8AEBF-8F18-A74B-BE03-44DF25841BFB}" presName="box" presStyleLbl="node1" presStyleIdx="0" presStyleCnt="3"/>
      <dgm:spPr/>
    </dgm:pt>
    <dgm:pt modelId="{4340CF74-4E25-F945-AD40-0C8569D28063}" type="pres">
      <dgm:prSet presAssocID="{ABF8AEBF-8F18-A74B-BE03-44DF25841BFB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43F16FCC-0173-624D-9FF3-D41839A74187}" type="pres">
      <dgm:prSet presAssocID="{ABF8AEBF-8F18-A74B-BE03-44DF25841BFB}" presName="text" presStyleLbl="node1" presStyleIdx="0" presStyleCnt="3">
        <dgm:presLayoutVars>
          <dgm:bulletEnabled val="1"/>
        </dgm:presLayoutVars>
      </dgm:prSet>
      <dgm:spPr/>
    </dgm:pt>
    <dgm:pt modelId="{BF00A17F-CB4F-8041-A52D-120033D117C7}" type="pres">
      <dgm:prSet presAssocID="{FD1A06F4-F63C-F647-BBA1-328DDCBD5432}" presName="spacer" presStyleCnt="0"/>
      <dgm:spPr/>
    </dgm:pt>
    <dgm:pt modelId="{DA13DF1C-B536-F442-80EC-7D8EFCE1B5BC}" type="pres">
      <dgm:prSet presAssocID="{8D5419B3-0E7E-B440-B67E-542ECD9966B6}" presName="comp" presStyleCnt="0"/>
      <dgm:spPr/>
    </dgm:pt>
    <dgm:pt modelId="{008B3A09-C540-784B-8F32-853842C4BCCE}" type="pres">
      <dgm:prSet presAssocID="{8D5419B3-0E7E-B440-B67E-542ECD9966B6}" presName="box" presStyleLbl="node1" presStyleIdx="1" presStyleCnt="3"/>
      <dgm:spPr/>
    </dgm:pt>
    <dgm:pt modelId="{C390BA19-94B4-0E4C-8B2E-196B75515721}" type="pres">
      <dgm:prSet presAssocID="{8D5419B3-0E7E-B440-B67E-542ECD9966B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</dgm:pt>
    <dgm:pt modelId="{25EAE9A3-F03E-8C41-9B4A-782EB99202BF}" type="pres">
      <dgm:prSet presAssocID="{8D5419B3-0E7E-B440-B67E-542ECD9966B6}" presName="text" presStyleLbl="node1" presStyleIdx="1" presStyleCnt="3">
        <dgm:presLayoutVars>
          <dgm:bulletEnabled val="1"/>
        </dgm:presLayoutVars>
      </dgm:prSet>
      <dgm:spPr/>
    </dgm:pt>
    <dgm:pt modelId="{501F9230-A780-C146-89C3-3A14C205F754}" type="pres">
      <dgm:prSet presAssocID="{7E23E1D0-C268-9441-9F52-CB4987DA229D}" presName="spacer" presStyleCnt="0"/>
      <dgm:spPr/>
    </dgm:pt>
    <dgm:pt modelId="{67342DE7-0342-E54B-8726-822676416909}" type="pres">
      <dgm:prSet presAssocID="{5D399894-5805-4041-A0E4-7C7DA1C15C91}" presName="comp" presStyleCnt="0"/>
      <dgm:spPr/>
    </dgm:pt>
    <dgm:pt modelId="{4C6ECCC5-214F-F14D-8AA9-66C528963122}" type="pres">
      <dgm:prSet presAssocID="{5D399894-5805-4041-A0E4-7C7DA1C15C91}" presName="box" presStyleLbl="node1" presStyleIdx="2" presStyleCnt="3"/>
      <dgm:spPr/>
    </dgm:pt>
    <dgm:pt modelId="{46A51294-AA2E-4B47-BA74-934374069995}" type="pres">
      <dgm:prSet presAssocID="{5D399894-5805-4041-A0E4-7C7DA1C15C91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26721F58-9E77-354B-AF17-E81D0C59649E}" type="pres">
      <dgm:prSet presAssocID="{5D399894-5805-4041-A0E4-7C7DA1C15C91}" presName="text" presStyleLbl="node1" presStyleIdx="2" presStyleCnt="3">
        <dgm:presLayoutVars>
          <dgm:bulletEnabled val="1"/>
        </dgm:presLayoutVars>
      </dgm:prSet>
      <dgm:spPr/>
    </dgm:pt>
  </dgm:ptLst>
  <dgm:cxnLst>
    <dgm:cxn modelId="{07E8770C-9262-034B-AD66-EDF58D28A4D8}" type="presOf" srcId="{ABF8AEBF-8F18-A74B-BE03-44DF25841BFB}" destId="{0FD01D9E-0AF4-A74A-8781-2BFD5006CAAD}" srcOrd="0" destOrd="0" presId="urn:microsoft.com/office/officeart/2005/8/layout/vList4"/>
    <dgm:cxn modelId="{09FE2831-3C66-6C46-9A2B-187F6B936C90}" type="presOf" srcId="{8D5419B3-0E7E-B440-B67E-542ECD9966B6}" destId="{25EAE9A3-F03E-8C41-9B4A-782EB99202BF}" srcOrd="1" destOrd="0" presId="urn:microsoft.com/office/officeart/2005/8/layout/vList4"/>
    <dgm:cxn modelId="{F94D4C38-7FEB-9445-A1EF-965666E3CB32}" srcId="{805C6BDF-5DF3-5846-BB11-992F65AC878B}" destId="{8D5419B3-0E7E-B440-B67E-542ECD9966B6}" srcOrd="1" destOrd="0" parTransId="{EA233395-C439-C443-BED9-8B1D14AFE782}" sibTransId="{7E23E1D0-C268-9441-9F52-CB4987DA229D}"/>
    <dgm:cxn modelId="{9463174B-A3D9-EA4B-8034-2AD3C148FDD0}" type="presOf" srcId="{ABF8AEBF-8F18-A74B-BE03-44DF25841BFB}" destId="{43F16FCC-0173-624D-9FF3-D41839A74187}" srcOrd="1" destOrd="0" presId="urn:microsoft.com/office/officeart/2005/8/layout/vList4"/>
    <dgm:cxn modelId="{961E5350-738C-1E49-AEBF-A852C94DC3F9}" type="presOf" srcId="{5D399894-5805-4041-A0E4-7C7DA1C15C91}" destId="{4C6ECCC5-214F-F14D-8AA9-66C528963122}" srcOrd="0" destOrd="0" presId="urn:microsoft.com/office/officeart/2005/8/layout/vList4"/>
    <dgm:cxn modelId="{48D9AB7F-FE1E-E545-9FED-FE41F0F84797}" srcId="{805C6BDF-5DF3-5846-BB11-992F65AC878B}" destId="{ABF8AEBF-8F18-A74B-BE03-44DF25841BFB}" srcOrd="0" destOrd="0" parTransId="{E6E51FA5-53E2-1F4C-889C-0D95FF723963}" sibTransId="{FD1A06F4-F63C-F647-BBA1-328DDCBD5432}"/>
    <dgm:cxn modelId="{E6316780-91BF-4648-A5B3-453F76010FD6}" type="presOf" srcId="{8D5419B3-0E7E-B440-B67E-542ECD9966B6}" destId="{008B3A09-C540-784B-8F32-853842C4BCCE}" srcOrd="0" destOrd="0" presId="urn:microsoft.com/office/officeart/2005/8/layout/vList4"/>
    <dgm:cxn modelId="{8DE34EBD-06E5-794D-B897-25C4B147C29B}" type="presOf" srcId="{805C6BDF-5DF3-5846-BB11-992F65AC878B}" destId="{C6BD7BAD-7226-FD49-9CE5-091384358D11}" srcOrd="0" destOrd="0" presId="urn:microsoft.com/office/officeart/2005/8/layout/vList4"/>
    <dgm:cxn modelId="{B10DA9CC-4198-4C4E-978A-E7EE87AFE2C3}" type="presOf" srcId="{5D399894-5805-4041-A0E4-7C7DA1C15C91}" destId="{26721F58-9E77-354B-AF17-E81D0C59649E}" srcOrd="1" destOrd="0" presId="urn:microsoft.com/office/officeart/2005/8/layout/vList4"/>
    <dgm:cxn modelId="{7F55B2DA-ECB2-7F49-9F97-B9F9791BF7F7}" srcId="{805C6BDF-5DF3-5846-BB11-992F65AC878B}" destId="{5D399894-5805-4041-A0E4-7C7DA1C15C91}" srcOrd="2" destOrd="0" parTransId="{4259504F-F041-6A40-A614-6EB849F76460}" sibTransId="{55524DA1-8FE5-9C49-AA6A-EBDCB124A877}"/>
    <dgm:cxn modelId="{7287F393-6EEF-F345-81BC-888FF4E84747}" type="presParOf" srcId="{C6BD7BAD-7226-FD49-9CE5-091384358D11}" destId="{96579F76-419C-5242-B81C-1DD1BCFA44D6}" srcOrd="0" destOrd="0" presId="urn:microsoft.com/office/officeart/2005/8/layout/vList4"/>
    <dgm:cxn modelId="{E54C9475-2747-F840-B32D-4000B1C91FCB}" type="presParOf" srcId="{96579F76-419C-5242-B81C-1DD1BCFA44D6}" destId="{0FD01D9E-0AF4-A74A-8781-2BFD5006CAAD}" srcOrd="0" destOrd="0" presId="urn:microsoft.com/office/officeart/2005/8/layout/vList4"/>
    <dgm:cxn modelId="{303FD87E-8438-9847-934C-28C98BA20EDA}" type="presParOf" srcId="{96579F76-419C-5242-B81C-1DD1BCFA44D6}" destId="{4340CF74-4E25-F945-AD40-0C8569D28063}" srcOrd="1" destOrd="0" presId="urn:microsoft.com/office/officeart/2005/8/layout/vList4"/>
    <dgm:cxn modelId="{3D895DBB-9F0A-CB4B-93E2-260EFEEB8F14}" type="presParOf" srcId="{96579F76-419C-5242-B81C-1DD1BCFA44D6}" destId="{43F16FCC-0173-624D-9FF3-D41839A74187}" srcOrd="2" destOrd="0" presId="urn:microsoft.com/office/officeart/2005/8/layout/vList4"/>
    <dgm:cxn modelId="{23063068-EC3F-4345-9A24-325108946BB2}" type="presParOf" srcId="{C6BD7BAD-7226-FD49-9CE5-091384358D11}" destId="{BF00A17F-CB4F-8041-A52D-120033D117C7}" srcOrd="1" destOrd="0" presId="urn:microsoft.com/office/officeart/2005/8/layout/vList4"/>
    <dgm:cxn modelId="{F7BF6FCF-DB6B-234C-8282-8EB47DC2FCD4}" type="presParOf" srcId="{C6BD7BAD-7226-FD49-9CE5-091384358D11}" destId="{DA13DF1C-B536-F442-80EC-7D8EFCE1B5BC}" srcOrd="2" destOrd="0" presId="urn:microsoft.com/office/officeart/2005/8/layout/vList4"/>
    <dgm:cxn modelId="{BBFECA0F-4569-D64A-B462-1EF3D8A6F2D8}" type="presParOf" srcId="{DA13DF1C-B536-F442-80EC-7D8EFCE1B5BC}" destId="{008B3A09-C540-784B-8F32-853842C4BCCE}" srcOrd="0" destOrd="0" presId="urn:microsoft.com/office/officeart/2005/8/layout/vList4"/>
    <dgm:cxn modelId="{E5596488-6733-3142-BCEE-1C48607D611B}" type="presParOf" srcId="{DA13DF1C-B536-F442-80EC-7D8EFCE1B5BC}" destId="{C390BA19-94B4-0E4C-8B2E-196B75515721}" srcOrd="1" destOrd="0" presId="urn:microsoft.com/office/officeart/2005/8/layout/vList4"/>
    <dgm:cxn modelId="{288714FF-AD5B-294A-B1A2-4A195A78221B}" type="presParOf" srcId="{DA13DF1C-B536-F442-80EC-7D8EFCE1B5BC}" destId="{25EAE9A3-F03E-8C41-9B4A-782EB99202BF}" srcOrd="2" destOrd="0" presId="urn:microsoft.com/office/officeart/2005/8/layout/vList4"/>
    <dgm:cxn modelId="{AE834C7B-FCBE-FF41-8676-FE5A6C2F81E7}" type="presParOf" srcId="{C6BD7BAD-7226-FD49-9CE5-091384358D11}" destId="{501F9230-A780-C146-89C3-3A14C205F754}" srcOrd="3" destOrd="0" presId="urn:microsoft.com/office/officeart/2005/8/layout/vList4"/>
    <dgm:cxn modelId="{ADC423B0-5550-644A-ADDA-4816F9B64B7F}" type="presParOf" srcId="{C6BD7BAD-7226-FD49-9CE5-091384358D11}" destId="{67342DE7-0342-E54B-8726-822676416909}" srcOrd="4" destOrd="0" presId="urn:microsoft.com/office/officeart/2005/8/layout/vList4"/>
    <dgm:cxn modelId="{50292B88-C5AB-5545-BB8D-40C6E0BAD659}" type="presParOf" srcId="{67342DE7-0342-E54B-8726-822676416909}" destId="{4C6ECCC5-214F-F14D-8AA9-66C528963122}" srcOrd="0" destOrd="0" presId="urn:microsoft.com/office/officeart/2005/8/layout/vList4"/>
    <dgm:cxn modelId="{A04F38A1-5585-094B-9EDA-9D04D3FD185C}" type="presParOf" srcId="{67342DE7-0342-E54B-8726-822676416909}" destId="{46A51294-AA2E-4B47-BA74-934374069995}" srcOrd="1" destOrd="0" presId="urn:microsoft.com/office/officeart/2005/8/layout/vList4"/>
    <dgm:cxn modelId="{27116AED-59F6-614F-BFE2-10BE6B7DB3A3}" type="presParOf" srcId="{67342DE7-0342-E54B-8726-822676416909}" destId="{26721F58-9E77-354B-AF17-E81D0C59649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575B4-D325-2E40-BEF5-03AD0085EC79}" type="doc">
      <dgm:prSet loTypeId="urn:microsoft.com/office/officeart/2005/8/layout/vList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405CF-FD1B-0F44-878A-EA0BAAE4CEFD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6EA8CCA1-3A29-124E-84D1-9A3D16902ED9}" type="parTrans" cxnId="{01E6E712-7EC2-ED47-95DC-7F6949F767BA}">
      <dgm:prSet/>
      <dgm:spPr/>
      <dgm:t>
        <a:bodyPr/>
        <a:lstStyle/>
        <a:p>
          <a:endParaRPr lang="en-US"/>
        </a:p>
      </dgm:t>
    </dgm:pt>
    <dgm:pt modelId="{64A9DE1C-3FC7-8C47-8789-CB89D6471646}" type="sibTrans" cxnId="{01E6E712-7EC2-ED47-95DC-7F6949F767BA}">
      <dgm:prSet/>
      <dgm:spPr/>
      <dgm:t>
        <a:bodyPr/>
        <a:lstStyle/>
        <a:p>
          <a:endParaRPr lang="en-US"/>
        </a:p>
      </dgm:t>
    </dgm:pt>
    <dgm:pt modelId="{A2A3F89A-54C7-3140-BEA2-E10B34A06479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C7AF4500-B67F-F14E-9A0B-5200F6782DBF}" type="parTrans" cxnId="{C118D6C0-4002-4B41-A069-D9A16BDDCCD3}">
      <dgm:prSet/>
      <dgm:spPr/>
      <dgm:t>
        <a:bodyPr/>
        <a:lstStyle/>
        <a:p>
          <a:endParaRPr lang="en-US"/>
        </a:p>
      </dgm:t>
    </dgm:pt>
    <dgm:pt modelId="{D91CB08D-D4A5-234E-A61C-B8F37D780FCA}" type="sibTrans" cxnId="{C118D6C0-4002-4B41-A069-D9A16BDDCCD3}">
      <dgm:prSet/>
      <dgm:spPr/>
      <dgm:t>
        <a:bodyPr/>
        <a:lstStyle/>
        <a:p>
          <a:endParaRPr lang="en-US"/>
        </a:p>
      </dgm:t>
    </dgm:pt>
    <dgm:pt modelId="{782E5D6B-3B17-354F-80EF-FE78B0E5A36F}">
      <dgm:prSet phldrT="[Text]"/>
      <dgm:spPr/>
      <dgm:t>
        <a:bodyPr/>
        <a:lstStyle/>
        <a:p>
          <a:r>
            <a:rPr lang="en-US" dirty="0"/>
            <a:t>In-Depth Data Analysis</a:t>
          </a:r>
        </a:p>
      </dgm:t>
    </dgm:pt>
    <dgm:pt modelId="{E63E4866-1946-0241-B1B6-7C9B5F34C726}" type="parTrans" cxnId="{B149CC76-CA12-DE49-B62E-600795F69359}">
      <dgm:prSet/>
      <dgm:spPr/>
      <dgm:t>
        <a:bodyPr/>
        <a:lstStyle/>
        <a:p>
          <a:endParaRPr lang="en-US"/>
        </a:p>
      </dgm:t>
    </dgm:pt>
    <dgm:pt modelId="{11D9DE33-7723-E540-810F-EACA371F5346}" type="sibTrans" cxnId="{B149CC76-CA12-DE49-B62E-600795F69359}">
      <dgm:prSet/>
      <dgm:spPr/>
      <dgm:t>
        <a:bodyPr/>
        <a:lstStyle/>
        <a:p>
          <a:endParaRPr lang="en-US"/>
        </a:p>
      </dgm:t>
    </dgm:pt>
    <dgm:pt modelId="{2EA48F35-DFB6-9144-A48A-50371198E5A0}" type="pres">
      <dgm:prSet presAssocID="{559575B4-D325-2E40-BEF5-03AD0085EC79}" presName="linear" presStyleCnt="0">
        <dgm:presLayoutVars>
          <dgm:dir/>
          <dgm:resizeHandles val="exact"/>
        </dgm:presLayoutVars>
      </dgm:prSet>
      <dgm:spPr/>
    </dgm:pt>
    <dgm:pt modelId="{E8F2B97A-7643-9E41-837E-935FD04AAED2}" type="pres">
      <dgm:prSet presAssocID="{6DC405CF-FD1B-0F44-878A-EA0BAAE4CEFD}" presName="comp" presStyleCnt="0"/>
      <dgm:spPr/>
    </dgm:pt>
    <dgm:pt modelId="{BA96787E-E858-BB4A-AA3A-321285E55E96}" type="pres">
      <dgm:prSet presAssocID="{6DC405CF-FD1B-0F44-878A-EA0BAAE4CEFD}" presName="box" presStyleLbl="node1" presStyleIdx="0" presStyleCnt="3"/>
      <dgm:spPr/>
    </dgm:pt>
    <dgm:pt modelId="{B2F35E53-3447-3149-B225-18D0BC1D94AE}" type="pres">
      <dgm:prSet presAssocID="{6DC405CF-FD1B-0F44-878A-EA0BAAE4CEF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075C81EA-B39F-EF4F-9BEE-475842D7C3FA}" type="pres">
      <dgm:prSet presAssocID="{6DC405CF-FD1B-0F44-878A-EA0BAAE4CEFD}" presName="text" presStyleLbl="node1" presStyleIdx="0" presStyleCnt="3">
        <dgm:presLayoutVars>
          <dgm:bulletEnabled val="1"/>
        </dgm:presLayoutVars>
      </dgm:prSet>
      <dgm:spPr/>
    </dgm:pt>
    <dgm:pt modelId="{ACE6A2B9-E5EB-C140-96D5-EAE9A20046C8}" type="pres">
      <dgm:prSet presAssocID="{64A9DE1C-3FC7-8C47-8789-CB89D6471646}" presName="spacer" presStyleCnt="0"/>
      <dgm:spPr/>
    </dgm:pt>
    <dgm:pt modelId="{55BB3C7A-11BF-F243-B941-897AF768F694}" type="pres">
      <dgm:prSet presAssocID="{A2A3F89A-54C7-3140-BEA2-E10B34A06479}" presName="comp" presStyleCnt="0"/>
      <dgm:spPr/>
    </dgm:pt>
    <dgm:pt modelId="{CEB0B55F-76AE-1D48-9582-41B7C37F36A8}" type="pres">
      <dgm:prSet presAssocID="{A2A3F89A-54C7-3140-BEA2-E10B34A06479}" presName="box" presStyleLbl="node1" presStyleIdx="1" presStyleCnt="3"/>
      <dgm:spPr/>
    </dgm:pt>
    <dgm:pt modelId="{BD7E7910-253A-474F-88CB-50367205631B}" type="pres">
      <dgm:prSet presAssocID="{A2A3F89A-54C7-3140-BEA2-E10B34A06479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5E97A7C-1810-DD4F-9DBE-22BB3373FBC8}" type="pres">
      <dgm:prSet presAssocID="{A2A3F89A-54C7-3140-BEA2-E10B34A06479}" presName="text" presStyleLbl="node1" presStyleIdx="1" presStyleCnt="3">
        <dgm:presLayoutVars>
          <dgm:bulletEnabled val="1"/>
        </dgm:presLayoutVars>
      </dgm:prSet>
      <dgm:spPr/>
    </dgm:pt>
    <dgm:pt modelId="{2DB30B1B-0FF8-9B43-AE91-7F99156F7CBF}" type="pres">
      <dgm:prSet presAssocID="{D91CB08D-D4A5-234E-A61C-B8F37D780FCA}" presName="spacer" presStyleCnt="0"/>
      <dgm:spPr/>
    </dgm:pt>
    <dgm:pt modelId="{2DE710DE-B33A-CF47-860D-6FAA479FD974}" type="pres">
      <dgm:prSet presAssocID="{782E5D6B-3B17-354F-80EF-FE78B0E5A36F}" presName="comp" presStyleCnt="0"/>
      <dgm:spPr/>
    </dgm:pt>
    <dgm:pt modelId="{C98A0ED0-24B6-7243-923A-A3BC76E51A3B}" type="pres">
      <dgm:prSet presAssocID="{782E5D6B-3B17-354F-80EF-FE78B0E5A36F}" presName="box" presStyleLbl="node1" presStyleIdx="2" presStyleCnt="3"/>
      <dgm:spPr/>
    </dgm:pt>
    <dgm:pt modelId="{B9EE11E7-0748-9045-AB8F-43D50893994F}" type="pres">
      <dgm:prSet presAssocID="{782E5D6B-3B17-354F-80EF-FE78B0E5A36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2585E1A4-EB1F-D547-998A-B6653D5D924F}" type="pres">
      <dgm:prSet presAssocID="{782E5D6B-3B17-354F-80EF-FE78B0E5A36F}" presName="text" presStyleLbl="node1" presStyleIdx="2" presStyleCnt="3">
        <dgm:presLayoutVars>
          <dgm:bulletEnabled val="1"/>
        </dgm:presLayoutVars>
      </dgm:prSet>
      <dgm:spPr/>
    </dgm:pt>
  </dgm:ptLst>
  <dgm:cxnLst>
    <dgm:cxn modelId="{01E6E712-7EC2-ED47-95DC-7F6949F767BA}" srcId="{559575B4-D325-2E40-BEF5-03AD0085EC79}" destId="{6DC405CF-FD1B-0F44-878A-EA0BAAE4CEFD}" srcOrd="0" destOrd="0" parTransId="{6EA8CCA1-3A29-124E-84D1-9A3D16902ED9}" sibTransId="{64A9DE1C-3FC7-8C47-8789-CB89D6471646}"/>
    <dgm:cxn modelId="{0C822214-954D-8A42-B9D0-059D5315AA47}" type="presOf" srcId="{782E5D6B-3B17-354F-80EF-FE78B0E5A36F}" destId="{C98A0ED0-24B6-7243-923A-A3BC76E51A3B}" srcOrd="0" destOrd="0" presId="urn:microsoft.com/office/officeart/2005/8/layout/vList4"/>
    <dgm:cxn modelId="{8D895E14-0A0B-E54F-B5AB-B24DC9256D94}" type="presOf" srcId="{782E5D6B-3B17-354F-80EF-FE78B0E5A36F}" destId="{2585E1A4-EB1F-D547-998A-B6653D5D924F}" srcOrd="1" destOrd="0" presId="urn:microsoft.com/office/officeart/2005/8/layout/vList4"/>
    <dgm:cxn modelId="{B149CC76-CA12-DE49-B62E-600795F69359}" srcId="{559575B4-D325-2E40-BEF5-03AD0085EC79}" destId="{782E5D6B-3B17-354F-80EF-FE78B0E5A36F}" srcOrd="2" destOrd="0" parTransId="{E63E4866-1946-0241-B1B6-7C9B5F34C726}" sibTransId="{11D9DE33-7723-E540-810F-EACA371F5346}"/>
    <dgm:cxn modelId="{7215407E-5FBA-8142-8061-CF985ABFB195}" type="presOf" srcId="{A2A3F89A-54C7-3140-BEA2-E10B34A06479}" destId="{15E97A7C-1810-DD4F-9DBE-22BB3373FBC8}" srcOrd="1" destOrd="0" presId="urn:microsoft.com/office/officeart/2005/8/layout/vList4"/>
    <dgm:cxn modelId="{BEB08CBA-8586-D64D-BD64-A37999D1E2F6}" type="presOf" srcId="{A2A3F89A-54C7-3140-BEA2-E10B34A06479}" destId="{CEB0B55F-76AE-1D48-9582-41B7C37F36A8}" srcOrd="0" destOrd="0" presId="urn:microsoft.com/office/officeart/2005/8/layout/vList4"/>
    <dgm:cxn modelId="{C118D6C0-4002-4B41-A069-D9A16BDDCCD3}" srcId="{559575B4-D325-2E40-BEF5-03AD0085EC79}" destId="{A2A3F89A-54C7-3140-BEA2-E10B34A06479}" srcOrd="1" destOrd="0" parTransId="{C7AF4500-B67F-F14E-9A0B-5200F6782DBF}" sibTransId="{D91CB08D-D4A5-234E-A61C-B8F37D780FCA}"/>
    <dgm:cxn modelId="{A6E578EF-E8E9-9C45-BD33-050811288512}" type="presOf" srcId="{559575B4-D325-2E40-BEF5-03AD0085EC79}" destId="{2EA48F35-DFB6-9144-A48A-50371198E5A0}" srcOrd="0" destOrd="0" presId="urn:microsoft.com/office/officeart/2005/8/layout/vList4"/>
    <dgm:cxn modelId="{7F920CF2-6E53-5945-83FA-D4F521CFABD6}" type="presOf" srcId="{6DC405CF-FD1B-0F44-878A-EA0BAAE4CEFD}" destId="{075C81EA-B39F-EF4F-9BEE-475842D7C3FA}" srcOrd="1" destOrd="0" presId="urn:microsoft.com/office/officeart/2005/8/layout/vList4"/>
    <dgm:cxn modelId="{7A276EFE-27C6-3348-8B6B-081640660DF2}" type="presOf" srcId="{6DC405CF-FD1B-0F44-878A-EA0BAAE4CEFD}" destId="{BA96787E-E858-BB4A-AA3A-321285E55E96}" srcOrd="0" destOrd="0" presId="urn:microsoft.com/office/officeart/2005/8/layout/vList4"/>
    <dgm:cxn modelId="{D56BB2BB-F1CB-E441-A94F-9630E7A8C250}" type="presParOf" srcId="{2EA48F35-DFB6-9144-A48A-50371198E5A0}" destId="{E8F2B97A-7643-9E41-837E-935FD04AAED2}" srcOrd="0" destOrd="0" presId="urn:microsoft.com/office/officeart/2005/8/layout/vList4"/>
    <dgm:cxn modelId="{96B6640B-DAE5-9A41-8491-ED3416579C7F}" type="presParOf" srcId="{E8F2B97A-7643-9E41-837E-935FD04AAED2}" destId="{BA96787E-E858-BB4A-AA3A-321285E55E96}" srcOrd="0" destOrd="0" presId="urn:microsoft.com/office/officeart/2005/8/layout/vList4"/>
    <dgm:cxn modelId="{A202C0A3-E69C-7B40-B0FE-B88FFE14CBA3}" type="presParOf" srcId="{E8F2B97A-7643-9E41-837E-935FD04AAED2}" destId="{B2F35E53-3447-3149-B225-18D0BC1D94AE}" srcOrd="1" destOrd="0" presId="urn:microsoft.com/office/officeart/2005/8/layout/vList4"/>
    <dgm:cxn modelId="{3B45D660-DA16-4046-8D6C-68ABA276F74E}" type="presParOf" srcId="{E8F2B97A-7643-9E41-837E-935FD04AAED2}" destId="{075C81EA-B39F-EF4F-9BEE-475842D7C3FA}" srcOrd="2" destOrd="0" presId="urn:microsoft.com/office/officeart/2005/8/layout/vList4"/>
    <dgm:cxn modelId="{884165D2-8C6B-3C49-B54C-33B7FBEC2EBF}" type="presParOf" srcId="{2EA48F35-DFB6-9144-A48A-50371198E5A0}" destId="{ACE6A2B9-E5EB-C140-96D5-EAE9A20046C8}" srcOrd="1" destOrd="0" presId="urn:microsoft.com/office/officeart/2005/8/layout/vList4"/>
    <dgm:cxn modelId="{13A06F91-D2C1-CD49-A81C-55DF24E72DA9}" type="presParOf" srcId="{2EA48F35-DFB6-9144-A48A-50371198E5A0}" destId="{55BB3C7A-11BF-F243-B941-897AF768F694}" srcOrd="2" destOrd="0" presId="urn:microsoft.com/office/officeart/2005/8/layout/vList4"/>
    <dgm:cxn modelId="{2B7903C5-BB73-BD41-9C40-989427D9B134}" type="presParOf" srcId="{55BB3C7A-11BF-F243-B941-897AF768F694}" destId="{CEB0B55F-76AE-1D48-9582-41B7C37F36A8}" srcOrd="0" destOrd="0" presId="urn:microsoft.com/office/officeart/2005/8/layout/vList4"/>
    <dgm:cxn modelId="{79EF4950-3527-C246-93F1-BC54C48C5B2C}" type="presParOf" srcId="{55BB3C7A-11BF-F243-B941-897AF768F694}" destId="{BD7E7910-253A-474F-88CB-50367205631B}" srcOrd="1" destOrd="0" presId="urn:microsoft.com/office/officeart/2005/8/layout/vList4"/>
    <dgm:cxn modelId="{1618C9FF-EC2C-CB40-9E39-E352136EF035}" type="presParOf" srcId="{55BB3C7A-11BF-F243-B941-897AF768F694}" destId="{15E97A7C-1810-DD4F-9DBE-22BB3373FBC8}" srcOrd="2" destOrd="0" presId="urn:microsoft.com/office/officeart/2005/8/layout/vList4"/>
    <dgm:cxn modelId="{8E891377-6193-5A42-A05E-5A66D900465A}" type="presParOf" srcId="{2EA48F35-DFB6-9144-A48A-50371198E5A0}" destId="{2DB30B1B-0FF8-9B43-AE91-7F99156F7CBF}" srcOrd="3" destOrd="0" presId="urn:microsoft.com/office/officeart/2005/8/layout/vList4"/>
    <dgm:cxn modelId="{A70F2223-8D9D-764F-AE23-CD8FA044E296}" type="presParOf" srcId="{2EA48F35-DFB6-9144-A48A-50371198E5A0}" destId="{2DE710DE-B33A-CF47-860D-6FAA479FD974}" srcOrd="4" destOrd="0" presId="urn:microsoft.com/office/officeart/2005/8/layout/vList4"/>
    <dgm:cxn modelId="{A69EF211-958D-CA4A-90EC-EF71EAC001D8}" type="presParOf" srcId="{2DE710DE-B33A-CF47-860D-6FAA479FD974}" destId="{C98A0ED0-24B6-7243-923A-A3BC76E51A3B}" srcOrd="0" destOrd="0" presId="urn:microsoft.com/office/officeart/2005/8/layout/vList4"/>
    <dgm:cxn modelId="{CA3E9D33-DB3B-6848-83F9-8D954E51A51A}" type="presParOf" srcId="{2DE710DE-B33A-CF47-860D-6FAA479FD974}" destId="{B9EE11E7-0748-9045-AB8F-43D50893994F}" srcOrd="1" destOrd="0" presId="urn:microsoft.com/office/officeart/2005/8/layout/vList4"/>
    <dgm:cxn modelId="{CE741014-495E-AE45-9BBD-A87061C54387}" type="presParOf" srcId="{2DE710DE-B33A-CF47-860D-6FAA479FD974}" destId="{2585E1A4-EB1F-D547-998A-B6653D5D924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5FDB2D-F4D9-4508-8A4F-6DF24F3F21F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3D2959-E02A-4A38-8F57-6BE2CDCDBA4C}">
      <dgm:prSet/>
      <dgm:spPr/>
      <dgm:t>
        <a:bodyPr/>
        <a:lstStyle/>
        <a:p>
          <a:r>
            <a:rPr lang="en-US"/>
            <a:t>MAPE = 49.92%</a:t>
          </a:r>
        </a:p>
      </dgm:t>
    </dgm:pt>
    <dgm:pt modelId="{AAD23ED1-94AA-4462-80BF-E4487F52EF62}" type="parTrans" cxnId="{B36320EE-D553-467A-8EA8-22353172D7E9}">
      <dgm:prSet/>
      <dgm:spPr/>
      <dgm:t>
        <a:bodyPr/>
        <a:lstStyle/>
        <a:p>
          <a:endParaRPr lang="en-US"/>
        </a:p>
      </dgm:t>
    </dgm:pt>
    <dgm:pt modelId="{1ED8B788-51F8-4BAB-A891-BA500BFF8716}" type="sibTrans" cxnId="{B36320EE-D553-467A-8EA8-22353172D7E9}">
      <dgm:prSet/>
      <dgm:spPr/>
      <dgm:t>
        <a:bodyPr/>
        <a:lstStyle/>
        <a:p>
          <a:endParaRPr lang="en-US"/>
        </a:p>
      </dgm:t>
    </dgm:pt>
    <dgm:pt modelId="{21DAF767-D771-42A2-AA81-8BD430A83443}">
      <dgm:prSet/>
      <dgm:spPr/>
      <dgm:t>
        <a:bodyPr/>
        <a:lstStyle/>
        <a:p>
          <a:r>
            <a:rPr lang="en-US"/>
            <a:t>Using more advance stats which will give the model more data</a:t>
          </a:r>
        </a:p>
      </dgm:t>
    </dgm:pt>
    <dgm:pt modelId="{6A2988CD-F5CF-480D-BCFB-104F1AE2BE62}" type="parTrans" cxnId="{A6AA4DBB-6675-40A1-AFF8-06EF0FCB5E23}">
      <dgm:prSet/>
      <dgm:spPr/>
      <dgm:t>
        <a:bodyPr/>
        <a:lstStyle/>
        <a:p>
          <a:endParaRPr lang="en-US"/>
        </a:p>
      </dgm:t>
    </dgm:pt>
    <dgm:pt modelId="{88E3FD1D-BCD9-432E-A219-A8E44EE9B110}" type="sibTrans" cxnId="{A6AA4DBB-6675-40A1-AFF8-06EF0FCB5E23}">
      <dgm:prSet/>
      <dgm:spPr/>
      <dgm:t>
        <a:bodyPr/>
        <a:lstStyle/>
        <a:p>
          <a:endParaRPr lang="en-US"/>
        </a:p>
      </dgm:t>
    </dgm:pt>
    <dgm:pt modelId="{6C891A6E-7F6C-0643-86BF-3291C4E7AD6F}" type="pres">
      <dgm:prSet presAssocID="{DC5FDB2D-F4D9-4508-8A4F-6DF24F3F21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544AB-C1C9-204C-8BA4-D93C676E2F2F}" type="pres">
      <dgm:prSet presAssocID="{AB3D2959-E02A-4A38-8F57-6BE2CDCDBA4C}" presName="hierRoot1" presStyleCnt="0"/>
      <dgm:spPr/>
    </dgm:pt>
    <dgm:pt modelId="{D3C77CA6-C833-9A49-B7F2-443AC09C3726}" type="pres">
      <dgm:prSet presAssocID="{AB3D2959-E02A-4A38-8F57-6BE2CDCDBA4C}" presName="composite" presStyleCnt="0"/>
      <dgm:spPr/>
    </dgm:pt>
    <dgm:pt modelId="{6F378BBC-6337-1A4F-BD81-F2F8F22855F4}" type="pres">
      <dgm:prSet presAssocID="{AB3D2959-E02A-4A38-8F57-6BE2CDCDBA4C}" presName="background" presStyleLbl="node0" presStyleIdx="0" presStyleCnt="2"/>
      <dgm:spPr/>
    </dgm:pt>
    <dgm:pt modelId="{857377BA-1BAD-5446-AEB8-14CE968B1A64}" type="pres">
      <dgm:prSet presAssocID="{AB3D2959-E02A-4A38-8F57-6BE2CDCDBA4C}" presName="text" presStyleLbl="fgAcc0" presStyleIdx="0" presStyleCnt="2">
        <dgm:presLayoutVars>
          <dgm:chPref val="3"/>
        </dgm:presLayoutVars>
      </dgm:prSet>
      <dgm:spPr/>
    </dgm:pt>
    <dgm:pt modelId="{8331EAAA-79EA-654E-9516-486A058B6918}" type="pres">
      <dgm:prSet presAssocID="{AB3D2959-E02A-4A38-8F57-6BE2CDCDBA4C}" presName="hierChild2" presStyleCnt="0"/>
      <dgm:spPr/>
    </dgm:pt>
    <dgm:pt modelId="{7B1A23F9-AAD8-AD4E-98CB-184F03703553}" type="pres">
      <dgm:prSet presAssocID="{21DAF767-D771-42A2-AA81-8BD430A83443}" presName="hierRoot1" presStyleCnt="0"/>
      <dgm:spPr/>
    </dgm:pt>
    <dgm:pt modelId="{C946F812-A041-AC4A-842F-EF54491B4F38}" type="pres">
      <dgm:prSet presAssocID="{21DAF767-D771-42A2-AA81-8BD430A83443}" presName="composite" presStyleCnt="0"/>
      <dgm:spPr/>
    </dgm:pt>
    <dgm:pt modelId="{F68230CA-A84B-4546-80D7-971A486B69B4}" type="pres">
      <dgm:prSet presAssocID="{21DAF767-D771-42A2-AA81-8BD430A83443}" presName="background" presStyleLbl="node0" presStyleIdx="1" presStyleCnt="2"/>
      <dgm:spPr/>
    </dgm:pt>
    <dgm:pt modelId="{97E31C2B-EBC3-DB45-9F7E-3036C1D95EB8}" type="pres">
      <dgm:prSet presAssocID="{21DAF767-D771-42A2-AA81-8BD430A83443}" presName="text" presStyleLbl="fgAcc0" presStyleIdx="1" presStyleCnt="2">
        <dgm:presLayoutVars>
          <dgm:chPref val="3"/>
        </dgm:presLayoutVars>
      </dgm:prSet>
      <dgm:spPr/>
    </dgm:pt>
    <dgm:pt modelId="{48380DE6-6461-6F40-8698-3ECF3ED2C788}" type="pres">
      <dgm:prSet presAssocID="{21DAF767-D771-42A2-AA81-8BD430A83443}" presName="hierChild2" presStyleCnt="0"/>
      <dgm:spPr/>
    </dgm:pt>
  </dgm:ptLst>
  <dgm:cxnLst>
    <dgm:cxn modelId="{BEF8A141-DFB1-5E43-A344-39DCD97C987A}" type="presOf" srcId="{21DAF767-D771-42A2-AA81-8BD430A83443}" destId="{97E31C2B-EBC3-DB45-9F7E-3036C1D95EB8}" srcOrd="0" destOrd="0" presId="urn:microsoft.com/office/officeart/2005/8/layout/hierarchy1"/>
    <dgm:cxn modelId="{DB954E55-BA97-574C-A07A-14123EB41163}" type="presOf" srcId="{DC5FDB2D-F4D9-4508-8A4F-6DF24F3F21F1}" destId="{6C891A6E-7F6C-0643-86BF-3291C4E7AD6F}" srcOrd="0" destOrd="0" presId="urn:microsoft.com/office/officeart/2005/8/layout/hierarchy1"/>
    <dgm:cxn modelId="{A6AA4DBB-6675-40A1-AFF8-06EF0FCB5E23}" srcId="{DC5FDB2D-F4D9-4508-8A4F-6DF24F3F21F1}" destId="{21DAF767-D771-42A2-AA81-8BD430A83443}" srcOrd="1" destOrd="0" parTransId="{6A2988CD-F5CF-480D-BCFB-104F1AE2BE62}" sibTransId="{88E3FD1D-BCD9-432E-A219-A8E44EE9B110}"/>
    <dgm:cxn modelId="{322D32D2-A782-9741-8A42-2064F8B998FB}" type="presOf" srcId="{AB3D2959-E02A-4A38-8F57-6BE2CDCDBA4C}" destId="{857377BA-1BAD-5446-AEB8-14CE968B1A64}" srcOrd="0" destOrd="0" presId="urn:microsoft.com/office/officeart/2005/8/layout/hierarchy1"/>
    <dgm:cxn modelId="{B36320EE-D553-467A-8EA8-22353172D7E9}" srcId="{DC5FDB2D-F4D9-4508-8A4F-6DF24F3F21F1}" destId="{AB3D2959-E02A-4A38-8F57-6BE2CDCDBA4C}" srcOrd="0" destOrd="0" parTransId="{AAD23ED1-94AA-4462-80BF-E4487F52EF62}" sibTransId="{1ED8B788-51F8-4BAB-A891-BA500BFF8716}"/>
    <dgm:cxn modelId="{9974C0A8-7E1A-C343-AAA6-DA3093DCB863}" type="presParOf" srcId="{6C891A6E-7F6C-0643-86BF-3291C4E7AD6F}" destId="{2C8544AB-C1C9-204C-8BA4-D93C676E2F2F}" srcOrd="0" destOrd="0" presId="urn:microsoft.com/office/officeart/2005/8/layout/hierarchy1"/>
    <dgm:cxn modelId="{25ADAFC4-7F41-3341-8404-8E7A905A8EA8}" type="presParOf" srcId="{2C8544AB-C1C9-204C-8BA4-D93C676E2F2F}" destId="{D3C77CA6-C833-9A49-B7F2-443AC09C3726}" srcOrd="0" destOrd="0" presId="urn:microsoft.com/office/officeart/2005/8/layout/hierarchy1"/>
    <dgm:cxn modelId="{2E45C138-F757-504F-A186-3C938DDE9E87}" type="presParOf" srcId="{D3C77CA6-C833-9A49-B7F2-443AC09C3726}" destId="{6F378BBC-6337-1A4F-BD81-F2F8F22855F4}" srcOrd="0" destOrd="0" presId="urn:microsoft.com/office/officeart/2005/8/layout/hierarchy1"/>
    <dgm:cxn modelId="{5FEE776E-C121-5E47-AD1D-42FF31D42489}" type="presParOf" srcId="{D3C77CA6-C833-9A49-B7F2-443AC09C3726}" destId="{857377BA-1BAD-5446-AEB8-14CE968B1A64}" srcOrd="1" destOrd="0" presId="urn:microsoft.com/office/officeart/2005/8/layout/hierarchy1"/>
    <dgm:cxn modelId="{9A99C651-129E-F943-92B4-B89DA613F4A9}" type="presParOf" srcId="{2C8544AB-C1C9-204C-8BA4-D93C676E2F2F}" destId="{8331EAAA-79EA-654E-9516-486A058B6918}" srcOrd="1" destOrd="0" presId="urn:microsoft.com/office/officeart/2005/8/layout/hierarchy1"/>
    <dgm:cxn modelId="{277751DC-8B39-AC42-97EB-87244329E681}" type="presParOf" srcId="{6C891A6E-7F6C-0643-86BF-3291C4E7AD6F}" destId="{7B1A23F9-AAD8-AD4E-98CB-184F03703553}" srcOrd="1" destOrd="0" presId="urn:microsoft.com/office/officeart/2005/8/layout/hierarchy1"/>
    <dgm:cxn modelId="{74FD16CC-C525-794F-A3AA-7CD7E5E9461C}" type="presParOf" srcId="{7B1A23F9-AAD8-AD4E-98CB-184F03703553}" destId="{C946F812-A041-AC4A-842F-EF54491B4F38}" srcOrd="0" destOrd="0" presId="urn:microsoft.com/office/officeart/2005/8/layout/hierarchy1"/>
    <dgm:cxn modelId="{1A6B8C64-CD77-AD4D-ADB1-47C3A25408C3}" type="presParOf" srcId="{C946F812-A041-AC4A-842F-EF54491B4F38}" destId="{F68230CA-A84B-4546-80D7-971A486B69B4}" srcOrd="0" destOrd="0" presId="urn:microsoft.com/office/officeart/2005/8/layout/hierarchy1"/>
    <dgm:cxn modelId="{F6CEEE31-62D0-B046-9265-67F5B7604F09}" type="presParOf" srcId="{C946F812-A041-AC4A-842F-EF54491B4F38}" destId="{97E31C2B-EBC3-DB45-9F7E-3036C1D95EB8}" srcOrd="1" destOrd="0" presId="urn:microsoft.com/office/officeart/2005/8/layout/hierarchy1"/>
    <dgm:cxn modelId="{CFA4BB5B-FEAD-D940-AE28-A4BF97AAF64E}" type="presParOf" srcId="{7B1A23F9-AAD8-AD4E-98CB-184F03703553}" destId="{48380DE6-6461-6F40-8698-3ECF3ED2C7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1D9E-0AF4-A74A-8781-2BFD5006CAAD}">
      <dsp:nvSpPr>
        <dsp:cNvPr id="0" name=""/>
        <dsp:cNvSpPr/>
      </dsp:nvSpPr>
      <dsp:spPr>
        <a:xfrm>
          <a:off x="0" y="0"/>
          <a:ext cx="4645025" cy="1077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Project Background</a:t>
          </a:r>
        </a:p>
      </dsp:txBody>
      <dsp:txXfrm>
        <a:off x="1036756" y="0"/>
        <a:ext cx="3608268" cy="1077515"/>
      </dsp:txXfrm>
    </dsp:sp>
    <dsp:sp modelId="{4340CF74-4E25-F945-AD40-0C8569D28063}">
      <dsp:nvSpPr>
        <dsp:cNvPr id="0" name=""/>
        <dsp:cNvSpPr/>
      </dsp:nvSpPr>
      <dsp:spPr>
        <a:xfrm>
          <a:off x="107751" y="107751"/>
          <a:ext cx="929005" cy="8620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8B3A09-C540-784B-8F32-853842C4BCCE}">
      <dsp:nvSpPr>
        <dsp:cNvPr id="0" name=""/>
        <dsp:cNvSpPr/>
      </dsp:nvSpPr>
      <dsp:spPr>
        <a:xfrm>
          <a:off x="0" y="1185267"/>
          <a:ext cx="4645025" cy="1077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Mission Statement</a:t>
          </a:r>
        </a:p>
      </dsp:txBody>
      <dsp:txXfrm>
        <a:off x="1036756" y="1185267"/>
        <a:ext cx="3608268" cy="1077515"/>
      </dsp:txXfrm>
    </dsp:sp>
    <dsp:sp modelId="{C390BA19-94B4-0E4C-8B2E-196B75515721}">
      <dsp:nvSpPr>
        <dsp:cNvPr id="0" name=""/>
        <dsp:cNvSpPr/>
      </dsp:nvSpPr>
      <dsp:spPr>
        <a:xfrm>
          <a:off x="107751" y="1293018"/>
          <a:ext cx="929005" cy="8620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6ECCC5-214F-F14D-8AA9-66C528963122}">
      <dsp:nvSpPr>
        <dsp:cNvPr id="0" name=""/>
        <dsp:cNvSpPr/>
      </dsp:nvSpPr>
      <dsp:spPr>
        <a:xfrm>
          <a:off x="0" y="2370534"/>
          <a:ext cx="4645025" cy="1077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Datasets</a:t>
          </a:r>
        </a:p>
      </dsp:txBody>
      <dsp:txXfrm>
        <a:off x="1036756" y="2370534"/>
        <a:ext cx="3608268" cy="1077515"/>
      </dsp:txXfrm>
    </dsp:sp>
    <dsp:sp modelId="{46A51294-AA2E-4B47-BA74-934374069995}">
      <dsp:nvSpPr>
        <dsp:cNvPr id="0" name=""/>
        <dsp:cNvSpPr/>
      </dsp:nvSpPr>
      <dsp:spPr>
        <a:xfrm>
          <a:off x="107751" y="2478285"/>
          <a:ext cx="929005" cy="8620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6787E-E858-BB4A-AA3A-321285E55E96}">
      <dsp:nvSpPr>
        <dsp:cNvPr id="0" name=""/>
        <dsp:cNvSpPr/>
      </dsp:nvSpPr>
      <dsp:spPr>
        <a:xfrm>
          <a:off x="0" y="0"/>
          <a:ext cx="4645025" cy="1075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Wrangling</a:t>
          </a:r>
        </a:p>
      </dsp:txBody>
      <dsp:txXfrm>
        <a:off x="1036558" y="0"/>
        <a:ext cx="3608466" cy="1075531"/>
      </dsp:txXfrm>
    </dsp:sp>
    <dsp:sp modelId="{B2F35E53-3447-3149-B225-18D0BC1D94AE}">
      <dsp:nvSpPr>
        <dsp:cNvPr id="0" name=""/>
        <dsp:cNvSpPr/>
      </dsp:nvSpPr>
      <dsp:spPr>
        <a:xfrm>
          <a:off x="107553" y="107553"/>
          <a:ext cx="929005" cy="8604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B0B55F-76AE-1D48-9582-41B7C37F36A8}">
      <dsp:nvSpPr>
        <dsp:cNvPr id="0" name=""/>
        <dsp:cNvSpPr/>
      </dsp:nvSpPr>
      <dsp:spPr>
        <a:xfrm>
          <a:off x="0" y="1183084"/>
          <a:ext cx="4645025" cy="1075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Exploratory Data Analysis</a:t>
          </a:r>
        </a:p>
      </dsp:txBody>
      <dsp:txXfrm>
        <a:off x="1036558" y="1183084"/>
        <a:ext cx="3608466" cy="1075531"/>
      </dsp:txXfrm>
    </dsp:sp>
    <dsp:sp modelId="{BD7E7910-253A-474F-88CB-50367205631B}">
      <dsp:nvSpPr>
        <dsp:cNvPr id="0" name=""/>
        <dsp:cNvSpPr/>
      </dsp:nvSpPr>
      <dsp:spPr>
        <a:xfrm>
          <a:off x="107553" y="1290637"/>
          <a:ext cx="929005" cy="8604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8A0ED0-24B6-7243-923A-A3BC76E51A3B}">
      <dsp:nvSpPr>
        <dsp:cNvPr id="0" name=""/>
        <dsp:cNvSpPr/>
      </dsp:nvSpPr>
      <dsp:spPr>
        <a:xfrm>
          <a:off x="0" y="2366168"/>
          <a:ext cx="4645025" cy="1075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In-Depth Data Analysis</a:t>
          </a:r>
        </a:p>
      </dsp:txBody>
      <dsp:txXfrm>
        <a:off x="1036558" y="2366168"/>
        <a:ext cx="3608466" cy="1075531"/>
      </dsp:txXfrm>
    </dsp:sp>
    <dsp:sp modelId="{B9EE11E7-0748-9045-AB8F-43D50893994F}">
      <dsp:nvSpPr>
        <dsp:cNvPr id="0" name=""/>
        <dsp:cNvSpPr/>
      </dsp:nvSpPr>
      <dsp:spPr>
        <a:xfrm>
          <a:off x="107553" y="2473721"/>
          <a:ext cx="929005" cy="8604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78BBC-6337-1A4F-BD81-F2F8F22855F4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7377BA-1BAD-5446-AEB8-14CE968B1A64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MAPE = 49.92%</a:t>
          </a:r>
        </a:p>
      </dsp:txBody>
      <dsp:txXfrm>
        <a:off x="534947" y="649409"/>
        <a:ext cx="3962083" cy="2460051"/>
      </dsp:txXfrm>
    </dsp:sp>
    <dsp:sp modelId="{F68230CA-A84B-4546-80D7-971A486B69B4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31C2B-EBC3-DB45-9F7E-3036C1D95EB8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Using more advance stats which will give the model more data</a:t>
          </a:r>
        </a:p>
      </dsp:txBody>
      <dsp:txXfrm>
        <a:off x="5564582" y="649409"/>
        <a:ext cx="3962083" cy="246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errenceturner24/" TargetMode="External"/><Relationship Id="rId2" Type="http://schemas.openxmlformats.org/officeDocument/2006/relationships/hyperlink" Target="mailto:tsturner24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github.com/terrenceturner/NBA-Salary-Predic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Giannis_Antetokounmp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78B1A-A47A-9846-8B85-EB38113C7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5"/>
            <a:ext cx="8686800" cy="289727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Predicting NBA Players’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24675-DCA3-A44E-A486-1EADD2E5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44864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Terrence turner | </a:t>
            </a:r>
            <a:r>
              <a:rPr lang="en-US" dirty="0">
                <a:hlinkClick r:id="rId2"/>
              </a:rPr>
              <a:t>tsturner24@gmail.com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Linkedin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github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E074C643-41D5-477B-B382-9E79044F7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80C007DB-1491-4C70-9CC3-6B3D16C7A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807608E-648A-42CC-8A08-1DE615E55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4A09F-30D1-3147-8892-6450B44F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8" y="1746354"/>
            <a:ext cx="4725585" cy="3361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8005A8-E552-6244-AF68-28AE9465EBB0}"/>
              </a:ext>
            </a:extLst>
          </p:cNvPr>
          <p:cNvSpPr txBox="1"/>
          <p:nvPr/>
        </p:nvSpPr>
        <p:spPr>
          <a:xfrm>
            <a:off x="2497573" y="1209382"/>
            <a:ext cx="32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Salary vs Predicted Salary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37D8A-78BC-5142-907E-ECFDD1A0774A}"/>
              </a:ext>
            </a:extLst>
          </p:cNvPr>
          <p:cNvSpPr txBox="1"/>
          <p:nvPr/>
        </p:nvSpPr>
        <p:spPr>
          <a:xfrm>
            <a:off x="7707795" y="1205678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F9F656-2B9B-B145-B1BB-745F6614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73" y="1623789"/>
            <a:ext cx="4422905" cy="40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57D03B-691C-3046-A6E9-5EB70B2B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Recommendations on improvement</a:t>
            </a:r>
          </a:p>
        </p:txBody>
      </p:sp>
      <p:graphicFrame>
        <p:nvGraphicFramePr>
          <p:cNvPr id="10" name="Text Placeholder 4">
            <a:extLst>
              <a:ext uri="{FF2B5EF4-FFF2-40B4-BE49-F238E27FC236}">
                <a16:creationId xmlns:a16="http://schemas.microsoft.com/office/drawing/2014/main" id="{CDFBA0F2-8C86-4FBD-85CB-71B4805E0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58805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237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E5E6-3542-2147-924D-76A07BA9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4629E4-585C-E34C-8433-5D274D2E84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211160"/>
              </p:ext>
            </p:extLst>
          </p:nvPr>
        </p:nvGraphicFramePr>
        <p:xfrm>
          <a:off x="1447800" y="2011363"/>
          <a:ext cx="4645025" cy="34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E3A052-1885-D84E-8C99-C21521662B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7964743"/>
              </p:ext>
            </p:extLst>
          </p:nvPr>
        </p:nvGraphicFramePr>
        <p:xfrm>
          <a:off x="6413500" y="2017713"/>
          <a:ext cx="4645025" cy="34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96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B0057B-50A3-0B4C-ACA3-3D91F99402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D71007-00FE-C64D-BED3-D0126D40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Project Background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07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258D02-8531-7A4C-AB89-1ED5333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Mission Statement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BE8D3-5CC4-DE4D-B10E-4B0F606F2B26}"/>
              </a:ext>
            </a:extLst>
          </p:cNvPr>
          <p:cNvSpPr txBox="1"/>
          <p:nvPr/>
        </p:nvSpPr>
        <p:spPr>
          <a:xfrm>
            <a:off x="1614488" y="2257426"/>
            <a:ext cx="9440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Assist NBA General Mangers with deciding how much to pay NBA players based off their stats.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machine learning model using </a:t>
            </a:r>
            <a:r>
              <a:rPr lang="en-US" dirty="0" err="1"/>
              <a:t>RandomForestRegressor</a:t>
            </a:r>
            <a:r>
              <a:rPr lang="en-US" dirty="0"/>
              <a:t> and </a:t>
            </a:r>
            <a:r>
              <a:rPr lang="en-US" dirty="0" err="1"/>
              <a:t>GridSearchCV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9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6" name="Picture 5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59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78A216B-B48A-8042-A7AD-57816E1B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datasets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basketball player in front of a crowd&#10;&#10;Description automatically generated">
            <a:extLst>
              <a:ext uri="{FF2B5EF4-FFF2-40B4-BE49-F238E27FC236}">
                <a16:creationId xmlns:a16="http://schemas.microsoft.com/office/drawing/2014/main" id="{54244DE5-8D56-024E-9896-0A53A3D46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5134" b="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D97CD-14E5-3A42-9152-F79C39429306}"/>
              </a:ext>
            </a:extLst>
          </p:cNvPr>
          <p:cNvSpPr txBox="1"/>
          <p:nvPr/>
        </p:nvSpPr>
        <p:spPr>
          <a:xfrm>
            <a:off x="7218029" y="2015732"/>
            <a:ext cx="352036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NBA Season Stats from 1950-2019 dataset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24.7K rows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50 columns</a:t>
            </a:r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NBA Contracts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428 rows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10 columns</a:t>
            </a:r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2019-2020 NBA Player Stats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624 rows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31 columns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EF42D4-F434-AE48-9CC8-B141296E182A}"/>
              </a:ext>
            </a:extLst>
          </p:cNvPr>
          <p:cNvSpPr txBox="1"/>
          <p:nvPr/>
        </p:nvSpPr>
        <p:spPr>
          <a:xfrm>
            <a:off x="3675516" y="4782462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Giannis_Antetokounmp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15B8E6-4B48-514D-8B88-8FA21A37AD80}"/>
              </a:ext>
            </a:extLst>
          </p:cNvPr>
          <p:cNvSpPr/>
          <p:nvPr/>
        </p:nvSpPr>
        <p:spPr>
          <a:xfrm>
            <a:off x="1137146" y="2043113"/>
            <a:ext cx="5031383" cy="3814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344A5-DC10-BB40-9ECC-D0B3E1325ED7}"/>
              </a:ext>
            </a:extLst>
          </p:cNvPr>
          <p:cNvSpPr/>
          <p:nvPr/>
        </p:nvSpPr>
        <p:spPr>
          <a:xfrm>
            <a:off x="6398964" y="2043113"/>
            <a:ext cx="4886325" cy="3814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C1680-ED0D-374D-BFD1-1DFEAFF1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wrangling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0F29B-348D-404A-96DA-C1B7D37773DC}"/>
              </a:ext>
            </a:extLst>
          </p:cNvPr>
          <p:cNvSpPr txBox="1"/>
          <p:nvPr/>
        </p:nvSpPr>
        <p:spPr>
          <a:xfrm>
            <a:off x="1200150" y="1993817"/>
            <a:ext cx="489585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any null columns. Split the player column into Player, Year and Contract 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all parentheses, commas, percent signs, and dollar signs from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NBA Stats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to years 2014 - 2019 because the earliest contract signed was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Renamed columns to show stats per game rather than in total and choose columns names that were easier to understand.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total columns and reordered columns to match the 2020 stats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4DA74-D3AB-334B-8018-3BB45A83E6EC}"/>
              </a:ext>
            </a:extLst>
          </p:cNvPr>
          <p:cNvSpPr txBox="1"/>
          <p:nvPr/>
        </p:nvSpPr>
        <p:spPr>
          <a:xfrm>
            <a:off x="6629400" y="2185988"/>
            <a:ext cx="4425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2019-20 NBA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extra value in the name column, so I split the column and dropped the extra value and dropped the old player and rank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left missing values alone because I plan on using </a:t>
            </a:r>
            <a:r>
              <a:rPr lang="en-US" dirty="0" err="1"/>
              <a:t>SimpleImputer</a:t>
            </a:r>
            <a:r>
              <a:rPr lang="en-US" dirty="0"/>
              <a:t> when using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56147-045C-E449-A99D-6E65E964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6347-5C2B-D746-9B34-03A19C01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cap="all"/>
              <a:t>Descriptive Data Analysis &amp; Statistical Data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006A6-2DD8-1B4F-A0CA-3576B3B3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145537"/>
            <a:ext cx="6410084" cy="45809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C7AB0-DB25-9C43-9597-A4B1B18C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57" y="736179"/>
            <a:ext cx="3490576" cy="24756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3A9E-EB9F-1F4D-B687-CD1B25DD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3877949"/>
            <a:ext cx="3854945" cy="221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0A443-8A7C-3043-B3E9-5ECB16135E28}"/>
              </a:ext>
            </a:extLst>
          </p:cNvPr>
          <p:cNvSpPr txBox="1"/>
          <p:nvPr/>
        </p:nvSpPr>
        <p:spPr>
          <a:xfrm>
            <a:off x="8007517" y="3622298"/>
            <a:ext cx="339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Probability Density Function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82D7B-19EA-954C-B677-3AEED1BA0466}"/>
              </a:ext>
            </a:extLst>
          </p:cNvPr>
          <p:cNvSpPr txBox="1"/>
          <p:nvPr/>
        </p:nvSpPr>
        <p:spPr>
          <a:xfrm>
            <a:off x="8167033" y="496146"/>
            <a:ext cx="3076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Avg. Salary &amp; Age Correlation</a:t>
            </a:r>
          </a:p>
        </p:txBody>
      </p:sp>
    </p:spTree>
    <p:extLst>
      <p:ext uri="{BB962C8B-B14F-4D97-AF65-F5344CB8AC3E}">
        <p14:creationId xmlns:p14="http://schemas.microsoft.com/office/powerpoint/2010/main" val="367234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5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E3223-547E-D844-BA56-E5A7882B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In-depth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1ED1-B35A-2948-A348-A0E255BD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352" y="802298"/>
            <a:ext cx="3401174" cy="5116985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sz="1600" cap="all" dirty="0"/>
              <a:t>Random Forest Regressor &amp; Grid Search CV</a:t>
            </a:r>
          </a:p>
        </p:txBody>
      </p:sp>
      <p:cxnSp>
        <p:nvCxnSpPr>
          <p:cNvPr id="51" name="Straight Connector 17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0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Predicting NBA Players’ salary</vt:lpstr>
      <vt:lpstr>Outline</vt:lpstr>
      <vt:lpstr>Project Background</vt:lpstr>
      <vt:lpstr>Mission Statement</vt:lpstr>
      <vt:lpstr>datasets</vt:lpstr>
      <vt:lpstr>Data wrangling</vt:lpstr>
      <vt:lpstr>Exploratory data analysis</vt:lpstr>
      <vt:lpstr>PowerPoint Presentation</vt:lpstr>
      <vt:lpstr>In-depth data analysis</vt:lpstr>
      <vt:lpstr>PowerPoint Presentation</vt:lpstr>
      <vt:lpstr>Recommendations on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Players’ salary</dc:title>
  <dc:creator>Angel Turner</dc:creator>
  <cp:lastModifiedBy>Angel Turner</cp:lastModifiedBy>
  <cp:revision>1</cp:revision>
  <dcterms:created xsi:type="dcterms:W3CDTF">2020-07-04T21:12:07Z</dcterms:created>
  <dcterms:modified xsi:type="dcterms:W3CDTF">2020-07-04T21:12:24Z</dcterms:modified>
</cp:coreProperties>
</file>