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EDE58-8259-4408-AF25-57AA581E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38EEF9-E89B-45D7-B5AA-65BE61D8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2A44F-E300-4B5B-897C-25387FED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21F6B-9EDA-460F-B602-A1BADB1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A11FE-C4E3-4A1B-B789-E4B768BB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356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15231-9E87-4AFF-AD8F-C62FA7B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19E5D9-E418-4715-9844-700096C1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A0F0A9-27B5-410F-A186-E18E63DA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23FEAC-7BD4-4D6C-B532-929BAB0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217F6-9734-4E38-BA2A-F2383DDF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12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2A51E6-4950-4A88-9BCB-3ED651949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EC297-C413-4C3C-91D9-4C8FA3AD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746E9-0B1C-457F-9773-E8AC8C29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9BE7E-6F2F-46E5-AD18-B1F22755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F88ED-8986-4839-9158-3822B70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9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99128-D64C-4EBE-BDB0-3B885656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E65F3-E5FD-4215-BBCC-81CAA0EC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2D1AA-C53A-4476-B53E-E62376B1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A6DB78-DE3A-45D3-AB0B-647ED153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E3D162-D11F-401A-B6BD-3D7401B0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23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B4974-A23C-4B76-9FBC-A5C7BB23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E98CE5-4040-4445-BC54-71A60413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DECDF-8628-4402-BA5E-25A873B7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71E31-37E9-4B13-8143-E88B0448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73692-AA0C-432C-A7EF-84ADAD2B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25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F3806-2FC8-41B2-B047-D265FB3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7049B-411B-4300-8264-48A4B0BEB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DA4E0D-B6F0-4D5A-8922-0DCAE8A4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E6FD9B-CDFC-4D30-B6FE-29DCF1E0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BF05CC-C472-4FE2-9F56-F0046614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A466A-EF4D-42A3-BE28-83A7C14C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02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BCBD6-3659-4DA8-B712-CCADFB39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AE1D0-4895-47C3-81FD-84B48070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AC31D-E35C-4C75-A972-F20DD02D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A7DC25-6C35-4165-9A10-A15D3E44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344AE9-ABC3-454A-AD3F-B93EB6751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C67E4B-1140-4629-A55C-F6C1B254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6E75CD-6C4F-4ACF-A530-D2A8DB02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6DBDC9-DCBD-432F-81B6-2A4A09A8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17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219A6-B059-4D4E-B567-A6A5C97B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A7F793-E9D2-4F14-B5F9-E525B6CE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2FFE04-828F-4333-A8AB-1A46CBE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81C732-1597-483B-AA7F-7240F9F7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28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0F27BF-0C0C-4D3A-82FE-CD166CB5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88994F-5778-454A-8629-17BF38F4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859606-6BC8-4D4F-9A91-28F567C6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68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2681-EEDE-40B7-A286-7CEE0EF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6B6BB-F4F7-4AB2-9EEC-060A823F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C25ADE-9787-4305-9B1C-A889DA8C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131A01-7EBC-4C6A-B2BB-9F4CB08F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57AC27-A1BF-4CA3-815E-2623529A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7A8680-F96D-43B0-84AB-2CD0411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02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40B83-0E27-4B25-A7B5-DBAA73C7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9FC3C6-F699-4889-9CA6-F8C1EC7A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8E6AAD-10E5-4665-A970-4641C2AA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8733D-5F2A-4DDC-8202-E88E59D9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B95122-329F-41AC-9574-55E7D8B4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F5ABDF-A35D-48CE-87B2-4E4C96B7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69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59B49-8400-43F7-8503-CACF7BF0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E355D-3422-479A-B9C6-FB81C957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52560-9F6B-4BB3-A000-633C02FD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C94D-FD33-4972-9DD2-5057247ABF8F}" type="datetimeFigureOut">
              <a:rPr lang="zh-HK" altLang="en-US" smtClean="0"/>
              <a:t>16/3/2022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D1DC4-34A5-42C9-9B2B-9BD2FD2D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72DE8-434F-44C1-9093-C46CC46A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146C-4CAA-4995-BB26-F7F64899E59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21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C13FB9-6035-4E2D-B9F9-849C37500996}"/>
              </a:ext>
            </a:extLst>
          </p:cNvPr>
          <p:cNvSpPr/>
          <p:nvPr/>
        </p:nvSpPr>
        <p:spPr>
          <a:xfrm>
            <a:off x="2547528" y="1641201"/>
            <a:ext cx="7096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HK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Group 18 Project outline</a:t>
            </a:r>
            <a:endParaRPr lang="zh-HK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C35B1A-BD8E-44F9-B4F4-F753FB159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58" y="2610568"/>
            <a:ext cx="3402042" cy="34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4476F8-1F17-4ACD-BA23-D89E21A5443A}"/>
              </a:ext>
            </a:extLst>
          </p:cNvPr>
          <p:cNvSpPr/>
          <p:nvPr/>
        </p:nvSpPr>
        <p:spPr>
          <a:xfrm>
            <a:off x="1928397" y="1252835"/>
            <a:ext cx="3190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Inspiration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圖片 9" descr="一張含有 文字, 個人, 握住, 電子用品 的圖片&#10;&#10;自動產生的描述">
            <a:extLst>
              <a:ext uri="{FF2B5EF4-FFF2-40B4-BE49-F238E27FC236}">
                <a16:creationId xmlns:a16="http://schemas.microsoft.com/office/drawing/2014/main" id="{CD23BDA7-6767-4597-B366-83860D1C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66521"/>
            <a:ext cx="4257964" cy="28386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180805-A61A-4D7B-9F67-7E62982D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61" y="2176165"/>
            <a:ext cx="3653181" cy="36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8F4B21-0693-4E3D-99AC-9157F6ADD681}"/>
              </a:ext>
            </a:extLst>
          </p:cNvPr>
          <p:cNvSpPr/>
          <p:nvPr/>
        </p:nvSpPr>
        <p:spPr>
          <a:xfrm>
            <a:off x="1751894" y="1252835"/>
            <a:ext cx="4411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Targeting users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5BA920-895B-488B-86C3-46898150B5D6}"/>
              </a:ext>
            </a:extLst>
          </p:cNvPr>
          <p:cNvSpPr txBox="1"/>
          <p:nvPr/>
        </p:nvSpPr>
        <p:spPr>
          <a:xfrm>
            <a:off x="1174750" y="2869317"/>
            <a:ext cx="757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K" sz="3600" dirty="0">
                <a:solidFill>
                  <a:srgbClr val="7BAEDD"/>
                </a:solidFill>
              </a:rPr>
              <a:t>University Students studying Computer Science</a:t>
            </a:r>
            <a:endParaRPr lang="zh-HK" altLang="en-US" sz="3600" dirty="0">
              <a:solidFill>
                <a:srgbClr val="7BAEDD"/>
              </a:solidFill>
            </a:endParaRPr>
          </a:p>
        </p:txBody>
      </p:sp>
      <p:pic>
        <p:nvPicPr>
          <p:cNvPr id="12" name="圖片 11" descr="一張含有 文字, 膝上型電腦, 電子用品, 人 的圖片&#10;&#10;自動產生的描述">
            <a:extLst>
              <a:ext uri="{FF2B5EF4-FFF2-40B4-BE49-F238E27FC236}">
                <a16:creationId xmlns:a16="http://schemas.microsoft.com/office/drawing/2014/main" id="{4CD9CB9D-77D8-4908-8600-25DF6E45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34" y="4113033"/>
            <a:ext cx="5337761" cy="21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C38239-422E-4FBB-A58C-A2933F6C2163}"/>
              </a:ext>
            </a:extLst>
          </p:cNvPr>
          <p:cNvSpPr/>
          <p:nvPr/>
        </p:nvSpPr>
        <p:spPr>
          <a:xfrm>
            <a:off x="2022743" y="1252835"/>
            <a:ext cx="1117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API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BB9D18-19EF-4720-87BA-B124E3A1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05" y="2667460"/>
            <a:ext cx="4004123" cy="24558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BFF925-C184-4AE5-B0B5-087712A9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95" y="2990607"/>
            <a:ext cx="4398256" cy="18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C582C0-7E3F-4C3C-9F23-B9958AFC1830}"/>
              </a:ext>
            </a:extLst>
          </p:cNvPr>
          <p:cNvSpPr/>
          <p:nvPr/>
        </p:nvSpPr>
        <p:spPr>
          <a:xfrm>
            <a:off x="1714949" y="884030"/>
            <a:ext cx="51869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Twitter sharing</a:t>
            </a:r>
          </a:p>
          <a:p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(Wordle example)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圖片 8" descr="一張含有 文字, 電子用品 的圖片&#10;&#10;自動產生的描述">
            <a:extLst>
              <a:ext uri="{FF2B5EF4-FFF2-40B4-BE49-F238E27FC236}">
                <a16:creationId xmlns:a16="http://schemas.microsoft.com/office/drawing/2014/main" id="{9B397B24-DBF1-4245-9AB2-A95BF0A4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9" y="2876689"/>
            <a:ext cx="5905051" cy="32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3312-80A3-468B-8994-C451B430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56A325-2804-4842-9240-C9138E81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E907DF-47A9-4AE7-AF26-5E2A6818CE0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0168C-182B-4FA8-BD8C-A8A737FA820F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5C284-EFB0-4D50-82CC-AAA8D8D08925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80FE75-3799-4B65-98B0-C920E179AE4E}"/>
              </a:ext>
            </a:extLst>
          </p:cNvPr>
          <p:cNvSpPr/>
          <p:nvPr/>
        </p:nvSpPr>
        <p:spPr>
          <a:xfrm>
            <a:off x="1853494" y="1252835"/>
            <a:ext cx="4411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Main functions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683D7A-C89C-468E-AEF1-16FFB1895614}"/>
              </a:ext>
            </a:extLst>
          </p:cNvPr>
          <p:cNvSpPr txBox="1"/>
          <p:nvPr/>
        </p:nvSpPr>
        <p:spPr>
          <a:xfrm>
            <a:off x="1853494" y="2595414"/>
            <a:ext cx="765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3600" dirty="0">
                <a:solidFill>
                  <a:srgbClr val="7BAEDD"/>
                </a:solidFill>
              </a:rPr>
              <a:t>Daily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3600" dirty="0">
                <a:solidFill>
                  <a:srgbClr val="7BAEDD"/>
                </a:solidFill>
              </a:rPr>
              <a:t>Users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3600" dirty="0">
                <a:solidFill>
                  <a:srgbClr val="7BAEDD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3600" dirty="0">
                <a:solidFill>
                  <a:srgbClr val="7BAEDD"/>
                </a:solidFill>
              </a:rPr>
              <a:t>Twitter sharing</a:t>
            </a:r>
            <a:endParaRPr lang="zh-HK" altLang="en-US" sz="3600" dirty="0">
              <a:solidFill>
                <a:srgbClr val="7BAE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28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Lee, Terry (UG - Computer Science)</dc:creator>
  <cp:lastModifiedBy>Lee, Terry (UG - Computer Science)</cp:lastModifiedBy>
  <cp:revision>2</cp:revision>
  <dcterms:created xsi:type="dcterms:W3CDTF">2022-03-15T13:09:45Z</dcterms:created>
  <dcterms:modified xsi:type="dcterms:W3CDTF">2022-03-16T18:11:55Z</dcterms:modified>
</cp:coreProperties>
</file>